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63" r:id="rId2"/>
    <p:sldId id="261" r:id="rId3"/>
    <p:sldId id="259" r:id="rId4"/>
    <p:sldId id="270" r:id="rId5"/>
    <p:sldId id="262" r:id="rId6"/>
    <p:sldId id="272" r:id="rId7"/>
    <p:sldId id="264" r:id="rId8"/>
    <p:sldId id="265" r:id="rId9"/>
    <p:sldId id="266" r:id="rId10"/>
    <p:sldId id="267" r:id="rId11"/>
    <p:sldId id="278" r:id="rId12"/>
    <p:sldId id="283" r:id="rId13"/>
    <p:sldId id="269" r:id="rId14"/>
    <p:sldId id="271" r:id="rId15"/>
    <p:sldId id="268" r:id="rId16"/>
    <p:sldId id="273" r:id="rId17"/>
    <p:sldId id="274" r:id="rId18"/>
    <p:sldId id="284" r:id="rId19"/>
    <p:sldId id="275" r:id="rId20"/>
    <p:sldId id="276" r:id="rId21"/>
    <p:sldId id="277" r:id="rId22"/>
    <p:sldId id="257" r:id="rId23"/>
    <p:sldId id="281" r:id="rId24"/>
    <p:sldId id="258" r:id="rId25"/>
    <p:sldId id="282" r:id="rId26"/>
    <p:sldId id="279" r:id="rId27"/>
    <p:sldId id="280" r:id="rId28"/>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Calibri Light" panose="020F0302020204030204" pitchFamily="34" charset="0"/>
      <p:regular r:id="rId33"/>
      <p:italic r:id="rId34"/>
    </p:embeddedFont>
    <p:embeddedFont>
      <p:font typeface="Coolvetica Lt" panose="020B0603030602020004" pitchFamily="34" charset="0"/>
      <p:regular r:id="rId35"/>
      <p:italic r:id="rId36"/>
    </p:embeddedFont>
    <p:embeddedFont>
      <p:font typeface="Coolvetica Rg" panose="020B0603030602020004" pitchFamily="34" charset="0"/>
      <p:regular r:id="rId37"/>
      <p:bold r:id="rId38"/>
      <p:italic r:id="rId39"/>
      <p:boldItalic r:id="rId40"/>
    </p:embeddedFont>
    <p:embeddedFont>
      <p:font typeface="Manrope" pitchFamily="2" charset="0"/>
      <p:regular r:id="rId41"/>
      <p:bold r:id="rId42"/>
    </p:embeddedFont>
    <p:embeddedFont>
      <p:font typeface="Manrope Medium" pitchFamily="2" charset="0"/>
      <p:regular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4419"/>
    <a:srgbClr val="E4C0D9"/>
    <a:srgbClr val="4C2947"/>
    <a:srgbClr val="262626"/>
    <a:srgbClr val="FFFFFF"/>
    <a:srgbClr val="E4431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8" autoAdjust="0"/>
    <p:restoredTop sz="94660"/>
  </p:normalViewPr>
  <p:slideViewPr>
    <p:cSldViewPr snapToGrid="0">
      <p:cViewPr varScale="1">
        <p:scale>
          <a:sx n="93" d="100"/>
          <a:sy n="93" d="100"/>
        </p:scale>
        <p:origin x="216" y="8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9AEF9-0114-489A-AB14-437D365057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BBE163-336E-4397-A430-2BBC1ACAF2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63E769-BDCB-4661-AE9A-3A37C46F2113}"/>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5" name="Footer Placeholder 4">
            <a:extLst>
              <a:ext uri="{FF2B5EF4-FFF2-40B4-BE49-F238E27FC236}">
                <a16:creationId xmlns:a16="http://schemas.microsoft.com/office/drawing/2014/main" id="{737ABA6B-A902-4F60-8524-4CB80A3F87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5C2FE8-20D4-4C03-9A73-2AAFE5BD6CF7}"/>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2981870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84592-C6BD-4933-8112-2A041F25053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74377B8-91EC-4EF5-8B4A-AE9F15AA2A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CC3F5D-598C-4D60-89D7-02969C2B5437}"/>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5" name="Footer Placeholder 4">
            <a:extLst>
              <a:ext uri="{FF2B5EF4-FFF2-40B4-BE49-F238E27FC236}">
                <a16:creationId xmlns:a16="http://schemas.microsoft.com/office/drawing/2014/main" id="{E5DE9FE2-46B8-4533-A120-2313E82730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866C6B-E704-42D6-9317-388B3EDD4F35}"/>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3373897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5EF9947-C267-439C-A530-C427F3472A6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FC3261-25E8-4253-B561-D6BD0ED2691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95AACD-0738-4A34-82CA-6CE9FA781508}"/>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5" name="Footer Placeholder 4">
            <a:extLst>
              <a:ext uri="{FF2B5EF4-FFF2-40B4-BE49-F238E27FC236}">
                <a16:creationId xmlns:a16="http://schemas.microsoft.com/office/drawing/2014/main" id="{4A4139A6-527A-4A80-8E84-04C6003445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569E1E-0C8D-44A0-92F5-7E52A5B76557}"/>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665473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527DB-131C-40C3-9F73-70D656C231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07215B-181B-4BA0-AC17-0C95ECC6249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815E3D-E991-41DC-8EFD-E648C4EA94F8}"/>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5" name="Footer Placeholder 4">
            <a:extLst>
              <a:ext uri="{FF2B5EF4-FFF2-40B4-BE49-F238E27FC236}">
                <a16:creationId xmlns:a16="http://schemas.microsoft.com/office/drawing/2014/main" id="{468D3DC0-F84C-4E94-B5A2-6D77E5B7A7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7D18DE-A6A9-4E2A-82C1-6288FC1EFEAB}"/>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2901488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ECA67-2A62-4206-B361-E7C583B8AD0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21EC9B8-E51F-493A-B93C-506130F4E5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B1A5270-717F-4094-A8B9-B631371CEABD}"/>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5" name="Footer Placeholder 4">
            <a:extLst>
              <a:ext uri="{FF2B5EF4-FFF2-40B4-BE49-F238E27FC236}">
                <a16:creationId xmlns:a16="http://schemas.microsoft.com/office/drawing/2014/main" id="{623D8100-B94B-4E6F-937F-0DD266A4E1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2075FC-20AA-4597-AEFA-1A3677885FF3}"/>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1213433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BFD30-8E2D-4519-822F-231A2EA7B2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53DA92-0677-4F00-A52A-DEA3E716F5D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331562-D629-4939-91F4-D56BF5AC42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75231F2-EC56-453B-8872-7BF90BC0D8B7}"/>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6" name="Footer Placeholder 5">
            <a:extLst>
              <a:ext uri="{FF2B5EF4-FFF2-40B4-BE49-F238E27FC236}">
                <a16:creationId xmlns:a16="http://schemas.microsoft.com/office/drawing/2014/main" id="{41FB984C-66F0-4455-BFEF-D8ACFB0622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777E06-42E9-4EF7-B44E-D2B5F697DFDC}"/>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3176260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5C15B-D0A2-4C4E-8554-45A85ED2C49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21B8CE2-5575-4CA0-A592-251D82063A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2B34CA-F27B-4551-9E1D-823A14E4AB8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C54B405-E818-40F8-88FB-7F6A74AE68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5660E5-BFE7-4ED9-A748-03A4F9F85D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DF2934-0589-4E40-B0D6-0355A7B59604}"/>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8" name="Footer Placeholder 7">
            <a:extLst>
              <a:ext uri="{FF2B5EF4-FFF2-40B4-BE49-F238E27FC236}">
                <a16:creationId xmlns:a16="http://schemas.microsoft.com/office/drawing/2014/main" id="{7E6A9B46-E74C-4824-AE37-96150E185F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90C806B-A475-481D-9BFC-77D62956E419}"/>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475761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35119-B6CF-4FD0-926A-0F1631AAD4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20EE5F-04EA-4E0E-96B5-43DD871E5860}"/>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4" name="Footer Placeholder 3">
            <a:extLst>
              <a:ext uri="{FF2B5EF4-FFF2-40B4-BE49-F238E27FC236}">
                <a16:creationId xmlns:a16="http://schemas.microsoft.com/office/drawing/2014/main" id="{5269BEAA-4F55-49B4-87FB-E43D91DAAD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61F23AB-CABE-40C9-8392-FFCC641B0017}"/>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2902096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077B3FF-F3B5-46D1-A42A-EAC53EFAC97E}"/>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3" name="Footer Placeholder 2">
            <a:extLst>
              <a:ext uri="{FF2B5EF4-FFF2-40B4-BE49-F238E27FC236}">
                <a16:creationId xmlns:a16="http://schemas.microsoft.com/office/drawing/2014/main" id="{A168116A-DC37-4325-B868-E563E35071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C0FEF2D-ED86-4EA7-8FA3-93479BD62E59}"/>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39060275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EBDF3-72DA-4EAD-A1AF-4954BB88B5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F4D96B-56E6-426D-A96D-15EE01DB5E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161885A-05EE-4B0F-AC53-D54F38CF3B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128C29-0393-4A7F-81E0-9132FDE37829}"/>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6" name="Footer Placeholder 5">
            <a:extLst>
              <a:ext uri="{FF2B5EF4-FFF2-40B4-BE49-F238E27FC236}">
                <a16:creationId xmlns:a16="http://schemas.microsoft.com/office/drawing/2014/main" id="{F6564F73-7891-420F-8652-835A51696C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C1C364-79AC-4E44-BC5E-C6B73A5DD00A}"/>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434603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8CE7A-1A35-4829-BD81-E59711B0CD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1E3C457-C109-4475-ADA7-7FD7C4450B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45162C5-E804-41C1-ABF9-2AC45C064A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3B6F42-4CF1-4C44-87B2-D5093AA65671}"/>
              </a:ext>
            </a:extLst>
          </p:cNvPr>
          <p:cNvSpPr>
            <a:spLocks noGrp="1"/>
          </p:cNvSpPr>
          <p:nvPr>
            <p:ph type="dt" sz="half" idx="10"/>
          </p:nvPr>
        </p:nvSpPr>
        <p:spPr/>
        <p:txBody>
          <a:bodyPr/>
          <a:lstStyle/>
          <a:p>
            <a:fld id="{3594859D-DCE3-4333-ABE8-D96183B2DD50}" type="datetimeFigureOut">
              <a:rPr lang="en-US" smtClean="0"/>
              <a:t>9/1/23</a:t>
            </a:fld>
            <a:endParaRPr lang="en-US"/>
          </a:p>
        </p:txBody>
      </p:sp>
      <p:sp>
        <p:nvSpPr>
          <p:cNvPr id="6" name="Footer Placeholder 5">
            <a:extLst>
              <a:ext uri="{FF2B5EF4-FFF2-40B4-BE49-F238E27FC236}">
                <a16:creationId xmlns:a16="http://schemas.microsoft.com/office/drawing/2014/main" id="{256BB8A1-A2D6-4D78-AB93-45B9981E0C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34F1B4-D579-4C72-BF65-52DD9010C36C}"/>
              </a:ext>
            </a:extLst>
          </p:cNvPr>
          <p:cNvSpPr>
            <a:spLocks noGrp="1"/>
          </p:cNvSpPr>
          <p:nvPr>
            <p:ph type="sldNum" sz="quarter" idx="12"/>
          </p:nvPr>
        </p:nvSpPr>
        <p:spPr/>
        <p:txBody>
          <a:bodyPr/>
          <a:lstStyle/>
          <a:p>
            <a:fld id="{73CF03C3-3DC2-41DD-BAF4-1EA6967A8C35}" type="slidenum">
              <a:rPr lang="en-US" smtClean="0"/>
              <a:t>‹#›</a:t>
            </a:fld>
            <a:endParaRPr lang="en-US"/>
          </a:p>
        </p:txBody>
      </p:sp>
    </p:spTree>
    <p:extLst>
      <p:ext uri="{BB962C8B-B14F-4D97-AF65-F5344CB8AC3E}">
        <p14:creationId xmlns:p14="http://schemas.microsoft.com/office/powerpoint/2010/main" val="3142164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6B77B1-9757-4A44-A772-95B1126D16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97CA29-5FEC-4C4D-A09F-D822CB92BE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09C2E7-334C-42AF-8C49-0BC3A5BB51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94859D-DCE3-4333-ABE8-D96183B2DD50}" type="datetimeFigureOut">
              <a:rPr lang="en-US" smtClean="0"/>
              <a:t>9/1/23</a:t>
            </a:fld>
            <a:endParaRPr lang="en-US"/>
          </a:p>
        </p:txBody>
      </p:sp>
      <p:sp>
        <p:nvSpPr>
          <p:cNvPr id="5" name="Footer Placeholder 4">
            <a:extLst>
              <a:ext uri="{FF2B5EF4-FFF2-40B4-BE49-F238E27FC236}">
                <a16:creationId xmlns:a16="http://schemas.microsoft.com/office/drawing/2014/main" id="{3BCBA0EB-B189-434D-89F4-277D96D5C1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B738FE-C941-4821-8420-B5A856C77A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CF03C3-3DC2-41DD-BAF4-1EA6967A8C35}" type="slidenum">
              <a:rPr lang="en-US" smtClean="0"/>
              <a:t>‹#›</a:t>
            </a:fld>
            <a:endParaRPr lang="en-US"/>
          </a:p>
        </p:txBody>
      </p:sp>
    </p:spTree>
    <p:extLst>
      <p:ext uri="{BB962C8B-B14F-4D97-AF65-F5344CB8AC3E}">
        <p14:creationId xmlns:p14="http://schemas.microsoft.com/office/powerpoint/2010/main" val="29399105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brand.solbeg.com/dist/Solbeg_Fonts.zip" TargetMode="External"/><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3" Type="http://schemas.openxmlformats.org/officeDocument/2006/relationships/image" Target="../media/image32.png"/><Relationship Id="rId18" Type="http://schemas.openxmlformats.org/officeDocument/2006/relationships/image" Target="../media/image2.png"/><Relationship Id="rId26" Type="http://schemas.openxmlformats.org/officeDocument/2006/relationships/image" Target="../media/image43.png"/><Relationship Id="rId39" Type="http://schemas.openxmlformats.org/officeDocument/2006/relationships/image" Target="../media/image56.png"/><Relationship Id="rId21" Type="http://schemas.openxmlformats.org/officeDocument/2006/relationships/image" Target="../media/image38.png"/><Relationship Id="rId34" Type="http://schemas.openxmlformats.org/officeDocument/2006/relationships/image" Target="../media/image51.png"/><Relationship Id="rId42" Type="http://schemas.openxmlformats.org/officeDocument/2006/relationships/image" Target="../media/image59.png"/><Relationship Id="rId7" Type="http://schemas.openxmlformats.org/officeDocument/2006/relationships/image" Target="../media/image26.png"/><Relationship Id="rId2" Type="http://schemas.openxmlformats.org/officeDocument/2006/relationships/image" Target="../media/image21.png"/><Relationship Id="rId16" Type="http://schemas.openxmlformats.org/officeDocument/2006/relationships/image" Target="../media/image35.png"/><Relationship Id="rId20" Type="http://schemas.openxmlformats.org/officeDocument/2006/relationships/image" Target="../media/image37.png"/><Relationship Id="rId29" Type="http://schemas.openxmlformats.org/officeDocument/2006/relationships/image" Target="../media/image46.png"/><Relationship Id="rId41" Type="http://schemas.openxmlformats.org/officeDocument/2006/relationships/image" Target="../media/image58.sv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24" Type="http://schemas.openxmlformats.org/officeDocument/2006/relationships/image" Target="../media/image41.png"/><Relationship Id="rId32" Type="http://schemas.openxmlformats.org/officeDocument/2006/relationships/image" Target="../media/image49.png"/><Relationship Id="rId37" Type="http://schemas.openxmlformats.org/officeDocument/2006/relationships/image" Target="../media/image54.png"/><Relationship Id="rId40" Type="http://schemas.openxmlformats.org/officeDocument/2006/relationships/image" Target="../media/image57.png"/><Relationship Id="rId5" Type="http://schemas.openxmlformats.org/officeDocument/2006/relationships/image" Target="../media/image24.png"/><Relationship Id="rId15" Type="http://schemas.openxmlformats.org/officeDocument/2006/relationships/image" Target="../media/image34.png"/><Relationship Id="rId23" Type="http://schemas.openxmlformats.org/officeDocument/2006/relationships/image" Target="../media/image40.png"/><Relationship Id="rId28" Type="http://schemas.openxmlformats.org/officeDocument/2006/relationships/image" Target="../media/image45.png"/><Relationship Id="rId36" Type="http://schemas.openxmlformats.org/officeDocument/2006/relationships/image" Target="../media/image53.png"/><Relationship Id="rId10" Type="http://schemas.openxmlformats.org/officeDocument/2006/relationships/image" Target="../media/image29.png"/><Relationship Id="rId19" Type="http://schemas.openxmlformats.org/officeDocument/2006/relationships/image" Target="../media/image3.svg"/><Relationship Id="rId31" Type="http://schemas.openxmlformats.org/officeDocument/2006/relationships/image" Target="../media/image48.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 Id="rId22" Type="http://schemas.openxmlformats.org/officeDocument/2006/relationships/image" Target="../media/image39.png"/><Relationship Id="rId27" Type="http://schemas.openxmlformats.org/officeDocument/2006/relationships/image" Target="../media/image44.png"/><Relationship Id="rId30" Type="http://schemas.openxmlformats.org/officeDocument/2006/relationships/image" Target="../media/image47.png"/><Relationship Id="rId35" Type="http://schemas.openxmlformats.org/officeDocument/2006/relationships/image" Target="../media/image52.svg"/><Relationship Id="rId43" Type="http://schemas.openxmlformats.org/officeDocument/2006/relationships/image" Target="../media/image60.svg"/><Relationship Id="rId8" Type="http://schemas.openxmlformats.org/officeDocument/2006/relationships/image" Target="../media/image27.png"/><Relationship Id="rId3" Type="http://schemas.openxmlformats.org/officeDocument/2006/relationships/image" Target="../media/image22.png"/><Relationship Id="rId12" Type="http://schemas.openxmlformats.org/officeDocument/2006/relationships/image" Target="../media/image31.png"/><Relationship Id="rId17" Type="http://schemas.openxmlformats.org/officeDocument/2006/relationships/image" Target="../media/image36.png"/><Relationship Id="rId25" Type="http://schemas.openxmlformats.org/officeDocument/2006/relationships/image" Target="../media/image42.png"/><Relationship Id="rId33" Type="http://schemas.openxmlformats.org/officeDocument/2006/relationships/image" Target="../media/image50.png"/><Relationship Id="rId38" Type="http://schemas.openxmlformats.org/officeDocument/2006/relationships/image" Target="../media/image55.svg"/></Relationships>
</file>

<file path=ppt/slides/_rels/slide27.xml.rels><?xml version="1.0" encoding="UTF-8" standalone="yes"?>
<Relationships xmlns="http://schemas.openxmlformats.org/package/2006/relationships"><Relationship Id="rId13" Type="http://schemas.openxmlformats.org/officeDocument/2006/relationships/image" Target="../media/image72.png"/><Relationship Id="rId18" Type="http://schemas.openxmlformats.org/officeDocument/2006/relationships/image" Target="../media/image77.png"/><Relationship Id="rId26" Type="http://schemas.openxmlformats.org/officeDocument/2006/relationships/image" Target="../media/image85.png"/><Relationship Id="rId39" Type="http://schemas.openxmlformats.org/officeDocument/2006/relationships/image" Target="../media/image98.svg"/><Relationship Id="rId21" Type="http://schemas.openxmlformats.org/officeDocument/2006/relationships/image" Target="../media/image80.png"/><Relationship Id="rId34" Type="http://schemas.openxmlformats.org/officeDocument/2006/relationships/image" Target="../media/image93.png"/><Relationship Id="rId7" Type="http://schemas.openxmlformats.org/officeDocument/2006/relationships/image" Target="../media/image66.png"/><Relationship Id="rId12" Type="http://schemas.openxmlformats.org/officeDocument/2006/relationships/image" Target="../media/image71.png"/><Relationship Id="rId17" Type="http://schemas.openxmlformats.org/officeDocument/2006/relationships/image" Target="../media/image76.png"/><Relationship Id="rId25" Type="http://schemas.openxmlformats.org/officeDocument/2006/relationships/image" Target="../media/image84.png"/><Relationship Id="rId33" Type="http://schemas.openxmlformats.org/officeDocument/2006/relationships/image" Target="../media/image92.svg"/><Relationship Id="rId38" Type="http://schemas.openxmlformats.org/officeDocument/2006/relationships/image" Target="../media/image97.png"/><Relationship Id="rId2" Type="http://schemas.openxmlformats.org/officeDocument/2006/relationships/image" Target="../media/image61.png"/><Relationship Id="rId16" Type="http://schemas.openxmlformats.org/officeDocument/2006/relationships/image" Target="../media/image75.png"/><Relationship Id="rId20" Type="http://schemas.openxmlformats.org/officeDocument/2006/relationships/image" Target="../media/image79.png"/><Relationship Id="rId29" Type="http://schemas.openxmlformats.org/officeDocument/2006/relationships/image" Target="../media/image88.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70.png"/><Relationship Id="rId24" Type="http://schemas.openxmlformats.org/officeDocument/2006/relationships/image" Target="../media/image83.png"/><Relationship Id="rId32" Type="http://schemas.openxmlformats.org/officeDocument/2006/relationships/image" Target="../media/image91.png"/><Relationship Id="rId37" Type="http://schemas.openxmlformats.org/officeDocument/2006/relationships/image" Target="../media/image96.png"/><Relationship Id="rId5" Type="http://schemas.openxmlformats.org/officeDocument/2006/relationships/image" Target="../media/image64.png"/><Relationship Id="rId15" Type="http://schemas.openxmlformats.org/officeDocument/2006/relationships/image" Target="../media/image74.png"/><Relationship Id="rId23" Type="http://schemas.openxmlformats.org/officeDocument/2006/relationships/image" Target="../media/image82.png"/><Relationship Id="rId28" Type="http://schemas.openxmlformats.org/officeDocument/2006/relationships/image" Target="../media/image87.png"/><Relationship Id="rId36" Type="http://schemas.openxmlformats.org/officeDocument/2006/relationships/image" Target="../media/image95.png"/><Relationship Id="rId10" Type="http://schemas.openxmlformats.org/officeDocument/2006/relationships/image" Target="../media/image69.png"/><Relationship Id="rId19" Type="http://schemas.openxmlformats.org/officeDocument/2006/relationships/image" Target="../media/image78.png"/><Relationship Id="rId31" Type="http://schemas.openxmlformats.org/officeDocument/2006/relationships/image" Target="../media/image90.png"/><Relationship Id="rId4" Type="http://schemas.openxmlformats.org/officeDocument/2006/relationships/image" Target="../media/image63.png"/><Relationship Id="rId9" Type="http://schemas.openxmlformats.org/officeDocument/2006/relationships/image" Target="../media/image68.png"/><Relationship Id="rId14" Type="http://schemas.openxmlformats.org/officeDocument/2006/relationships/image" Target="../media/image73.png"/><Relationship Id="rId22" Type="http://schemas.openxmlformats.org/officeDocument/2006/relationships/image" Target="../media/image81.png"/><Relationship Id="rId27" Type="http://schemas.openxmlformats.org/officeDocument/2006/relationships/image" Target="../media/image86.png"/><Relationship Id="rId30" Type="http://schemas.openxmlformats.org/officeDocument/2006/relationships/image" Target="../media/image89.png"/><Relationship Id="rId35" Type="http://schemas.openxmlformats.org/officeDocument/2006/relationships/image" Target="../media/image94.svg"/><Relationship Id="rId8" Type="http://schemas.openxmlformats.org/officeDocument/2006/relationships/image" Target="../media/image67.png"/><Relationship Id="rId3" Type="http://schemas.openxmlformats.org/officeDocument/2006/relationships/image" Target="../media/image62.png"/></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C2947"/>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DEFB34-4421-482D-BE09-0899B66212D9}"/>
              </a:ext>
            </a:extLst>
          </p:cNvPr>
          <p:cNvSpPr txBox="1"/>
          <p:nvPr/>
        </p:nvSpPr>
        <p:spPr>
          <a:xfrm>
            <a:off x="3176587" y="2186695"/>
            <a:ext cx="5838825" cy="2123658"/>
          </a:xfrm>
          <a:prstGeom prst="rect">
            <a:avLst/>
          </a:prstGeom>
          <a:noFill/>
        </p:spPr>
        <p:txBody>
          <a:bodyPr wrap="square" rtlCol="0">
            <a:spAutoFit/>
          </a:bodyPr>
          <a:lstStyle/>
          <a:p>
            <a:pPr algn="ctr"/>
            <a:r>
              <a:rPr lang="en-US" sz="6600" dirty="0">
                <a:solidFill>
                  <a:srgbClr val="FFFFFF"/>
                </a:solidFill>
                <a:latin typeface="Coolvetica Rg" panose="020B0603030602020004" pitchFamily="34" charset="0"/>
              </a:rPr>
              <a:t>Presentation</a:t>
            </a:r>
            <a:endParaRPr lang="ru-RU" sz="6600" dirty="0">
              <a:solidFill>
                <a:srgbClr val="FFFFFF"/>
              </a:solidFill>
              <a:latin typeface="Coolvetica Rg" panose="020B0603030602020004" pitchFamily="34" charset="0"/>
            </a:endParaRPr>
          </a:p>
          <a:p>
            <a:pPr algn="ctr"/>
            <a:r>
              <a:rPr lang="en-US" sz="6600" dirty="0">
                <a:solidFill>
                  <a:srgbClr val="FFFFFF"/>
                </a:solidFill>
                <a:latin typeface="Coolvetica Rg" panose="020B0603030602020004" pitchFamily="34" charset="0"/>
              </a:rPr>
              <a:t>Cover</a:t>
            </a:r>
            <a:r>
              <a:rPr lang="ru-RU" sz="6600" dirty="0">
                <a:solidFill>
                  <a:srgbClr val="FFFFFF"/>
                </a:solidFill>
                <a:latin typeface="Coolvetica Rg" panose="020B0603030602020004" pitchFamily="34" charset="0"/>
              </a:rPr>
              <a:t> 1</a:t>
            </a:r>
            <a:endParaRPr lang="en-US" sz="6600" dirty="0">
              <a:solidFill>
                <a:srgbClr val="FFFFFF"/>
              </a:solidFill>
              <a:latin typeface="Coolvetica Rg" panose="020B0603030602020004" pitchFamily="34" charset="0"/>
            </a:endParaRPr>
          </a:p>
        </p:txBody>
      </p:sp>
      <p:pic>
        <p:nvPicPr>
          <p:cNvPr id="4" name="Picture 3" descr="A red circle with a black background&#10;&#10;Description automatically generated with medium confidence">
            <a:extLst>
              <a:ext uri="{FF2B5EF4-FFF2-40B4-BE49-F238E27FC236}">
                <a16:creationId xmlns:a16="http://schemas.microsoft.com/office/drawing/2014/main" id="{7B414505-0819-44DF-9166-096BA58C2C72}"/>
              </a:ext>
            </a:extLst>
          </p:cNvPr>
          <p:cNvPicPr>
            <a:picLocks noChangeAspect="1"/>
          </p:cNvPicPr>
          <p:nvPr/>
        </p:nvPicPr>
        <p:blipFill rotWithShape="1">
          <a:blip r:embed="rId2">
            <a:extLst>
              <a:ext uri="{28A0092B-C50C-407E-A947-70E740481C1C}">
                <a14:useLocalDpi xmlns:a14="http://schemas.microsoft.com/office/drawing/2010/main" val="0"/>
              </a:ext>
            </a:extLst>
          </a:blip>
          <a:srcRect l="46763"/>
          <a:stretch/>
        </p:blipFill>
        <p:spPr>
          <a:xfrm>
            <a:off x="0" y="587828"/>
            <a:ext cx="2930818" cy="5495924"/>
          </a:xfrm>
          <a:prstGeom prst="rect">
            <a:avLst/>
          </a:prstGeom>
        </p:spPr>
      </p:pic>
      <p:grpSp>
        <p:nvGrpSpPr>
          <p:cNvPr id="8" name="Group 7">
            <a:extLst>
              <a:ext uri="{FF2B5EF4-FFF2-40B4-BE49-F238E27FC236}">
                <a16:creationId xmlns:a16="http://schemas.microsoft.com/office/drawing/2014/main" id="{3D4F6661-6ECF-4F5A-B025-919E850EDF05}"/>
              </a:ext>
            </a:extLst>
          </p:cNvPr>
          <p:cNvGrpSpPr/>
          <p:nvPr/>
        </p:nvGrpSpPr>
        <p:grpSpPr>
          <a:xfrm>
            <a:off x="9440245" y="1424421"/>
            <a:ext cx="4023827" cy="4009158"/>
            <a:chOff x="2171700" y="4403010"/>
            <a:chExt cx="596900" cy="594724"/>
          </a:xfrm>
          <a:gradFill>
            <a:gsLst>
              <a:gs pos="0">
                <a:srgbClr val="E44319"/>
              </a:gs>
              <a:gs pos="100000">
                <a:srgbClr val="E4C0D9"/>
              </a:gs>
            </a:gsLst>
            <a:lin ang="2400000" scaled="0"/>
          </a:gradFill>
        </p:grpSpPr>
        <p:sp>
          <p:nvSpPr>
            <p:cNvPr id="9" name="Freeform: Shape 8">
              <a:extLst>
                <a:ext uri="{FF2B5EF4-FFF2-40B4-BE49-F238E27FC236}">
                  <a16:creationId xmlns:a16="http://schemas.microsoft.com/office/drawing/2014/main" id="{CBF8C6C5-2B87-4DEC-B220-975B3F816B63}"/>
                </a:ext>
              </a:extLst>
            </p:cNvPr>
            <p:cNvSpPr/>
            <p:nvPr/>
          </p:nvSpPr>
          <p:spPr>
            <a:xfrm>
              <a:off x="2171700" y="4673600"/>
              <a:ext cx="596900" cy="57150"/>
            </a:xfrm>
            <a:custGeom>
              <a:avLst/>
              <a:gdLst>
                <a:gd name="connsiteX0" fmla="*/ 0 w 596900"/>
                <a:gd name="connsiteY0" fmla="*/ 0 h 57150"/>
                <a:gd name="connsiteX1" fmla="*/ 596900 w 596900"/>
                <a:gd name="connsiteY1" fmla="*/ 0 h 57150"/>
                <a:gd name="connsiteX2" fmla="*/ 596900 w 596900"/>
                <a:gd name="connsiteY2" fmla="*/ 57150 h 57150"/>
                <a:gd name="connsiteX3" fmla="*/ 0 w 59690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596900" h="57150">
                  <a:moveTo>
                    <a:pt x="0" y="0"/>
                  </a:moveTo>
                  <a:lnTo>
                    <a:pt x="596900" y="0"/>
                  </a:lnTo>
                  <a:lnTo>
                    <a:pt x="596900" y="57150"/>
                  </a:lnTo>
                  <a:lnTo>
                    <a:pt x="0" y="57150"/>
                  </a:lnTo>
                  <a:close/>
                </a:path>
              </a:pathLst>
            </a:custGeom>
            <a:grpFill/>
            <a:ln w="6350"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32A2F800-A539-4AB7-9BF1-C906058F0E77}"/>
                </a:ext>
              </a:extLst>
            </p:cNvPr>
            <p:cNvSpPr/>
            <p:nvPr/>
          </p:nvSpPr>
          <p:spPr>
            <a:xfrm rot="5400000">
              <a:off x="2172403" y="4671375"/>
              <a:ext cx="594543" cy="58176"/>
            </a:xfrm>
            <a:custGeom>
              <a:avLst/>
              <a:gdLst>
                <a:gd name="connsiteX0" fmla="*/ 399 w 594543"/>
                <a:gd name="connsiteY0" fmla="*/ 697 h 58176"/>
                <a:gd name="connsiteX1" fmla="*/ 594943 w 594543"/>
                <a:gd name="connsiteY1" fmla="*/ 697 h 58176"/>
                <a:gd name="connsiteX2" fmla="*/ 594943 w 594543"/>
                <a:gd name="connsiteY2" fmla="*/ 58873 h 58176"/>
                <a:gd name="connsiteX3" fmla="*/ 399 w 594543"/>
                <a:gd name="connsiteY3" fmla="*/ 58873 h 58176"/>
              </a:gdLst>
              <a:ahLst/>
              <a:cxnLst>
                <a:cxn ang="0">
                  <a:pos x="connsiteX0" y="connsiteY0"/>
                </a:cxn>
                <a:cxn ang="0">
                  <a:pos x="connsiteX1" y="connsiteY1"/>
                </a:cxn>
                <a:cxn ang="0">
                  <a:pos x="connsiteX2" y="connsiteY2"/>
                </a:cxn>
                <a:cxn ang="0">
                  <a:pos x="connsiteX3" y="connsiteY3"/>
                </a:cxn>
              </a:cxnLst>
              <a:rect l="l" t="t" r="r" b="b"/>
              <a:pathLst>
                <a:path w="594543" h="58176">
                  <a:moveTo>
                    <a:pt x="399" y="697"/>
                  </a:moveTo>
                  <a:lnTo>
                    <a:pt x="594943" y="697"/>
                  </a:lnTo>
                  <a:lnTo>
                    <a:pt x="594943" y="58873"/>
                  </a:lnTo>
                  <a:lnTo>
                    <a:pt x="399" y="58873"/>
                  </a:lnTo>
                  <a:close/>
                </a:path>
              </a:pathLst>
            </a:custGeom>
            <a:grpFill/>
            <a:ln w="1178"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F0F72B8D-2867-42D1-867E-BD7F6CB861FE}"/>
                </a:ext>
              </a:extLst>
            </p:cNvPr>
            <p:cNvSpPr/>
            <p:nvPr/>
          </p:nvSpPr>
          <p:spPr>
            <a:xfrm rot="8100000">
              <a:off x="2172090" y="4671320"/>
              <a:ext cx="594544" cy="58175"/>
            </a:xfrm>
            <a:custGeom>
              <a:avLst/>
              <a:gdLst>
                <a:gd name="connsiteX0" fmla="*/ 399 w 594544"/>
                <a:gd name="connsiteY0" fmla="*/ 697 h 58175"/>
                <a:gd name="connsiteX1" fmla="*/ 594944 w 594544"/>
                <a:gd name="connsiteY1" fmla="*/ 697 h 58175"/>
                <a:gd name="connsiteX2" fmla="*/ 594944 w 594544"/>
                <a:gd name="connsiteY2" fmla="*/ 58873 h 58175"/>
                <a:gd name="connsiteX3" fmla="*/ 399 w 594544"/>
                <a:gd name="connsiteY3" fmla="*/ 58873 h 58175"/>
              </a:gdLst>
              <a:ahLst/>
              <a:cxnLst>
                <a:cxn ang="0">
                  <a:pos x="connsiteX0" y="connsiteY0"/>
                </a:cxn>
                <a:cxn ang="0">
                  <a:pos x="connsiteX1" y="connsiteY1"/>
                </a:cxn>
                <a:cxn ang="0">
                  <a:pos x="connsiteX2" y="connsiteY2"/>
                </a:cxn>
                <a:cxn ang="0">
                  <a:pos x="connsiteX3" y="connsiteY3"/>
                </a:cxn>
              </a:cxnLst>
              <a:rect l="l" t="t" r="r" b="b"/>
              <a:pathLst>
                <a:path w="594544" h="58175">
                  <a:moveTo>
                    <a:pt x="399" y="697"/>
                  </a:moveTo>
                  <a:lnTo>
                    <a:pt x="594944" y="697"/>
                  </a:lnTo>
                  <a:lnTo>
                    <a:pt x="594944" y="58873"/>
                  </a:lnTo>
                  <a:lnTo>
                    <a:pt x="399" y="58873"/>
                  </a:lnTo>
                  <a:close/>
                </a:path>
              </a:pathLst>
            </a:custGeom>
            <a:grpFill/>
            <a:ln w="126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FB5FF7-D087-478B-B972-4667CB702BCC}"/>
                </a:ext>
              </a:extLst>
            </p:cNvPr>
            <p:cNvSpPr/>
            <p:nvPr/>
          </p:nvSpPr>
          <p:spPr>
            <a:xfrm rot="2700000">
              <a:off x="2172666" y="4671194"/>
              <a:ext cx="594544" cy="58175"/>
            </a:xfrm>
            <a:custGeom>
              <a:avLst/>
              <a:gdLst>
                <a:gd name="connsiteX0" fmla="*/ 399 w 594544"/>
                <a:gd name="connsiteY0" fmla="*/ 697 h 58175"/>
                <a:gd name="connsiteX1" fmla="*/ 594944 w 594544"/>
                <a:gd name="connsiteY1" fmla="*/ 697 h 58175"/>
                <a:gd name="connsiteX2" fmla="*/ 594944 w 594544"/>
                <a:gd name="connsiteY2" fmla="*/ 58873 h 58175"/>
                <a:gd name="connsiteX3" fmla="*/ 399 w 594544"/>
                <a:gd name="connsiteY3" fmla="*/ 58873 h 58175"/>
              </a:gdLst>
              <a:ahLst/>
              <a:cxnLst>
                <a:cxn ang="0">
                  <a:pos x="connsiteX0" y="connsiteY0"/>
                </a:cxn>
                <a:cxn ang="0">
                  <a:pos x="connsiteX1" y="connsiteY1"/>
                </a:cxn>
                <a:cxn ang="0">
                  <a:pos x="connsiteX2" y="connsiteY2"/>
                </a:cxn>
                <a:cxn ang="0">
                  <a:pos x="connsiteX3" y="connsiteY3"/>
                </a:cxn>
              </a:cxnLst>
              <a:rect l="l" t="t" r="r" b="b"/>
              <a:pathLst>
                <a:path w="594544" h="58175">
                  <a:moveTo>
                    <a:pt x="399" y="697"/>
                  </a:moveTo>
                  <a:lnTo>
                    <a:pt x="594944" y="697"/>
                  </a:lnTo>
                  <a:lnTo>
                    <a:pt x="594944" y="58873"/>
                  </a:lnTo>
                  <a:lnTo>
                    <a:pt x="399" y="58873"/>
                  </a:lnTo>
                  <a:close/>
                </a:path>
              </a:pathLst>
            </a:custGeom>
            <a:grpFill/>
            <a:ln w="1265"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D89612E5-3233-4B1E-A2D2-2997B85709A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38705" y="386781"/>
            <a:ext cx="1085654" cy="402094"/>
          </a:xfrm>
          <a:prstGeom prst="rect">
            <a:avLst/>
          </a:prstGeom>
        </p:spPr>
      </p:pic>
    </p:spTree>
    <p:extLst>
      <p:ext uri="{BB962C8B-B14F-4D97-AF65-F5344CB8AC3E}">
        <p14:creationId xmlns:p14="http://schemas.microsoft.com/office/powerpoint/2010/main" val="34684199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4C0D9"/>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9292299-A3F2-4E82-8929-BFBDE80F0C6B}"/>
              </a:ext>
            </a:extLst>
          </p:cNvPr>
          <p:cNvSpPr txBox="1"/>
          <p:nvPr/>
        </p:nvSpPr>
        <p:spPr>
          <a:xfrm>
            <a:off x="1973959" y="660155"/>
            <a:ext cx="8244082" cy="1107996"/>
          </a:xfrm>
          <a:prstGeom prst="rect">
            <a:avLst/>
          </a:prstGeom>
          <a:noFill/>
        </p:spPr>
        <p:txBody>
          <a:bodyPr wrap="square" rtlCol="0">
            <a:spAutoFit/>
          </a:bodyPr>
          <a:lstStyle/>
          <a:p>
            <a:pPr algn="ctr"/>
            <a:r>
              <a:rPr lang="en-US" sz="6600" dirty="0">
                <a:solidFill>
                  <a:srgbClr val="4C2947"/>
                </a:solidFill>
                <a:latin typeface="Coolvetica Rg" panose="020B0603030602020004" pitchFamily="34" charset="0"/>
              </a:rPr>
              <a:t>Section 1. </a:t>
            </a:r>
          </a:p>
        </p:txBody>
      </p:sp>
      <p:sp>
        <p:nvSpPr>
          <p:cNvPr id="7" name="TextBox 6">
            <a:extLst>
              <a:ext uri="{FF2B5EF4-FFF2-40B4-BE49-F238E27FC236}">
                <a16:creationId xmlns:a16="http://schemas.microsoft.com/office/drawing/2014/main" id="{116EAF7C-8717-4148-A16E-CEDD255D8FF5}"/>
              </a:ext>
            </a:extLst>
          </p:cNvPr>
          <p:cNvSpPr txBox="1"/>
          <p:nvPr/>
        </p:nvSpPr>
        <p:spPr>
          <a:xfrm>
            <a:off x="3258427" y="1852126"/>
            <a:ext cx="5675146" cy="400110"/>
          </a:xfrm>
          <a:prstGeom prst="rect">
            <a:avLst/>
          </a:prstGeom>
          <a:noFill/>
        </p:spPr>
        <p:txBody>
          <a:bodyPr wrap="square" rtlCol="0">
            <a:spAutoFit/>
          </a:bodyPr>
          <a:lstStyle/>
          <a:p>
            <a:pPr algn="ctr"/>
            <a:r>
              <a:rPr lang="en-US" sz="2000" dirty="0">
                <a:solidFill>
                  <a:schemeClr val="bg1"/>
                </a:solidFill>
                <a:latin typeface="Coolvetica Lt" panose="020B0403030602020004" pitchFamily="34" charset="0"/>
              </a:rPr>
              <a:t>Description. Description. Description.</a:t>
            </a:r>
          </a:p>
        </p:txBody>
      </p:sp>
      <p:pic>
        <p:nvPicPr>
          <p:cNvPr id="15" name="Picture 14" descr="A red circle with a black background&#10;&#10;Description automatically generated with medium confidence">
            <a:extLst>
              <a:ext uri="{FF2B5EF4-FFF2-40B4-BE49-F238E27FC236}">
                <a16:creationId xmlns:a16="http://schemas.microsoft.com/office/drawing/2014/main" id="{3024399A-04BD-4A16-82DA-5EE8E53D7F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1081" y="3028890"/>
            <a:ext cx="2927165" cy="2922228"/>
          </a:xfrm>
          <a:prstGeom prst="rect">
            <a:avLst/>
          </a:prstGeom>
        </p:spPr>
      </p:pic>
      <p:sp>
        <p:nvSpPr>
          <p:cNvPr id="22" name="Graphic 20">
            <a:extLst>
              <a:ext uri="{FF2B5EF4-FFF2-40B4-BE49-F238E27FC236}">
                <a16:creationId xmlns:a16="http://schemas.microsoft.com/office/drawing/2014/main" id="{AB2412AA-66E9-4BCA-93E8-449286DDC0FA}"/>
              </a:ext>
            </a:extLst>
          </p:cNvPr>
          <p:cNvSpPr/>
          <p:nvPr/>
        </p:nvSpPr>
        <p:spPr>
          <a:xfrm>
            <a:off x="3426378" y="3401552"/>
            <a:ext cx="2622707" cy="1914905"/>
          </a:xfrm>
          <a:custGeom>
            <a:avLst/>
            <a:gdLst>
              <a:gd name="connsiteX0" fmla="*/ 0 w 2428240"/>
              <a:gd name="connsiteY0" fmla="*/ 782320 h 1772920"/>
              <a:gd name="connsiteX1" fmla="*/ 1826260 w 2428240"/>
              <a:gd name="connsiteY1" fmla="*/ 782320 h 1772920"/>
              <a:gd name="connsiteX2" fmla="*/ 1440180 w 2428240"/>
              <a:gd name="connsiteY2" fmla="*/ 0 h 1772920"/>
              <a:gd name="connsiteX3" fmla="*/ 1643380 w 2428240"/>
              <a:gd name="connsiteY3" fmla="*/ 0 h 1772920"/>
              <a:gd name="connsiteX4" fmla="*/ 1874520 w 2428240"/>
              <a:gd name="connsiteY4" fmla="*/ 553720 h 1772920"/>
              <a:gd name="connsiteX5" fmla="*/ 2428240 w 2428240"/>
              <a:gd name="connsiteY5" fmla="*/ 784860 h 1772920"/>
              <a:gd name="connsiteX6" fmla="*/ 2428240 w 2428240"/>
              <a:gd name="connsiteY6" fmla="*/ 988060 h 1772920"/>
              <a:gd name="connsiteX7" fmla="*/ 1874520 w 2428240"/>
              <a:gd name="connsiteY7" fmla="*/ 1219200 h 1772920"/>
              <a:gd name="connsiteX8" fmla="*/ 1643380 w 2428240"/>
              <a:gd name="connsiteY8" fmla="*/ 1772920 h 1772920"/>
              <a:gd name="connsiteX9" fmla="*/ 1440180 w 2428240"/>
              <a:gd name="connsiteY9" fmla="*/ 1772920 h 1772920"/>
              <a:gd name="connsiteX10" fmla="*/ 1826260 w 2428240"/>
              <a:gd name="connsiteY10" fmla="*/ 990600 h 1772920"/>
              <a:gd name="connsiteX11" fmla="*/ 0 w 2428240"/>
              <a:gd name="connsiteY11" fmla="*/ 990600 h 1772920"/>
              <a:gd name="connsiteX12" fmla="*/ 0 w 2428240"/>
              <a:gd name="connsiteY12" fmla="*/ 784860 h 177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28240" h="1772920">
                <a:moveTo>
                  <a:pt x="0" y="782320"/>
                </a:moveTo>
                <a:lnTo>
                  <a:pt x="1826260" y="782320"/>
                </a:lnTo>
                <a:cubicBezTo>
                  <a:pt x="1582420" y="594360"/>
                  <a:pt x="1440180" y="307340"/>
                  <a:pt x="1440180" y="0"/>
                </a:cubicBezTo>
                <a:lnTo>
                  <a:pt x="1643380" y="0"/>
                </a:lnTo>
                <a:cubicBezTo>
                  <a:pt x="1643380" y="215900"/>
                  <a:pt x="1732280" y="411480"/>
                  <a:pt x="1874520" y="553720"/>
                </a:cubicBezTo>
                <a:cubicBezTo>
                  <a:pt x="2021840" y="701040"/>
                  <a:pt x="2219960" y="784860"/>
                  <a:pt x="2428240" y="784860"/>
                </a:cubicBezTo>
                <a:lnTo>
                  <a:pt x="2428240" y="988060"/>
                </a:lnTo>
                <a:cubicBezTo>
                  <a:pt x="2219960" y="988060"/>
                  <a:pt x="2021840" y="1071880"/>
                  <a:pt x="1874520" y="1219200"/>
                </a:cubicBezTo>
                <a:cubicBezTo>
                  <a:pt x="1732280" y="1361440"/>
                  <a:pt x="1645920" y="1557020"/>
                  <a:pt x="1643380" y="1772920"/>
                </a:cubicBezTo>
                <a:lnTo>
                  <a:pt x="1440180" y="1772920"/>
                </a:lnTo>
                <a:cubicBezTo>
                  <a:pt x="1440180" y="1465580"/>
                  <a:pt x="1582420" y="1176020"/>
                  <a:pt x="1826260" y="990600"/>
                </a:cubicBezTo>
                <a:lnTo>
                  <a:pt x="0" y="990600"/>
                </a:lnTo>
                <a:lnTo>
                  <a:pt x="0" y="784860"/>
                </a:lnTo>
                <a:close/>
              </a:path>
            </a:pathLst>
          </a:custGeom>
          <a:solidFill>
            <a:schemeClr val="bg1"/>
          </a:solidFill>
          <a:ln w="2540" cap="flat">
            <a:noFill/>
            <a:prstDash val="solid"/>
            <a:miter/>
          </a:ln>
        </p:spPr>
        <p:txBody>
          <a:bodyPr rtlCol="0" anchor="ctr"/>
          <a:lstStyle/>
          <a:p>
            <a:endParaRPr lang="en-US"/>
          </a:p>
        </p:txBody>
      </p:sp>
    </p:spTree>
    <p:extLst>
      <p:ext uri="{BB962C8B-B14F-4D97-AF65-F5344CB8AC3E}">
        <p14:creationId xmlns:p14="http://schemas.microsoft.com/office/powerpoint/2010/main" val="20696599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C2947"/>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A0D541-C645-4D1B-8094-BF6F9EE5F630}"/>
              </a:ext>
            </a:extLst>
          </p:cNvPr>
          <p:cNvSpPr txBox="1"/>
          <p:nvPr/>
        </p:nvSpPr>
        <p:spPr>
          <a:xfrm>
            <a:off x="1973959" y="660155"/>
            <a:ext cx="8244082" cy="1107996"/>
          </a:xfrm>
          <a:prstGeom prst="rect">
            <a:avLst/>
          </a:prstGeom>
          <a:noFill/>
        </p:spPr>
        <p:txBody>
          <a:bodyPr wrap="square" rtlCol="0">
            <a:spAutoFit/>
          </a:bodyPr>
          <a:lstStyle/>
          <a:p>
            <a:pPr algn="ctr"/>
            <a:r>
              <a:rPr lang="en-US" sz="6600" dirty="0">
                <a:solidFill>
                  <a:schemeClr val="bg1"/>
                </a:solidFill>
                <a:latin typeface="Coolvetica Rg" panose="020B0603030602020004" pitchFamily="34" charset="0"/>
              </a:rPr>
              <a:t>Section </a:t>
            </a:r>
            <a:r>
              <a:rPr lang="ru-RU" sz="6600" dirty="0">
                <a:solidFill>
                  <a:schemeClr val="bg1"/>
                </a:solidFill>
                <a:latin typeface="Coolvetica Rg" panose="020B0603030602020004" pitchFamily="34" charset="0"/>
              </a:rPr>
              <a:t>2</a:t>
            </a:r>
            <a:r>
              <a:rPr lang="en-US" sz="6600" dirty="0">
                <a:solidFill>
                  <a:schemeClr val="bg1"/>
                </a:solidFill>
                <a:latin typeface="Coolvetica Rg" panose="020B0603030602020004" pitchFamily="34" charset="0"/>
              </a:rPr>
              <a:t>. </a:t>
            </a:r>
          </a:p>
        </p:txBody>
      </p:sp>
      <p:sp>
        <p:nvSpPr>
          <p:cNvPr id="3" name="TextBox 2">
            <a:extLst>
              <a:ext uri="{FF2B5EF4-FFF2-40B4-BE49-F238E27FC236}">
                <a16:creationId xmlns:a16="http://schemas.microsoft.com/office/drawing/2014/main" id="{86CD9091-A19F-492B-96C1-535879062010}"/>
              </a:ext>
            </a:extLst>
          </p:cNvPr>
          <p:cNvSpPr txBox="1"/>
          <p:nvPr/>
        </p:nvSpPr>
        <p:spPr>
          <a:xfrm>
            <a:off x="3258427" y="1852126"/>
            <a:ext cx="5675146" cy="400110"/>
          </a:xfrm>
          <a:prstGeom prst="rect">
            <a:avLst/>
          </a:prstGeom>
          <a:noFill/>
        </p:spPr>
        <p:txBody>
          <a:bodyPr wrap="square" rtlCol="0">
            <a:spAutoFit/>
          </a:bodyPr>
          <a:lstStyle/>
          <a:p>
            <a:pPr algn="ctr"/>
            <a:r>
              <a:rPr lang="en-US" sz="2000" dirty="0">
                <a:solidFill>
                  <a:schemeClr val="bg1"/>
                </a:solidFill>
                <a:latin typeface="Coolvetica Lt" panose="020B0403030602020004" pitchFamily="34" charset="0"/>
              </a:rPr>
              <a:t>Description. Description. Description.</a:t>
            </a:r>
          </a:p>
        </p:txBody>
      </p:sp>
      <p:sp>
        <p:nvSpPr>
          <p:cNvPr id="16" name="Freeform: Shape 15">
            <a:extLst>
              <a:ext uri="{FF2B5EF4-FFF2-40B4-BE49-F238E27FC236}">
                <a16:creationId xmlns:a16="http://schemas.microsoft.com/office/drawing/2014/main" id="{9A0B4A08-F66D-467A-8079-804AE769F49D}"/>
              </a:ext>
            </a:extLst>
          </p:cNvPr>
          <p:cNvSpPr/>
          <p:nvPr/>
        </p:nvSpPr>
        <p:spPr>
          <a:xfrm>
            <a:off x="5238719" y="3586165"/>
            <a:ext cx="1714561" cy="1107997"/>
          </a:xfrm>
          <a:custGeom>
            <a:avLst/>
            <a:gdLst>
              <a:gd name="connsiteX0" fmla="*/ 367933 w 698989"/>
              <a:gd name="connsiteY0" fmla="*/ 121506 h 451706"/>
              <a:gd name="connsiteX1" fmla="*/ 672733 w 698989"/>
              <a:gd name="connsiteY1" fmla="*/ 26256 h 451706"/>
              <a:gd name="connsiteX2" fmla="*/ 577483 w 698989"/>
              <a:gd name="connsiteY2" fmla="*/ 331057 h 451706"/>
              <a:gd name="connsiteX3" fmla="*/ 386983 w 698989"/>
              <a:gd name="connsiteY3" fmla="*/ 445357 h 451706"/>
              <a:gd name="connsiteX4" fmla="*/ 348883 w 698989"/>
              <a:gd name="connsiteY4" fmla="*/ 451707 h 451706"/>
              <a:gd name="connsiteX5" fmla="*/ 310783 w 698989"/>
              <a:gd name="connsiteY5" fmla="*/ 445357 h 451706"/>
              <a:gd name="connsiteX6" fmla="*/ 120283 w 698989"/>
              <a:gd name="connsiteY6" fmla="*/ 331057 h 451706"/>
              <a:gd name="connsiteX7" fmla="*/ 25033 w 698989"/>
              <a:gd name="connsiteY7" fmla="*/ 26256 h 451706"/>
              <a:gd name="connsiteX8" fmla="*/ 329833 w 698989"/>
              <a:gd name="connsiteY8" fmla="*/ 121506 h 451706"/>
              <a:gd name="connsiteX9" fmla="*/ 348883 w 698989"/>
              <a:gd name="connsiteY9" fmla="*/ 140556 h 451706"/>
              <a:gd name="connsiteX10" fmla="*/ 367933 w 698989"/>
              <a:gd name="connsiteY10" fmla="*/ 121506 h 45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989" h="451706">
                <a:moveTo>
                  <a:pt x="367933" y="121506"/>
                </a:moveTo>
                <a:cubicBezTo>
                  <a:pt x="475883" y="13556"/>
                  <a:pt x="615583" y="-30894"/>
                  <a:pt x="672733" y="26256"/>
                </a:cubicBezTo>
                <a:cubicBezTo>
                  <a:pt x="729883" y="83406"/>
                  <a:pt x="691783" y="223106"/>
                  <a:pt x="577483" y="331057"/>
                </a:cubicBezTo>
                <a:cubicBezTo>
                  <a:pt x="513983" y="394557"/>
                  <a:pt x="444133" y="432657"/>
                  <a:pt x="386983" y="445357"/>
                </a:cubicBezTo>
                <a:cubicBezTo>
                  <a:pt x="374283" y="451707"/>
                  <a:pt x="361583" y="451707"/>
                  <a:pt x="348883" y="451707"/>
                </a:cubicBezTo>
                <a:cubicBezTo>
                  <a:pt x="336183" y="451707"/>
                  <a:pt x="323483" y="451707"/>
                  <a:pt x="310783" y="445357"/>
                </a:cubicBezTo>
                <a:cubicBezTo>
                  <a:pt x="253633" y="432657"/>
                  <a:pt x="183783" y="388207"/>
                  <a:pt x="120283" y="331057"/>
                </a:cubicBezTo>
                <a:cubicBezTo>
                  <a:pt x="12333" y="223106"/>
                  <a:pt x="-32117" y="83406"/>
                  <a:pt x="25033" y="26256"/>
                </a:cubicBezTo>
                <a:cubicBezTo>
                  <a:pt x="82183" y="-30894"/>
                  <a:pt x="221883" y="7206"/>
                  <a:pt x="329833" y="121506"/>
                </a:cubicBezTo>
                <a:cubicBezTo>
                  <a:pt x="336183" y="127856"/>
                  <a:pt x="342533" y="134206"/>
                  <a:pt x="348883" y="140556"/>
                </a:cubicBezTo>
                <a:cubicBezTo>
                  <a:pt x="355233" y="134206"/>
                  <a:pt x="361583" y="127856"/>
                  <a:pt x="367933" y="121506"/>
                </a:cubicBezTo>
                <a:close/>
              </a:path>
            </a:pathLst>
          </a:custGeom>
          <a:solidFill>
            <a:schemeClr val="bg1"/>
          </a:solidFill>
          <a:ln w="6350" cap="flat">
            <a:noFill/>
            <a:prstDash val="solid"/>
            <a:miter/>
          </a:ln>
        </p:spPr>
        <p:txBody>
          <a:bodyPr rtlCol="0" anchor="ctr"/>
          <a:lstStyle/>
          <a:p>
            <a:endParaRPr lang="en-US"/>
          </a:p>
        </p:txBody>
      </p:sp>
      <p:pic>
        <p:nvPicPr>
          <p:cNvPr id="18" name="Picture 17" descr="A picture containing blur&#10;&#10;Description automatically generated">
            <a:extLst>
              <a:ext uri="{FF2B5EF4-FFF2-40B4-BE49-F238E27FC236}">
                <a16:creationId xmlns:a16="http://schemas.microsoft.com/office/drawing/2014/main" id="{D62CFF62-CABD-433B-BE9B-37E04AD267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0530" y="3237722"/>
            <a:ext cx="1750231" cy="1747035"/>
          </a:xfrm>
          <a:prstGeom prst="rect">
            <a:avLst/>
          </a:prstGeom>
        </p:spPr>
      </p:pic>
      <p:sp>
        <p:nvSpPr>
          <p:cNvPr id="20" name="Freeform: Shape 19">
            <a:extLst>
              <a:ext uri="{FF2B5EF4-FFF2-40B4-BE49-F238E27FC236}">
                <a16:creationId xmlns:a16="http://schemas.microsoft.com/office/drawing/2014/main" id="{1D8FFA6A-334E-48AD-8252-76D6337D2AF1}"/>
              </a:ext>
            </a:extLst>
          </p:cNvPr>
          <p:cNvSpPr/>
          <p:nvPr/>
        </p:nvSpPr>
        <p:spPr>
          <a:xfrm rot="18900000">
            <a:off x="3132446" y="3660199"/>
            <a:ext cx="1532385" cy="814648"/>
          </a:xfrm>
          <a:custGeom>
            <a:avLst/>
            <a:gdLst>
              <a:gd name="connsiteX0" fmla="*/ 664165 w 662822"/>
              <a:gd name="connsiteY0" fmla="*/ 176537 h 352370"/>
              <a:gd name="connsiteX1" fmla="*/ 332753 w 662822"/>
              <a:gd name="connsiteY1" fmla="*/ 352722 h 352370"/>
              <a:gd name="connsiteX2" fmla="*/ 1342 w 662822"/>
              <a:gd name="connsiteY2" fmla="*/ 176537 h 352370"/>
              <a:gd name="connsiteX3" fmla="*/ 332753 w 662822"/>
              <a:gd name="connsiteY3" fmla="*/ 352 h 352370"/>
              <a:gd name="connsiteX4" fmla="*/ 664165 w 662822"/>
              <a:gd name="connsiteY4" fmla="*/ 176537 h 352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822" h="352370">
                <a:moveTo>
                  <a:pt x="664165" y="176537"/>
                </a:moveTo>
                <a:cubicBezTo>
                  <a:pt x="664165" y="273842"/>
                  <a:pt x="515787" y="352722"/>
                  <a:pt x="332753" y="352722"/>
                </a:cubicBezTo>
                <a:cubicBezTo>
                  <a:pt x="149720" y="352722"/>
                  <a:pt x="1342" y="273842"/>
                  <a:pt x="1342" y="176537"/>
                </a:cubicBezTo>
                <a:cubicBezTo>
                  <a:pt x="1342" y="79233"/>
                  <a:pt x="149720" y="352"/>
                  <a:pt x="332753" y="352"/>
                </a:cubicBezTo>
                <a:cubicBezTo>
                  <a:pt x="515787" y="352"/>
                  <a:pt x="664165" y="79233"/>
                  <a:pt x="664165" y="176537"/>
                </a:cubicBezTo>
                <a:close/>
              </a:path>
            </a:pathLst>
          </a:custGeom>
          <a:solidFill>
            <a:srgbClr val="E84419"/>
          </a:solidFill>
          <a:ln w="655" cap="flat">
            <a:noFill/>
            <a:prstDash val="solid"/>
            <a:miter/>
          </a:ln>
        </p:spPr>
        <p:txBody>
          <a:bodyPr rtlCol="0" anchor="ctr"/>
          <a:lstStyle/>
          <a:p>
            <a:endParaRPr lang="en-US"/>
          </a:p>
        </p:txBody>
      </p:sp>
    </p:spTree>
    <p:extLst>
      <p:ext uri="{BB962C8B-B14F-4D97-AF65-F5344CB8AC3E}">
        <p14:creationId xmlns:p14="http://schemas.microsoft.com/office/powerpoint/2010/main" val="3584000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C65DF4E-236B-49AD-A826-D00ED315D5EE}"/>
              </a:ext>
            </a:extLst>
          </p:cNvPr>
          <p:cNvSpPr/>
          <p:nvPr/>
        </p:nvSpPr>
        <p:spPr>
          <a:xfrm>
            <a:off x="0" y="0"/>
            <a:ext cx="12192000" cy="6858000"/>
          </a:xfrm>
          <a:prstGeom prst="rect">
            <a:avLst/>
          </a:prstGeom>
          <a:solidFill>
            <a:srgbClr val="E4C0D9">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105EED8-7898-4112-8114-0D8A6DA45FAE}"/>
              </a:ext>
            </a:extLst>
          </p:cNvPr>
          <p:cNvSpPr txBox="1"/>
          <p:nvPr/>
        </p:nvSpPr>
        <p:spPr>
          <a:xfrm>
            <a:off x="1973959" y="660155"/>
            <a:ext cx="8244082" cy="1107996"/>
          </a:xfrm>
          <a:prstGeom prst="rect">
            <a:avLst/>
          </a:prstGeom>
          <a:noFill/>
        </p:spPr>
        <p:txBody>
          <a:bodyPr wrap="square" rtlCol="0">
            <a:spAutoFit/>
          </a:bodyPr>
          <a:lstStyle/>
          <a:p>
            <a:pPr algn="ctr"/>
            <a:r>
              <a:rPr lang="en-US" sz="6600" dirty="0">
                <a:solidFill>
                  <a:schemeClr val="bg1"/>
                </a:solidFill>
                <a:latin typeface="Coolvetica Rg" panose="020B0603030602020004" pitchFamily="34" charset="0"/>
              </a:rPr>
              <a:t>Section </a:t>
            </a:r>
            <a:r>
              <a:rPr lang="ru-RU" sz="6600" dirty="0">
                <a:solidFill>
                  <a:schemeClr val="bg1"/>
                </a:solidFill>
                <a:latin typeface="Coolvetica Rg" panose="020B0603030602020004" pitchFamily="34" charset="0"/>
              </a:rPr>
              <a:t>3</a:t>
            </a:r>
            <a:r>
              <a:rPr lang="en-US" sz="6600" dirty="0">
                <a:solidFill>
                  <a:schemeClr val="bg1"/>
                </a:solidFill>
                <a:latin typeface="Coolvetica Rg" panose="020B0603030602020004" pitchFamily="34" charset="0"/>
              </a:rPr>
              <a:t>. </a:t>
            </a:r>
          </a:p>
        </p:txBody>
      </p:sp>
      <p:sp>
        <p:nvSpPr>
          <p:cNvPr id="9" name="TextBox 8">
            <a:extLst>
              <a:ext uri="{FF2B5EF4-FFF2-40B4-BE49-F238E27FC236}">
                <a16:creationId xmlns:a16="http://schemas.microsoft.com/office/drawing/2014/main" id="{B04EAA02-AF0D-46D4-8459-E5187519D34A}"/>
              </a:ext>
            </a:extLst>
          </p:cNvPr>
          <p:cNvSpPr txBox="1"/>
          <p:nvPr/>
        </p:nvSpPr>
        <p:spPr>
          <a:xfrm>
            <a:off x="3258427" y="1852126"/>
            <a:ext cx="5675146" cy="400110"/>
          </a:xfrm>
          <a:prstGeom prst="rect">
            <a:avLst/>
          </a:prstGeom>
          <a:noFill/>
        </p:spPr>
        <p:txBody>
          <a:bodyPr wrap="square" rtlCol="0">
            <a:spAutoFit/>
          </a:bodyPr>
          <a:lstStyle/>
          <a:p>
            <a:pPr algn="ctr"/>
            <a:r>
              <a:rPr lang="en-US" sz="2000" dirty="0">
                <a:solidFill>
                  <a:schemeClr val="bg1"/>
                </a:solidFill>
                <a:latin typeface="Coolvetica Lt" panose="020B0403030602020004" pitchFamily="34" charset="0"/>
              </a:rPr>
              <a:t>Description. Description. Description.</a:t>
            </a:r>
          </a:p>
        </p:txBody>
      </p:sp>
      <p:pic>
        <p:nvPicPr>
          <p:cNvPr id="11" name="Graphic 10">
            <a:extLst>
              <a:ext uri="{FF2B5EF4-FFF2-40B4-BE49-F238E27FC236}">
                <a16:creationId xmlns:a16="http://schemas.microsoft.com/office/drawing/2014/main" id="{3D277E52-3EE2-49CE-A833-077A2B2D9CC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66524" y="5851148"/>
            <a:ext cx="1258951" cy="466278"/>
          </a:xfrm>
          <a:prstGeom prst="rect">
            <a:avLst/>
          </a:prstGeom>
        </p:spPr>
      </p:pic>
    </p:spTree>
    <p:extLst>
      <p:ext uri="{BB962C8B-B14F-4D97-AF65-F5344CB8AC3E}">
        <p14:creationId xmlns:p14="http://schemas.microsoft.com/office/powerpoint/2010/main" val="1358423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4C2947"/>
        </a:solidFill>
        <a:effectLst/>
      </p:bgPr>
    </p:bg>
    <p:spTree>
      <p:nvGrpSpPr>
        <p:cNvPr id="1" name=""/>
        <p:cNvGrpSpPr/>
        <p:nvPr/>
      </p:nvGrpSpPr>
      <p:grpSpPr>
        <a:xfrm>
          <a:off x="0" y="0"/>
          <a:ext cx="0" cy="0"/>
          <a:chOff x="0" y="0"/>
          <a:chExt cx="0" cy="0"/>
        </a:xfrm>
      </p:grpSpPr>
      <p:grpSp>
        <p:nvGrpSpPr>
          <p:cNvPr id="5" name="Google Shape;420;p45">
            <a:extLst>
              <a:ext uri="{FF2B5EF4-FFF2-40B4-BE49-F238E27FC236}">
                <a16:creationId xmlns:a16="http://schemas.microsoft.com/office/drawing/2014/main" id="{EB39742D-898D-4884-ACF7-97CC59AB989E}"/>
              </a:ext>
            </a:extLst>
          </p:cNvPr>
          <p:cNvGrpSpPr/>
          <p:nvPr/>
        </p:nvGrpSpPr>
        <p:grpSpPr>
          <a:xfrm>
            <a:off x="-844359" y="806759"/>
            <a:ext cx="10035012" cy="5555078"/>
            <a:chOff x="2654821" y="2311071"/>
            <a:chExt cx="2279714" cy="1262120"/>
          </a:xfrm>
          <a:solidFill>
            <a:schemeClr val="bg1"/>
          </a:solidFill>
        </p:grpSpPr>
        <p:grpSp>
          <p:nvGrpSpPr>
            <p:cNvPr id="6" name="Google Shape;421;p45">
              <a:extLst>
                <a:ext uri="{FF2B5EF4-FFF2-40B4-BE49-F238E27FC236}">
                  <a16:creationId xmlns:a16="http://schemas.microsoft.com/office/drawing/2014/main" id="{7881749A-DD5D-4603-90CE-6CF4F4FDEF35}"/>
                </a:ext>
              </a:extLst>
            </p:cNvPr>
            <p:cNvGrpSpPr/>
            <p:nvPr/>
          </p:nvGrpSpPr>
          <p:grpSpPr>
            <a:xfrm>
              <a:off x="4034269" y="2840745"/>
              <a:ext cx="40212" cy="36437"/>
              <a:chOff x="4293400" y="2574725"/>
              <a:chExt cx="84425" cy="80100"/>
            </a:xfrm>
            <a:grpFill/>
          </p:grpSpPr>
          <p:sp>
            <p:nvSpPr>
              <p:cNvPr id="261" name="Google Shape;422;p45">
                <a:extLst>
                  <a:ext uri="{FF2B5EF4-FFF2-40B4-BE49-F238E27FC236}">
                    <a16:creationId xmlns:a16="http://schemas.microsoft.com/office/drawing/2014/main" id="{29510C93-A310-4788-AAA6-6969B76110F3}"/>
                  </a:ext>
                </a:extLst>
              </p:cNvPr>
              <p:cNvSpPr/>
              <p:nvPr/>
            </p:nvSpPr>
            <p:spPr>
              <a:xfrm>
                <a:off x="4293400" y="2574725"/>
                <a:ext cx="57150" cy="45250"/>
              </a:xfrm>
              <a:custGeom>
                <a:avLst/>
                <a:gdLst/>
                <a:ahLst/>
                <a:cxnLst/>
                <a:rect l="l" t="t" r="r" b="b"/>
                <a:pathLst>
                  <a:path w="2286" h="1810" extrusionOk="0">
                    <a:moveTo>
                      <a:pt x="2286" y="905"/>
                    </a:moveTo>
                    <a:lnTo>
                      <a:pt x="1857" y="476"/>
                    </a:lnTo>
                    <a:lnTo>
                      <a:pt x="0" y="0"/>
                    </a:lnTo>
                    <a:lnTo>
                      <a:pt x="95" y="834"/>
                    </a:lnTo>
                    <a:lnTo>
                      <a:pt x="952" y="1476"/>
                    </a:lnTo>
                    <a:lnTo>
                      <a:pt x="1952" y="1810"/>
                    </a:lnTo>
                    <a:close/>
                  </a:path>
                </a:pathLst>
              </a:custGeom>
              <a:grpFill/>
              <a:ln>
                <a:noFill/>
              </a:ln>
            </p:spPr>
          </p:sp>
          <p:sp>
            <p:nvSpPr>
              <p:cNvPr id="262" name="Google Shape;423;p45">
                <a:extLst>
                  <a:ext uri="{FF2B5EF4-FFF2-40B4-BE49-F238E27FC236}">
                    <a16:creationId xmlns:a16="http://schemas.microsoft.com/office/drawing/2014/main" id="{1026C797-E1CA-4932-B4D5-589121361A83}"/>
                  </a:ext>
                </a:extLst>
              </p:cNvPr>
              <p:cNvSpPr/>
              <p:nvPr/>
            </p:nvSpPr>
            <p:spPr>
              <a:xfrm>
                <a:off x="4299350" y="2589925"/>
                <a:ext cx="78475" cy="64900"/>
              </a:xfrm>
              <a:custGeom>
                <a:avLst/>
                <a:gdLst/>
                <a:ahLst/>
                <a:cxnLst/>
                <a:rect l="l" t="t" r="r" b="b"/>
                <a:pathLst>
                  <a:path w="3139" h="2596" extrusionOk="0">
                    <a:moveTo>
                      <a:pt x="2009" y="1"/>
                    </a:moveTo>
                    <a:lnTo>
                      <a:pt x="1820" y="252"/>
                    </a:lnTo>
                    <a:lnTo>
                      <a:pt x="1632" y="314"/>
                    </a:lnTo>
                    <a:lnTo>
                      <a:pt x="1590" y="419"/>
                    </a:lnTo>
                    <a:lnTo>
                      <a:pt x="1318" y="398"/>
                    </a:lnTo>
                    <a:lnTo>
                      <a:pt x="1255" y="273"/>
                    </a:lnTo>
                    <a:lnTo>
                      <a:pt x="983" y="63"/>
                    </a:lnTo>
                    <a:lnTo>
                      <a:pt x="837" y="42"/>
                    </a:lnTo>
                    <a:lnTo>
                      <a:pt x="795" y="63"/>
                    </a:lnTo>
                    <a:lnTo>
                      <a:pt x="753" y="252"/>
                    </a:lnTo>
                    <a:lnTo>
                      <a:pt x="900" y="314"/>
                    </a:lnTo>
                    <a:lnTo>
                      <a:pt x="983" y="461"/>
                    </a:lnTo>
                    <a:lnTo>
                      <a:pt x="963" y="670"/>
                    </a:lnTo>
                    <a:lnTo>
                      <a:pt x="753" y="566"/>
                    </a:lnTo>
                    <a:lnTo>
                      <a:pt x="544" y="524"/>
                    </a:lnTo>
                    <a:lnTo>
                      <a:pt x="209" y="356"/>
                    </a:lnTo>
                    <a:lnTo>
                      <a:pt x="0" y="419"/>
                    </a:lnTo>
                    <a:lnTo>
                      <a:pt x="0" y="524"/>
                    </a:lnTo>
                    <a:lnTo>
                      <a:pt x="105" y="628"/>
                    </a:lnTo>
                    <a:lnTo>
                      <a:pt x="314" y="670"/>
                    </a:lnTo>
                    <a:lnTo>
                      <a:pt x="419" y="796"/>
                    </a:lnTo>
                    <a:lnTo>
                      <a:pt x="377" y="921"/>
                    </a:lnTo>
                    <a:lnTo>
                      <a:pt x="377" y="1026"/>
                    </a:lnTo>
                    <a:lnTo>
                      <a:pt x="628" y="1214"/>
                    </a:lnTo>
                    <a:lnTo>
                      <a:pt x="628" y="1340"/>
                    </a:lnTo>
                    <a:lnTo>
                      <a:pt x="544" y="1423"/>
                    </a:lnTo>
                    <a:lnTo>
                      <a:pt x="628" y="1612"/>
                    </a:lnTo>
                    <a:lnTo>
                      <a:pt x="879" y="1737"/>
                    </a:lnTo>
                    <a:lnTo>
                      <a:pt x="1067" y="1737"/>
                    </a:lnTo>
                    <a:lnTo>
                      <a:pt x="1193" y="1863"/>
                    </a:lnTo>
                    <a:lnTo>
                      <a:pt x="1046" y="1884"/>
                    </a:lnTo>
                    <a:lnTo>
                      <a:pt x="1109" y="2051"/>
                    </a:lnTo>
                    <a:lnTo>
                      <a:pt x="1088" y="2093"/>
                    </a:lnTo>
                    <a:lnTo>
                      <a:pt x="1088" y="2239"/>
                    </a:lnTo>
                    <a:lnTo>
                      <a:pt x="1172" y="2260"/>
                    </a:lnTo>
                    <a:lnTo>
                      <a:pt x="1276" y="2198"/>
                    </a:lnTo>
                    <a:lnTo>
                      <a:pt x="1276" y="2156"/>
                    </a:lnTo>
                    <a:lnTo>
                      <a:pt x="1318" y="2093"/>
                    </a:lnTo>
                    <a:lnTo>
                      <a:pt x="1381" y="2072"/>
                    </a:lnTo>
                    <a:lnTo>
                      <a:pt x="1486" y="1946"/>
                    </a:lnTo>
                    <a:lnTo>
                      <a:pt x="1569" y="1926"/>
                    </a:lnTo>
                    <a:lnTo>
                      <a:pt x="1611" y="1821"/>
                    </a:lnTo>
                    <a:lnTo>
                      <a:pt x="1695" y="1821"/>
                    </a:lnTo>
                    <a:lnTo>
                      <a:pt x="1820" y="1737"/>
                    </a:lnTo>
                    <a:lnTo>
                      <a:pt x="1883" y="1737"/>
                    </a:lnTo>
                    <a:lnTo>
                      <a:pt x="1883" y="1758"/>
                    </a:lnTo>
                    <a:lnTo>
                      <a:pt x="1925" y="1758"/>
                    </a:lnTo>
                    <a:lnTo>
                      <a:pt x="1988" y="1863"/>
                    </a:lnTo>
                    <a:lnTo>
                      <a:pt x="2051" y="1946"/>
                    </a:lnTo>
                    <a:lnTo>
                      <a:pt x="2009" y="1988"/>
                    </a:lnTo>
                    <a:lnTo>
                      <a:pt x="2030" y="2051"/>
                    </a:lnTo>
                    <a:lnTo>
                      <a:pt x="2155" y="2135"/>
                    </a:lnTo>
                    <a:lnTo>
                      <a:pt x="1988" y="2260"/>
                    </a:lnTo>
                    <a:lnTo>
                      <a:pt x="2155" y="2470"/>
                    </a:lnTo>
                    <a:lnTo>
                      <a:pt x="2260" y="2511"/>
                    </a:lnTo>
                    <a:lnTo>
                      <a:pt x="2302" y="2574"/>
                    </a:lnTo>
                    <a:lnTo>
                      <a:pt x="2406" y="2595"/>
                    </a:lnTo>
                    <a:lnTo>
                      <a:pt x="2448" y="2574"/>
                    </a:lnTo>
                    <a:lnTo>
                      <a:pt x="2448" y="2365"/>
                    </a:lnTo>
                    <a:lnTo>
                      <a:pt x="2427" y="2302"/>
                    </a:lnTo>
                    <a:lnTo>
                      <a:pt x="2427" y="2198"/>
                    </a:lnTo>
                    <a:lnTo>
                      <a:pt x="2406" y="2072"/>
                    </a:lnTo>
                    <a:lnTo>
                      <a:pt x="2427" y="1967"/>
                    </a:lnTo>
                    <a:lnTo>
                      <a:pt x="2469" y="1946"/>
                    </a:lnTo>
                    <a:lnTo>
                      <a:pt x="2553" y="2030"/>
                    </a:lnTo>
                    <a:lnTo>
                      <a:pt x="2511" y="2135"/>
                    </a:lnTo>
                    <a:lnTo>
                      <a:pt x="2553" y="2198"/>
                    </a:lnTo>
                    <a:lnTo>
                      <a:pt x="2574" y="2135"/>
                    </a:lnTo>
                    <a:lnTo>
                      <a:pt x="2574" y="1946"/>
                    </a:lnTo>
                    <a:lnTo>
                      <a:pt x="2636" y="1884"/>
                    </a:lnTo>
                    <a:lnTo>
                      <a:pt x="2636" y="1779"/>
                    </a:lnTo>
                    <a:lnTo>
                      <a:pt x="2574" y="1737"/>
                    </a:lnTo>
                    <a:lnTo>
                      <a:pt x="2616" y="1633"/>
                    </a:lnTo>
                    <a:lnTo>
                      <a:pt x="2657" y="1549"/>
                    </a:lnTo>
                    <a:lnTo>
                      <a:pt x="2636" y="1444"/>
                    </a:lnTo>
                    <a:lnTo>
                      <a:pt x="2636" y="1298"/>
                    </a:lnTo>
                    <a:lnTo>
                      <a:pt x="2783" y="1151"/>
                    </a:lnTo>
                    <a:lnTo>
                      <a:pt x="2950" y="1130"/>
                    </a:lnTo>
                    <a:lnTo>
                      <a:pt x="3034" y="1089"/>
                    </a:lnTo>
                    <a:lnTo>
                      <a:pt x="3139" y="1089"/>
                    </a:lnTo>
                    <a:lnTo>
                      <a:pt x="3034" y="984"/>
                    </a:lnTo>
                    <a:lnTo>
                      <a:pt x="2888" y="900"/>
                    </a:lnTo>
                    <a:lnTo>
                      <a:pt x="2741" y="921"/>
                    </a:lnTo>
                    <a:lnTo>
                      <a:pt x="2616" y="817"/>
                    </a:lnTo>
                    <a:lnTo>
                      <a:pt x="2574" y="712"/>
                    </a:lnTo>
                    <a:lnTo>
                      <a:pt x="2406" y="586"/>
                    </a:lnTo>
                    <a:lnTo>
                      <a:pt x="2323" y="419"/>
                    </a:lnTo>
                    <a:lnTo>
                      <a:pt x="2323" y="314"/>
                    </a:lnTo>
                    <a:lnTo>
                      <a:pt x="2134" y="84"/>
                    </a:lnTo>
                    <a:lnTo>
                      <a:pt x="200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 name="Google Shape;424;p45">
              <a:extLst>
                <a:ext uri="{FF2B5EF4-FFF2-40B4-BE49-F238E27FC236}">
                  <a16:creationId xmlns:a16="http://schemas.microsoft.com/office/drawing/2014/main" id="{71798D7D-F069-409E-9CA7-75D37DDB80EE}"/>
                </a:ext>
              </a:extLst>
            </p:cNvPr>
            <p:cNvGrpSpPr/>
            <p:nvPr/>
          </p:nvGrpSpPr>
          <p:grpSpPr>
            <a:xfrm>
              <a:off x="3894606" y="2334874"/>
              <a:ext cx="913198" cy="518984"/>
              <a:chOff x="4000175" y="1462675"/>
              <a:chExt cx="1917275" cy="1140875"/>
            </a:xfrm>
            <a:grpFill/>
          </p:grpSpPr>
          <p:sp>
            <p:nvSpPr>
              <p:cNvPr id="253" name="Google Shape;425;p45">
                <a:extLst>
                  <a:ext uri="{FF2B5EF4-FFF2-40B4-BE49-F238E27FC236}">
                    <a16:creationId xmlns:a16="http://schemas.microsoft.com/office/drawing/2014/main" id="{0A53BEE5-DC32-4C23-BA78-1FD54648A1AE}"/>
                  </a:ext>
                </a:extLst>
              </p:cNvPr>
              <p:cNvSpPr/>
              <p:nvPr/>
            </p:nvSpPr>
            <p:spPr>
              <a:xfrm>
                <a:off x="4178050" y="2433300"/>
                <a:ext cx="60250" cy="65175"/>
              </a:xfrm>
              <a:custGeom>
                <a:avLst/>
                <a:gdLst/>
                <a:ahLst/>
                <a:cxnLst/>
                <a:rect l="l" t="t" r="r" b="b"/>
                <a:pathLst>
                  <a:path w="2410" h="2607" extrusionOk="0">
                    <a:moveTo>
                      <a:pt x="639" y="2410"/>
                    </a:moveTo>
                    <a:lnTo>
                      <a:pt x="1180" y="2607"/>
                    </a:lnTo>
                    <a:lnTo>
                      <a:pt x="2410" y="2017"/>
                    </a:lnTo>
                    <a:lnTo>
                      <a:pt x="2262" y="0"/>
                    </a:lnTo>
                    <a:lnTo>
                      <a:pt x="541" y="0"/>
                    </a:lnTo>
                    <a:lnTo>
                      <a:pt x="0" y="1771"/>
                    </a:lnTo>
                    <a:close/>
                  </a:path>
                </a:pathLst>
              </a:custGeom>
              <a:grpFill/>
              <a:ln>
                <a:noFill/>
              </a:ln>
            </p:spPr>
          </p:sp>
          <p:grpSp>
            <p:nvGrpSpPr>
              <p:cNvPr id="254" name="Google Shape;426;p45">
                <a:extLst>
                  <a:ext uri="{FF2B5EF4-FFF2-40B4-BE49-F238E27FC236}">
                    <a16:creationId xmlns:a16="http://schemas.microsoft.com/office/drawing/2014/main" id="{5978DEE3-F495-49E3-AAF9-65699895177D}"/>
                  </a:ext>
                </a:extLst>
              </p:cNvPr>
              <p:cNvGrpSpPr/>
              <p:nvPr/>
            </p:nvGrpSpPr>
            <p:grpSpPr>
              <a:xfrm>
                <a:off x="4000175" y="1462675"/>
                <a:ext cx="1917275" cy="1140875"/>
                <a:chOff x="4000175" y="1462675"/>
                <a:chExt cx="1917275" cy="1140875"/>
              </a:xfrm>
              <a:grpFill/>
            </p:grpSpPr>
            <p:sp>
              <p:nvSpPr>
                <p:cNvPr id="255" name="Google Shape;427;p45">
                  <a:extLst>
                    <a:ext uri="{FF2B5EF4-FFF2-40B4-BE49-F238E27FC236}">
                      <a16:creationId xmlns:a16="http://schemas.microsoft.com/office/drawing/2014/main" id="{146537EF-0F7C-4B25-99C7-3784E7433FA3}"/>
                    </a:ext>
                  </a:extLst>
                </p:cNvPr>
                <p:cNvSpPr/>
                <p:nvPr/>
              </p:nvSpPr>
              <p:spPr>
                <a:xfrm>
                  <a:off x="4000175" y="2000075"/>
                  <a:ext cx="1545875" cy="510000"/>
                </a:xfrm>
                <a:custGeom>
                  <a:avLst/>
                  <a:gdLst/>
                  <a:ahLst/>
                  <a:cxnLst/>
                  <a:rect l="l" t="t" r="r" b="b"/>
                  <a:pathLst>
                    <a:path w="61835" h="20400" extrusionOk="0">
                      <a:moveTo>
                        <a:pt x="1594" y="319"/>
                      </a:moveTo>
                      <a:lnTo>
                        <a:pt x="106" y="0"/>
                      </a:lnTo>
                      <a:lnTo>
                        <a:pt x="0" y="2444"/>
                      </a:lnTo>
                      <a:lnTo>
                        <a:pt x="1062" y="9031"/>
                      </a:lnTo>
                      <a:lnTo>
                        <a:pt x="3931" y="9775"/>
                      </a:lnTo>
                      <a:lnTo>
                        <a:pt x="2125" y="10200"/>
                      </a:lnTo>
                      <a:lnTo>
                        <a:pt x="531" y="10413"/>
                      </a:lnTo>
                      <a:lnTo>
                        <a:pt x="1487" y="13600"/>
                      </a:lnTo>
                      <a:lnTo>
                        <a:pt x="3931" y="17212"/>
                      </a:lnTo>
                      <a:lnTo>
                        <a:pt x="8393" y="18594"/>
                      </a:lnTo>
                      <a:lnTo>
                        <a:pt x="9987" y="18169"/>
                      </a:lnTo>
                      <a:lnTo>
                        <a:pt x="13281" y="20400"/>
                      </a:lnTo>
                      <a:lnTo>
                        <a:pt x="14343" y="18912"/>
                      </a:lnTo>
                      <a:lnTo>
                        <a:pt x="28793" y="17319"/>
                      </a:lnTo>
                      <a:lnTo>
                        <a:pt x="35699" y="16894"/>
                      </a:lnTo>
                      <a:lnTo>
                        <a:pt x="48342" y="16894"/>
                      </a:lnTo>
                      <a:lnTo>
                        <a:pt x="49617" y="15194"/>
                      </a:lnTo>
                      <a:lnTo>
                        <a:pt x="59285" y="20294"/>
                      </a:lnTo>
                      <a:lnTo>
                        <a:pt x="60135" y="19231"/>
                      </a:lnTo>
                      <a:lnTo>
                        <a:pt x="61835" y="18487"/>
                      </a:lnTo>
                      <a:lnTo>
                        <a:pt x="61092" y="13494"/>
                      </a:lnTo>
                      <a:lnTo>
                        <a:pt x="46323" y="3188"/>
                      </a:lnTo>
                      <a:lnTo>
                        <a:pt x="12962" y="10413"/>
                      </a:lnTo>
                      <a:lnTo>
                        <a:pt x="4569" y="7013"/>
                      </a:lnTo>
                      <a:lnTo>
                        <a:pt x="2444" y="3507"/>
                      </a:lnTo>
                      <a:lnTo>
                        <a:pt x="2019" y="1807"/>
                      </a:lnTo>
                      <a:close/>
                    </a:path>
                  </a:pathLst>
                </a:custGeom>
                <a:grpFill/>
                <a:ln>
                  <a:noFill/>
                </a:ln>
              </p:spPr>
            </p:sp>
            <p:sp>
              <p:nvSpPr>
                <p:cNvPr id="256" name="Google Shape;428;p45">
                  <a:extLst>
                    <a:ext uri="{FF2B5EF4-FFF2-40B4-BE49-F238E27FC236}">
                      <a16:creationId xmlns:a16="http://schemas.microsoft.com/office/drawing/2014/main" id="{BC3D1F86-56E3-44BB-A735-8233BD4AB5B1}"/>
                    </a:ext>
                  </a:extLst>
                </p:cNvPr>
                <p:cNvSpPr/>
                <p:nvPr/>
              </p:nvSpPr>
              <p:spPr>
                <a:xfrm>
                  <a:off x="4624175" y="1521775"/>
                  <a:ext cx="58100" cy="73775"/>
                </a:xfrm>
                <a:custGeom>
                  <a:avLst/>
                  <a:gdLst/>
                  <a:ahLst/>
                  <a:cxnLst/>
                  <a:rect l="l" t="t" r="r" b="b"/>
                  <a:pathLst>
                    <a:path w="2324" h="2951" extrusionOk="0">
                      <a:moveTo>
                        <a:pt x="210" y="1"/>
                      </a:moveTo>
                      <a:lnTo>
                        <a:pt x="126" y="84"/>
                      </a:lnTo>
                      <a:lnTo>
                        <a:pt x="147" y="189"/>
                      </a:lnTo>
                      <a:lnTo>
                        <a:pt x="252" y="252"/>
                      </a:lnTo>
                      <a:lnTo>
                        <a:pt x="335" y="356"/>
                      </a:lnTo>
                      <a:lnTo>
                        <a:pt x="273" y="419"/>
                      </a:lnTo>
                      <a:lnTo>
                        <a:pt x="210" y="419"/>
                      </a:lnTo>
                      <a:lnTo>
                        <a:pt x="147" y="335"/>
                      </a:lnTo>
                      <a:lnTo>
                        <a:pt x="63" y="293"/>
                      </a:lnTo>
                      <a:lnTo>
                        <a:pt x="22" y="293"/>
                      </a:lnTo>
                      <a:lnTo>
                        <a:pt x="42" y="356"/>
                      </a:lnTo>
                      <a:lnTo>
                        <a:pt x="22" y="545"/>
                      </a:lnTo>
                      <a:lnTo>
                        <a:pt x="1" y="565"/>
                      </a:lnTo>
                      <a:lnTo>
                        <a:pt x="1" y="712"/>
                      </a:lnTo>
                      <a:lnTo>
                        <a:pt x="42" y="754"/>
                      </a:lnTo>
                      <a:lnTo>
                        <a:pt x="126" y="775"/>
                      </a:lnTo>
                      <a:lnTo>
                        <a:pt x="189" y="858"/>
                      </a:lnTo>
                      <a:lnTo>
                        <a:pt x="147" y="963"/>
                      </a:lnTo>
                      <a:lnTo>
                        <a:pt x="294" y="1256"/>
                      </a:lnTo>
                      <a:lnTo>
                        <a:pt x="356" y="1340"/>
                      </a:lnTo>
                      <a:lnTo>
                        <a:pt x="461" y="1340"/>
                      </a:lnTo>
                      <a:lnTo>
                        <a:pt x="398" y="1402"/>
                      </a:lnTo>
                      <a:lnTo>
                        <a:pt x="294" y="1444"/>
                      </a:lnTo>
                      <a:lnTo>
                        <a:pt x="231" y="1612"/>
                      </a:lnTo>
                      <a:lnTo>
                        <a:pt x="335" y="1821"/>
                      </a:lnTo>
                      <a:lnTo>
                        <a:pt x="398" y="1988"/>
                      </a:lnTo>
                      <a:lnTo>
                        <a:pt x="398" y="2114"/>
                      </a:lnTo>
                      <a:lnTo>
                        <a:pt x="440" y="2177"/>
                      </a:lnTo>
                      <a:lnTo>
                        <a:pt x="461" y="2281"/>
                      </a:lnTo>
                      <a:lnTo>
                        <a:pt x="419" y="2323"/>
                      </a:lnTo>
                      <a:lnTo>
                        <a:pt x="503" y="2511"/>
                      </a:lnTo>
                      <a:lnTo>
                        <a:pt x="545" y="2679"/>
                      </a:lnTo>
                      <a:lnTo>
                        <a:pt x="649" y="2762"/>
                      </a:lnTo>
                      <a:lnTo>
                        <a:pt x="649" y="2867"/>
                      </a:lnTo>
                      <a:lnTo>
                        <a:pt x="733" y="2951"/>
                      </a:lnTo>
                      <a:lnTo>
                        <a:pt x="879" y="2909"/>
                      </a:lnTo>
                      <a:lnTo>
                        <a:pt x="963" y="2742"/>
                      </a:lnTo>
                      <a:lnTo>
                        <a:pt x="1089" y="2553"/>
                      </a:lnTo>
                      <a:lnTo>
                        <a:pt x="1172" y="2511"/>
                      </a:lnTo>
                      <a:lnTo>
                        <a:pt x="1151" y="2428"/>
                      </a:lnTo>
                      <a:lnTo>
                        <a:pt x="1172" y="2323"/>
                      </a:lnTo>
                      <a:lnTo>
                        <a:pt x="1423" y="2135"/>
                      </a:lnTo>
                      <a:lnTo>
                        <a:pt x="1528" y="2114"/>
                      </a:lnTo>
                      <a:lnTo>
                        <a:pt x="1612" y="2177"/>
                      </a:lnTo>
                      <a:lnTo>
                        <a:pt x="1695" y="2177"/>
                      </a:lnTo>
                      <a:lnTo>
                        <a:pt x="1737" y="2072"/>
                      </a:lnTo>
                      <a:lnTo>
                        <a:pt x="1800" y="1988"/>
                      </a:lnTo>
                      <a:lnTo>
                        <a:pt x="1926" y="1926"/>
                      </a:lnTo>
                      <a:lnTo>
                        <a:pt x="2114" y="1779"/>
                      </a:lnTo>
                      <a:lnTo>
                        <a:pt x="2135" y="1674"/>
                      </a:lnTo>
                      <a:lnTo>
                        <a:pt x="2219" y="1612"/>
                      </a:lnTo>
                      <a:lnTo>
                        <a:pt x="2323" y="1382"/>
                      </a:lnTo>
                      <a:lnTo>
                        <a:pt x="2302" y="1256"/>
                      </a:lnTo>
                      <a:lnTo>
                        <a:pt x="2135" y="1068"/>
                      </a:lnTo>
                      <a:lnTo>
                        <a:pt x="2051" y="942"/>
                      </a:lnTo>
                      <a:lnTo>
                        <a:pt x="2051" y="837"/>
                      </a:lnTo>
                      <a:lnTo>
                        <a:pt x="1884" y="712"/>
                      </a:lnTo>
                      <a:lnTo>
                        <a:pt x="1779" y="712"/>
                      </a:lnTo>
                      <a:lnTo>
                        <a:pt x="1716" y="733"/>
                      </a:lnTo>
                      <a:lnTo>
                        <a:pt x="1633" y="670"/>
                      </a:lnTo>
                      <a:lnTo>
                        <a:pt x="1507" y="628"/>
                      </a:lnTo>
                      <a:lnTo>
                        <a:pt x="1382" y="503"/>
                      </a:lnTo>
                      <a:lnTo>
                        <a:pt x="1319" y="461"/>
                      </a:lnTo>
                      <a:lnTo>
                        <a:pt x="1298" y="524"/>
                      </a:lnTo>
                      <a:lnTo>
                        <a:pt x="1214" y="503"/>
                      </a:lnTo>
                      <a:lnTo>
                        <a:pt x="1193" y="419"/>
                      </a:lnTo>
                      <a:lnTo>
                        <a:pt x="1110" y="314"/>
                      </a:lnTo>
                      <a:lnTo>
                        <a:pt x="1047" y="314"/>
                      </a:lnTo>
                      <a:lnTo>
                        <a:pt x="1005" y="419"/>
                      </a:lnTo>
                      <a:lnTo>
                        <a:pt x="963" y="419"/>
                      </a:lnTo>
                      <a:lnTo>
                        <a:pt x="858" y="252"/>
                      </a:lnTo>
                      <a:lnTo>
                        <a:pt x="775" y="210"/>
                      </a:lnTo>
                      <a:lnTo>
                        <a:pt x="775" y="252"/>
                      </a:lnTo>
                      <a:lnTo>
                        <a:pt x="858" y="356"/>
                      </a:lnTo>
                      <a:lnTo>
                        <a:pt x="858" y="440"/>
                      </a:lnTo>
                      <a:lnTo>
                        <a:pt x="775" y="503"/>
                      </a:lnTo>
                      <a:lnTo>
                        <a:pt x="775" y="607"/>
                      </a:lnTo>
                      <a:lnTo>
                        <a:pt x="733" y="607"/>
                      </a:lnTo>
                      <a:lnTo>
                        <a:pt x="670" y="524"/>
                      </a:lnTo>
                      <a:lnTo>
                        <a:pt x="649" y="147"/>
                      </a:lnTo>
                      <a:lnTo>
                        <a:pt x="545" y="105"/>
                      </a:lnTo>
                      <a:lnTo>
                        <a:pt x="440" y="84"/>
                      </a:lnTo>
                      <a:lnTo>
                        <a:pt x="27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429;p45">
                  <a:extLst>
                    <a:ext uri="{FF2B5EF4-FFF2-40B4-BE49-F238E27FC236}">
                      <a16:creationId xmlns:a16="http://schemas.microsoft.com/office/drawing/2014/main" id="{C85180AF-2F24-4EB4-B11B-7CE6CCA72374}"/>
                    </a:ext>
                  </a:extLst>
                </p:cNvPr>
                <p:cNvSpPr/>
                <p:nvPr/>
              </p:nvSpPr>
              <p:spPr>
                <a:xfrm>
                  <a:off x="4499150" y="1462675"/>
                  <a:ext cx="117200" cy="104100"/>
                </a:xfrm>
                <a:custGeom>
                  <a:avLst/>
                  <a:gdLst/>
                  <a:ahLst/>
                  <a:cxnLst/>
                  <a:rect l="l" t="t" r="r" b="b"/>
                  <a:pathLst>
                    <a:path w="4688" h="4164" extrusionOk="0">
                      <a:moveTo>
                        <a:pt x="398" y="0"/>
                      </a:moveTo>
                      <a:lnTo>
                        <a:pt x="357" y="63"/>
                      </a:lnTo>
                      <a:lnTo>
                        <a:pt x="336" y="168"/>
                      </a:lnTo>
                      <a:lnTo>
                        <a:pt x="357" y="251"/>
                      </a:lnTo>
                      <a:lnTo>
                        <a:pt x="357" y="398"/>
                      </a:lnTo>
                      <a:lnTo>
                        <a:pt x="252" y="523"/>
                      </a:lnTo>
                      <a:lnTo>
                        <a:pt x="147" y="712"/>
                      </a:lnTo>
                      <a:lnTo>
                        <a:pt x="22" y="879"/>
                      </a:lnTo>
                      <a:lnTo>
                        <a:pt x="1" y="984"/>
                      </a:lnTo>
                      <a:lnTo>
                        <a:pt x="22" y="1423"/>
                      </a:lnTo>
                      <a:lnTo>
                        <a:pt x="105" y="1507"/>
                      </a:lnTo>
                      <a:lnTo>
                        <a:pt x="210" y="1549"/>
                      </a:lnTo>
                      <a:lnTo>
                        <a:pt x="231" y="1653"/>
                      </a:lnTo>
                      <a:lnTo>
                        <a:pt x="189" y="1967"/>
                      </a:lnTo>
                      <a:lnTo>
                        <a:pt x="126" y="2093"/>
                      </a:lnTo>
                      <a:lnTo>
                        <a:pt x="105" y="2197"/>
                      </a:lnTo>
                      <a:lnTo>
                        <a:pt x="126" y="2281"/>
                      </a:lnTo>
                      <a:lnTo>
                        <a:pt x="189" y="2260"/>
                      </a:lnTo>
                      <a:lnTo>
                        <a:pt x="273" y="2155"/>
                      </a:lnTo>
                      <a:lnTo>
                        <a:pt x="419" y="2093"/>
                      </a:lnTo>
                      <a:lnTo>
                        <a:pt x="482" y="2155"/>
                      </a:lnTo>
                      <a:lnTo>
                        <a:pt x="503" y="2260"/>
                      </a:lnTo>
                      <a:lnTo>
                        <a:pt x="650" y="2385"/>
                      </a:lnTo>
                      <a:lnTo>
                        <a:pt x="754" y="2385"/>
                      </a:lnTo>
                      <a:lnTo>
                        <a:pt x="817" y="2344"/>
                      </a:lnTo>
                      <a:lnTo>
                        <a:pt x="901" y="2365"/>
                      </a:lnTo>
                      <a:cubicBezTo>
                        <a:pt x="859" y="2448"/>
                        <a:pt x="859" y="2511"/>
                        <a:pt x="859" y="2595"/>
                      </a:cubicBezTo>
                      <a:lnTo>
                        <a:pt x="838" y="2595"/>
                      </a:lnTo>
                      <a:lnTo>
                        <a:pt x="733" y="2657"/>
                      </a:lnTo>
                      <a:lnTo>
                        <a:pt x="629" y="2595"/>
                      </a:lnTo>
                      <a:lnTo>
                        <a:pt x="545" y="2595"/>
                      </a:lnTo>
                      <a:lnTo>
                        <a:pt x="440" y="2678"/>
                      </a:lnTo>
                      <a:lnTo>
                        <a:pt x="315" y="2678"/>
                      </a:lnTo>
                      <a:lnTo>
                        <a:pt x="294" y="2699"/>
                      </a:lnTo>
                      <a:lnTo>
                        <a:pt x="336" y="2783"/>
                      </a:lnTo>
                      <a:lnTo>
                        <a:pt x="482" y="2804"/>
                      </a:lnTo>
                      <a:lnTo>
                        <a:pt x="524" y="2909"/>
                      </a:lnTo>
                      <a:lnTo>
                        <a:pt x="650" y="2971"/>
                      </a:lnTo>
                      <a:lnTo>
                        <a:pt x="733" y="3076"/>
                      </a:lnTo>
                      <a:lnTo>
                        <a:pt x="901" y="3118"/>
                      </a:lnTo>
                      <a:lnTo>
                        <a:pt x="1110" y="3118"/>
                      </a:lnTo>
                      <a:lnTo>
                        <a:pt x="1173" y="3139"/>
                      </a:lnTo>
                      <a:lnTo>
                        <a:pt x="1131" y="3181"/>
                      </a:lnTo>
                      <a:lnTo>
                        <a:pt x="963" y="3222"/>
                      </a:lnTo>
                      <a:lnTo>
                        <a:pt x="838" y="3222"/>
                      </a:lnTo>
                      <a:lnTo>
                        <a:pt x="838" y="3285"/>
                      </a:lnTo>
                      <a:lnTo>
                        <a:pt x="942" y="3327"/>
                      </a:lnTo>
                      <a:lnTo>
                        <a:pt x="1068" y="3327"/>
                      </a:lnTo>
                      <a:lnTo>
                        <a:pt x="1173" y="3243"/>
                      </a:lnTo>
                      <a:lnTo>
                        <a:pt x="1319" y="3139"/>
                      </a:lnTo>
                      <a:lnTo>
                        <a:pt x="1382" y="3097"/>
                      </a:lnTo>
                      <a:lnTo>
                        <a:pt x="1445" y="2929"/>
                      </a:lnTo>
                      <a:lnTo>
                        <a:pt x="1528" y="2762"/>
                      </a:lnTo>
                      <a:lnTo>
                        <a:pt x="1486" y="2678"/>
                      </a:lnTo>
                      <a:lnTo>
                        <a:pt x="1256" y="2532"/>
                      </a:lnTo>
                      <a:lnTo>
                        <a:pt x="1152" y="2511"/>
                      </a:lnTo>
                      <a:lnTo>
                        <a:pt x="1152" y="2385"/>
                      </a:lnTo>
                      <a:lnTo>
                        <a:pt x="1256" y="2406"/>
                      </a:lnTo>
                      <a:lnTo>
                        <a:pt x="1382" y="2385"/>
                      </a:lnTo>
                      <a:lnTo>
                        <a:pt x="1570" y="2281"/>
                      </a:lnTo>
                      <a:lnTo>
                        <a:pt x="1654" y="2176"/>
                      </a:lnTo>
                      <a:lnTo>
                        <a:pt x="1654" y="2072"/>
                      </a:lnTo>
                      <a:lnTo>
                        <a:pt x="1779" y="1946"/>
                      </a:lnTo>
                      <a:lnTo>
                        <a:pt x="1968" y="1800"/>
                      </a:lnTo>
                      <a:lnTo>
                        <a:pt x="2114" y="1967"/>
                      </a:lnTo>
                      <a:lnTo>
                        <a:pt x="2010" y="2009"/>
                      </a:lnTo>
                      <a:lnTo>
                        <a:pt x="1968" y="2093"/>
                      </a:lnTo>
                      <a:lnTo>
                        <a:pt x="1968" y="2176"/>
                      </a:lnTo>
                      <a:lnTo>
                        <a:pt x="1800" y="2197"/>
                      </a:lnTo>
                      <a:lnTo>
                        <a:pt x="1696" y="2281"/>
                      </a:lnTo>
                      <a:lnTo>
                        <a:pt x="1654" y="2469"/>
                      </a:lnTo>
                      <a:lnTo>
                        <a:pt x="1654" y="2574"/>
                      </a:lnTo>
                      <a:lnTo>
                        <a:pt x="1758" y="2637"/>
                      </a:lnTo>
                      <a:lnTo>
                        <a:pt x="1821" y="2637"/>
                      </a:lnTo>
                      <a:lnTo>
                        <a:pt x="1884" y="2720"/>
                      </a:lnTo>
                      <a:lnTo>
                        <a:pt x="1758" y="2867"/>
                      </a:lnTo>
                      <a:lnTo>
                        <a:pt x="1717" y="2971"/>
                      </a:lnTo>
                      <a:lnTo>
                        <a:pt x="1779" y="3139"/>
                      </a:lnTo>
                      <a:lnTo>
                        <a:pt x="1758" y="3222"/>
                      </a:lnTo>
                      <a:lnTo>
                        <a:pt x="1570" y="3327"/>
                      </a:lnTo>
                      <a:lnTo>
                        <a:pt x="1549" y="3390"/>
                      </a:lnTo>
                      <a:lnTo>
                        <a:pt x="1675" y="3453"/>
                      </a:lnTo>
                      <a:lnTo>
                        <a:pt x="1738" y="3515"/>
                      </a:lnTo>
                      <a:lnTo>
                        <a:pt x="1779" y="3494"/>
                      </a:lnTo>
                      <a:lnTo>
                        <a:pt x="1758" y="3411"/>
                      </a:lnTo>
                      <a:lnTo>
                        <a:pt x="1779" y="3348"/>
                      </a:lnTo>
                      <a:lnTo>
                        <a:pt x="1884" y="3411"/>
                      </a:lnTo>
                      <a:lnTo>
                        <a:pt x="1989" y="3494"/>
                      </a:lnTo>
                      <a:lnTo>
                        <a:pt x="2093" y="3432"/>
                      </a:lnTo>
                      <a:lnTo>
                        <a:pt x="2177" y="3432"/>
                      </a:lnTo>
                      <a:lnTo>
                        <a:pt x="2240" y="3536"/>
                      </a:lnTo>
                      <a:lnTo>
                        <a:pt x="2323" y="3746"/>
                      </a:lnTo>
                      <a:lnTo>
                        <a:pt x="2407" y="3829"/>
                      </a:lnTo>
                      <a:lnTo>
                        <a:pt x="2533" y="3850"/>
                      </a:lnTo>
                      <a:lnTo>
                        <a:pt x="2658" y="3934"/>
                      </a:lnTo>
                      <a:lnTo>
                        <a:pt x="2763" y="3955"/>
                      </a:lnTo>
                      <a:lnTo>
                        <a:pt x="2909" y="3871"/>
                      </a:lnTo>
                      <a:lnTo>
                        <a:pt x="3056" y="3829"/>
                      </a:lnTo>
                      <a:lnTo>
                        <a:pt x="3139" y="3871"/>
                      </a:lnTo>
                      <a:lnTo>
                        <a:pt x="3286" y="3955"/>
                      </a:lnTo>
                      <a:lnTo>
                        <a:pt x="3579" y="3976"/>
                      </a:lnTo>
                      <a:lnTo>
                        <a:pt x="3683" y="3955"/>
                      </a:lnTo>
                      <a:lnTo>
                        <a:pt x="3767" y="3976"/>
                      </a:lnTo>
                      <a:lnTo>
                        <a:pt x="3872" y="3976"/>
                      </a:lnTo>
                      <a:lnTo>
                        <a:pt x="3955" y="4059"/>
                      </a:lnTo>
                      <a:lnTo>
                        <a:pt x="4060" y="4164"/>
                      </a:lnTo>
                      <a:lnTo>
                        <a:pt x="4165" y="4164"/>
                      </a:lnTo>
                      <a:lnTo>
                        <a:pt x="4269" y="4080"/>
                      </a:lnTo>
                      <a:lnTo>
                        <a:pt x="4395" y="3955"/>
                      </a:lnTo>
                      <a:lnTo>
                        <a:pt x="4541" y="3913"/>
                      </a:lnTo>
                      <a:lnTo>
                        <a:pt x="4688" y="3725"/>
                      </a:lnTo>
                      <a:lnTo>
                        <a:pt x="4688" y="3620"/>
                      </a:lnTo>
                      <a:lnTo>
                        <a:pt x="4541" y="3453"/>
                      </a:lnTo>
                      <a:lnTo>
                        <a:pt x="4479" y="3432"/>
                      </a:lnTo>
                      <a:lnTo>
                        <a:pt x="4332" y="3285"/>
                      </a:lnTo>
                      <a:lnTo>
                        <a:pt x="4186" y="3243"/>
                      </a:lnTo>
                      <a:lnTo>
                        <a:pt x="4060" y="3181"/>
                      </a:lnTo>
                      <a:lnTo>
                        <a:pt x="4018" y="3034"/>
                      </a:lnTo>
                      <a:lnTo>
                        <a:pt x="4102" y="3034"/>
                      </a:lnTo>
                      <a:lnTo>
                        <a:pt x="4186" y="3097"/>
                      </a:lnTo>
                      <a:lnTo>
                        <a:pt x="4290" y="3097"/>
                      </a:lnTo>
                      <a:lnTo>
                        <a:pt x="4290" y="3013"/>
                      </a:lnTo>
                      <a:lnTo>
                        <a:pt x="4165" y="2825"/>
                      </a:lnTo>
                      <a:lnTo>
                        <a:pt x="3976" y="2657"/>
                      </a:lnTo>
                      <a:lnTo>
                        <a:pt x="3976" y="2490"/>
                      </a:lnTo>
                      <a:lnTo>
                        <a:pt x="3955" y="2344"/>
                      </a:lnTo>
                      <a:lnTo>
                        <a:pt x="3851" y="2281"/>
                      </a:lnTo>
                      <a:lnTo>
                        <a:pt x="3851" y="2155"/>
                      </a:lnTo>
                      <a:lnTo>
                        <a:pt x="3788" y="2093"/>
                      </a:lnTo>
                      <a:lnTo>
                        <a:pt x="3746" y="2093"/>
                      </a:lnTo>
                      <a:lnTo>
                        <a:pt x="3370" y="1821"/>
                      </a:lnTo>
                      <a:lnTo>
                        <a:pt x="3160" y="1779"/>
                      </a:lnTo>
                      <a:lnTo>
                        <a:pt x="2972" y="1821"/>
                      </a:lnTo>
                      <a:lnTo>
                        <a:pt x="2951" y="1883"/>
                      </a:lnTo>
                      <a:lnTo>
                        <a:pt x="2972" y="1967"/>
                      </a:lnTo>
                      <a:lnTo>
                        <a:pt x="3139" y="2155"/>
                      </a:lnTo>
                      <a:lnTo>
                        <a:pt x="3139" y="2239"/>
                      </a:lnTo>
                      <a:lnTo>
                        <a:pt x="3077" y="2344"/>
                      </a:lnTo>
                      <a:lnTo>
                        <a:pt x="3077" y="2448"/>
                      </a:lnTo>
                      <a:lnTo>
                        <a:pt x="3056" y="2574"/>
                      </a:lnTo>
                      <a:lnTo>
                        <a:pt x="2972" y="2720"/>
                      </a:lnTo>
                      <a:lnTo>
                        <a:pt x="2930" y="2783"/>
                      </a:lnTo>
                      <a:lnTo>
                        <a:pt x="2909" y="2699"/>
                      </a:lnTo>
                      <a:lnTo>
                        <a:pt x="2951" y="2595"/>
                      </a:lnTo>
                      <a:lnTo>
                        <a:pt x="2972" y="2490"/>
                      </a:lnTo>
                      <a:lnTo>
                        <a:pt x="2930" y="2448"/>
                      </a:lnTo>
                      <a:lnTo>
                        <a:pt x="2972" y="2260"/>
                      </a:lnTo>
                      <a:lnTo>
                        <a:pt x="2930" y="2155"/>
                      </a:lnTo>
                      <a:lnTo>
                        <a:pt x="2742" y="1883"/>
                      </a:lnTo>
                      <a:lnTo>
                        <a:pt x="2595" y="1779"/>
                      </a:lnTo>
                      <a:lnTo>
                        <a:pt x="2386" y="1758"/>
                      </a:lnTo>
                      <a:lnTo>
                        <a:pt x="2323" y="1779"/>
                      </a:lnTo>
                      <a:lnTo>
                        <a:pt x="2282" y="1925"/>
                      </a:lnTo>
                      <a:lnTo>
                        <a:pt x="2240" y="1946"/>
                      </a:lnTo>
                      <a:cubicBezTo>
                        <a:pt x="2198" y="1883"/>
                        <a:pt x="2114" y="1841"/>
                        <a:pt x="2072" y="1821"/>
                      </a:cubicBezTo>
                      <a:lnTo>
                        <a:pt x="2114" y="1779"/>
                      </a:lnTo>
                      <a:lnTo>
                        <a:pt x="2177" y="1674"/>
                      </a:lnTo>
                      <a:lnTo>
                        <a:pt x="2177" y="1549"/>
                      </a:lnTo>
                      <a:lnTo>
                        <a:pt x="1989" y="1444"/>
                      </a:lnTo>
                      <a:lnTo>
                        <a:pt x="1800" y="1297"/>
                      </a:lnTo>
                      <a:lnTo>
                        <a:pt x="1696" y="1109"/>
                      </a:lnTo>
                      <a:lnTo>
                        <a:pt x="1696" y="984"/>
                      </a:lnTo>
                      <a:lnTo>
                        <a:pt x="1758" y="837"/>
                      </a:lnTo>
                      <a:lnTo>
                        <a:pt x="1758" y="733"/>
                      </a:lnTo>
                      <a:lnTo>
                        <a:pt x="1696" y="712"/>
                      </a:lnTo>
                      <a:lnTo>
                        <a:pt x="1403" y="712"/>
                      </a:lnTo>
                      <a:lnTo>
                        <a:pt x="1194" y="628"/>
                      </a:lnTo>
                      <a:lnTo>
                        <a:pt x="1047" y="523"/>
                      </a:lnTo>
                      <a:lnTo>
                        <a:pt x="817" y="251"/>
                      </a:lnTo>
                      <a:lnTo>
                        <a:pt x="650" y="105"/>
                      </a:lnTo>
                      <a:lnTo>
                        <a:pt x="46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430;p45">
                  <a:extLst>
                    <a:ext uri="{FF2B5EF4-FFF2-40B4-BE49-F238E27FC236}">
                      <a16:creationId xmlns:a16="http://schemas.microsoft.com/office/drawing/2014/main" id="{8FC84D7B-6A22-46CB-80D3-8F28B8BC28A9}"/>
                    </a:ext>
                  </a:extLst>
                </p:cNvPr>
                <p:cNvSpPr/>
                <p:nvPr/>
              </p:nvSpPr>
              <p:spPr>
                <a:xfrm>
                  <a:off x="4241800" y="1706950"/>
                  <a:ext cx="130800" cy="246400"/>
                </a:xfrm>
                <a:custGeom>
                  <a:avLst/>
                  <a:gdLst/>
                  <a:ahLst/>
                  <a:cxnLst/>
                  <a:rect l="l" t="t" r="r" b="b"/>
                  <a:pathLst>
                    <a:path w="5232" h="9856" extrusionOk="0">
                      <a:moveTo>
                        <a:pt x="4750" y="1"/>
                      </a:moveTo>
                      <a:lnTo>
                        <a:pt x="4625" y="63"/>
                      </a:lnTo>
                      <a:lnTo>
                        <a:pt x="4604" y="126"/>
                      </a:lnTo>
                      <a:lnTo>
                        <a:pt x="4520" y="105"/>
                      </a:lnTo>
                      <a:lnTo>
                        <a:pt x="4436" y="42"/>
                      </a:lnTo>
                      <a:lnTo>
                        <a:pt x="4332" y="63"/>
                      </a:lnTo>
                      <a:lnTo>
                        <a:pt x="4206" y="168"/>
                      </a:lnTo>
                      <a:lnTo>
                        <a:pt x="4185" y="273"/>
                      </a:lnTo>
                      <a:lnTo>
                        <a:pt x="4101" y="335"/>
                      </a:lnTo>
                      <a:lnTo>
                        <a:pt x="4018" y="356"/>
                      </a:lnTo>
                      <a:lnTo>
                        <a:pt x="3934" y="440"/>
                      </a:lnTo>
                      <a:lnTo>
                        <a:pt x="3934" y="524"/>
                      </a:lnTo>
                      <a:lnTo>
                        <a:pt x="3871" y="628"/>
                      </a:lnTo>
                      <a:lnTo>
                        <a:pt x="3871" y="670"/>
                      </a:lnTo>
                      <a:lnTo>
                        <a:pt x="3934" y="775"/>
                      </a:lnTo>
                      <a:lnTo>
                        <a:pt x="3934" y="858"/>
                      </a:lnTo>
                      <a:lnTo>
                        <a:pt x="3829" y="858"/>
                      </a:lnTo>
                      <a:lnTo>
                        <a:pt x="3788" y="900"/>
                      </a:lnTo>
                      <a:lnTo>
                        <a:pt x="3788" y="984"/>
                      </a:lnTo>
                      <a:lnTo>
                        <a:pt x="3725" y="1047"/>
                      </a:lnTo>
                      <a:lnTo>
                        <a:pt x="3662" y="1109"/>
                      </a:lnTo>
                      <a:lnTo>
                        <a:pt x="3453" y="1256"/>
                      </a:lnTo>
                      <a:lnTo>
                        <a:pt x="3369" y="1298"/>
                      </a:lnTo>
                      <a:lnTo>
                        <a:pt x="3306" y="1277"/>
                      </a:lnTo>
                      <a:lnTo>
                        <a:pt x="3202" y="1277"/>
                      </a:lnTo>
                      <a:lnTo>
                        <a:pt x="3139" y="1319"/>
                      </a:lnTo>
                      <a:lnTo>
                        <a:pt x="3034" y="1486"/>
                      </a:lnTo>
                      <a:lnTo>
                        <a:pt x="2951" y="1528"/>
                      </a:lnTo>
                      <a:lnTo>
                        <a:pt x="2888" y="1507"/>
                      </a:lnTo>
                      <a:lnTo>
                        <a:pt x="2867" y="1423"/>
                      </a:lnTo>
                      <a:lnTo>
                        <a:pt x="2825" y="1423"/>
                      </a:lnTo>
                      <a:lnTo>
                        <a:pt x="2783" y="1507"/>
                      </a:lnTo>
                      <a:lnTo>
                        <a:pt x="2825" y="1633"/>
                      </a:lnTo>
                      <a:lnTo>
                        <a:pt x="2783" y="1695"/>
                      </a:lnTo>
                      <a:lnTo>
                        <a:pt x="2762" y="1591"/>
                      </a:lnTo>
                      <a:lnTo>
                        <a:pt x="2721" y="1486"/>
                      </a:lnTo>
                      <a:lnTo>
                        <a:pt x="2532" y="1507"/>
                      </a:lnTo>
                      <a:lnTo>
                        <a:pt x="2323" y="1570"/>
                      </a:lnTo>
                      <a:lnTo>
                        <a:pt x="2260" y="1612"/>
                      </a:lnTo>
                      <a:lnTo>
                        <a:pt x="2197" y="1633"/>
                      </a:lnTo>
                      <a:lnTo>
                        <a:pt x="2156" y="1695"/>
                      </a:lnTo>
                      <a:lnTo>
                        <a:pt x="2218" y="1842"/>
                      </a:lnTo>
                      <a:lnTo>
                        <a:pt x="2260" y="1905"/>
                      </a:lnTo>
                      <a:lnTo>
                        <a:pt x="2260" y="1946"/>
                      </a:lnTo>
                      <a:lnTo>
                        <a:pt x="2218" y="1988"/>
                      </a:lnTo>
                      <a:lnTo>
                        <a:pt x="2135" y="2093"/>
                      </a:lnTo>
                      <a:lnTo>
                        <a:pt x="2093" y="2051"/>
                      </a:lnTo>
                      <a:lnTo>
                        <a:pt x="2093" y="2009"/>
                      </a:lnTo>
                      <a:lnTo>
                        <a:pt x="2135" y="1946"/>
                      </a:lnTo>
                      <a:lnTo>
                        <a:pt x="2135" y="1884"/>
                      </a:lnTo>
                      <a:lnTo>
                        <a:pt x="2051" y="1884"/>
                      </a:lnTo>
                      <a:lnTo>
                        <a:pt x="1946" y="2009"/>
                      </a:lnTo>
                      <a:lnTo>
                        <a:pt x="1884" y="2051"/>
                      </a:lnTo>
                      <a:lnTo>
                        <a:pt x="1884" y="2135"/>
                      </a:lnTo>
                      <a:lnTo>
                        <a:pt x="1946" y="2156"/>
                      </a:lnTo>
                      <a:lnTo>
                        <a:pt x="1905" y="2218"/>
                      </a:lnTo>
                      <a:lnTo>
                        <a:pt x="1842" y="2323"/>
                      </a:lnTo>
                      <a:lnTo>
                        <a:pt x="1716" y="2323"/>
                      </a:lnTo>
                      <a:lnTo>
                        <a:pt x="1632" y="2365"/>
                      </a:lnTo>
                      <a:lnTo>
                        <a:pt x="1612" y="2449"/>
                      </a:lnTo>
                      <a:lnTo>
                        <a:pt x="1507" y="2470"/>
                      </a:lnTo>
                      <a:lnTo>
                        <a:pt x="1465" y="2553"/>
                      </a:lnTo>
                      <a:lnTo>
                        <a:pt x="1423" y="2721"/>
                      </a:lnTo>
                      <a:lnTo>
                        <a:pt x="1465" y="2742"/>
                      </a:lnTo>
                      <a:lnTo>
                        <a:pt x="1528" y="2742"/>
                      </a:lnTo>
                      <a:lnTo>
                        <a:pt x="1465" y="2825"/>
                      </a:lnTo>
                      <a:lnTo>
                        <a:pt x="1277" y="2825"/>
                      </a:lnTo>
                      <a:lnTo>
                        <a:pt x="1214" y="2867"/>
                      </a:lnTo>
                      <a:lnTo>
                        <a:pt x="1193" y="3034"/>
                      </a:lnTo>
                      <a:lnTo>
                        <a:pt x="1214" y="3097"/>
                      </a:lnTo>
                      <a:lnTo>
                        <a:pt x="1277" y="3097"/>
                      </a:lnTo>
                      <a:lnTo>
                        <a:pt x="1360" y="3076"/>
                      </a:lnTo>
                      <a:lnTo>
                        <a:pt x="1381" y="3139"/>
                      </a:lnTo>
                      <a:lnTo>
                        <a:pt x="1360" y="3181"/>
                      </a:lnTo>
                      <a:lnTo>
                        <a:pt x="1360" y="3286"/>
                      </a:lnTo>
                      <a:lnTo>
                        <a:pt x="1277" y="3348"/>
                      </a:lnTo>
                      <a:lnTo>
                        <a:pt x="1193" y="3306"/>
                      </a:lnTo>
                      <a:lnTo>
                        <a:pt x="1068" y="3286"/>
                      </a:lnTo>
                      <a:lnTo>
                        <a:pt x="942" y="3348"/>
                      </a:lnTo>
                      <a:lnTo>
                        <a:pt x="900" y="3411"/>
                      </a:lnTo>
                      <a:lnTo>
                        <a:pt x="900" y="3495"/>
                      </a:lnTo>
                      <a:lnTo>
                        <a:pt x="858" y="3599"/>
                      </a:lnTo>
                      <a:lnTo>
                        <a:pt x="754" y="3683"/>
                      </a:lnTo>
                      <a:lnTo>
                        <a:pt x="670" y="3620"/>
                      </a:lnTo>
                      <a:lnTo>
                        <a:pt x="628" y="3558"/>
                      </a:lnTo>
                      <a:lnTo>
                        <a:pt x="586" y="3474"/>
                      </a:lnTo>
                      <a:lnTo>
                        <a:pt x="544" y="3495"/>
                      </a:lnTo>
                      <a:lnTo>
                        <a:pt x="524" y="3662"/>
                      </a:lnTo>
                      <a:lnTo>
                        <a:pt x="544" y="3788"/>
                      </a:lnTo>
                      <a:lnTo>
                        <a:pt x="649" y="3871"/>
                      </a:lnTo>
                      <a:lnTo>
                        <a:pt x="733" y="3830"/>
                      </a:lnTo>
                      <a:lnTo>
                        <a:pt x="754" y="3871"/>
                      </a:lnTo>
                      <a:lnTo>
                        <a:pt x="754" y="3934"/>
                      </a:lnTo>
                      <a:lnTo>
                        <a:pt x="691" y="4081"/>
                      </a:lnTo>
                      <a:lnTo>
                        <a:pt x="733" y="4122"/>
                      </a:lnTo>
                      <a:lnTo>
                        <a:pt x="796" y="4143"/>
                      </a:lnTo>
                      <a:lnTo>
                        <a:pt x="858" y="4081"/>
                      </a:lnTo>
                      <a:lnTo>
                        <a:pt x="900" y="4081"/>
                      </a:lnTo>
                      <a:lnTo>
                        <a:pt x="963" y="4102"/>
                      </a:lnTo>
                      <a:lnTo>
                        <a:pt x="1068" y="4102"/>
                      </a:lnTo>
                      <a:lnTo>
                        <a:pt x="1151" y="4039"/>
                      </a:lnTo>
                      <a:lnTo>
                        <a:pt x="1172" y="4081"/>
                      </a:lnTo>
                      <a:lnTo>
                        <a:pt x="1109" y="4143"/>
                      </a:lnTo>
                      <a:lnTo>
                        <a:pt x="1047" y="4185"/>
                      </a:lnTo>
                      <a:lnTo>
                        <a:pt x="900" y="4185"/>
                      </a:lnTo>
                      <a:lnTo>
                        <a:pt x="858" y="4248"/>
                      </a:lnTo>
                      <a:lnTo>
                        <a:pt x="775" y="4227"/>
                      </a:lnTo>
                      <a:lnTo>
                        <a:pt x="733" y="4311"/>
                      </a:lnTo>
                      <a:lnTo>
                        <a:pt x="754" y="4436"/>
                      </a:lnTo>
                      <a:lnTo>
                        <a:pt x="837" y="4499"/>
                      </a:lnTo>
                      <a:lnTo>
                        <a:pt x="900" y="4520"/>
                      </a:lnTo>
                      <a:lnTo>
                        <a:pt x="984" y="4499"/>
                      </a:lnTo>
                      <a:lnTo>
                        <a:pt x="1005" y="4520"/>
                      </a:lnTo>
                      <a:lnTo>
                        <a:pt x="984" y="4562"/>
                      </a:lnTo>
                      <a:lnTo>
                        <a:pt x="858" y="4625"/>
                      </a:lnTo>
                      <a:lnTo>
                        <a:pt x="733" y="4625"/>
                      </a:lnTo>
                      <a:lnTo>
                        <a:pt x="649" y="4666"/>
                      </a:lnTo>
                      <a:lnTo>
                        <a:pt x="649" y="4729"/>
                      </a:lnTo>
                      <a:lnTo>
                        <a:pt x="691" y="4771"/>
                      </a:lnTo>
                      <a:lnTo>
                        <a:pt x="796" y="4750"/>
                      </a:lnTo>
                      <a:lnTo>
                        <a:pt x="900" y="4750"/>
                      </a:lnTo>
                      <a:lnTo>
                        <a:pt x="900" y="4813"/>
                      </a:lnTo>
                      <a:lnTo>
                        <a:pt x="837" y="4834"/>
                      </a:lnTo>
                      <a:lnTo>
                        <a:pt x="733" y="4855"/>
                      </a:lnTo>
                      <a:lnTo>
                        <a:pt x="733" y="4897"/>
                      </a:lnTo>
                      <a:lnTo>
                        <a:pt x="754" y="4938"/>
                      </a:lnTo>
                      <a:lnTo>
                        <a:pt x="879" y="4959"/>
                      </a:lnTo>
                      <a:lnTo>
                        <a:pt x="984" y="5043"/>
                      </a:lnTo>
                      <a:lnTo>
                        <a:pt x="984" y="5085"/>
                      </a:lnTo>
                      <a:lnTo>
                        <a:pt x="858" y="5085"/>
                      </a:lnTo>
                      <a:lnTo>
                        <a:pt x="754" y="5043"/>
                      </a:lnTo>
                      <a:lnTo>
                        <a:pt x="649" y="5043"/>
                      </a:lnTo>
                      <a:lnTo>
                        <a:pt x="565" y="5085"/>
                      </a:lnTo>
                      <a:lnTo>
                        <a:pt x="544" y="5169"/>
                      </a:lnTo>
                      <a:lnTo>
                        <a:pt x="482" y="5210"/>
                      </a:lnTo>
                      <a:lnTo>
                        <a:pt x="482" y="5273"/>
                      </a:lnTo>
                      <a:lnTo>
                        <a:pt x="544" y="5315"/>
                      </a:lnTo>
                      <a:lnTo>
                        <a:pt x="524" y="5378"/>
                      </a:lnTo>
                      <a:lnTo>
                        <a:pt x="461" y="5399"/>
                      </a:lnTo>
                      <a:lnTo>
                        <a:pt x="419" y="5399"/>
                      </a:lnTo>
                      <a:lnTo>
                        <a:pt x="335" y="5483"/>
                      </a:lnTo>
                      <a:lnTo>
                        <a:pt x="314" y="5566"/>
                      </a:lnTo>
                      <a:lnTo>
                        <a:pt x="335" y="5608"/>
                      </a:lnTo>
                      <a:lnTo>
                        <a:pt x="314" y="5671"/>
                      </a:lnTo>
                      <a:lnTo>
                        <a:pt x="210" y="5692"/>
                      </a:lnTo>
                      <a:lnTo>
                        <a:pt x="210" y="5713"/>
                      </a:lnTo>
                      <a:lnTo>
                        <a:pt x="335" y="5838"/>
                      </a:lnTo>
                      <a:lnTo>
                        <a:pt x="440" y="5901"/>
                      </a:lnTo>
                      <a:lnTo>
                        <a:pt x="482" y="5880"/>
                      </a:lnTo>
                      <a:lnTo>
                        <a:pt x="524" y="5796"/>
                      </a:lnTo>
                      <a:lnTo>
                        <a:pt x="586" y="5734"/>
                      </a:lnTo>
                      <a:lnTo>
                        <a:pt x="754" y="5629"/>
                      </a:lnTo>
                      <a:lnTo>
                        <a:pt x="858" y="5587"/>
                      </a:lnTo>
                      <a:lnTo>
                        <a:pt x="858" y="5629"/>
                      </a:lnTo>
                      <a:lnTo>
                        <a:pt x="837" y="5629"/>
                      </a:lnTo>
                      <a:lnTo>
                        <a:pt x="796" y="5713"/>
                      </a:lnTo>
                      <a:lnTo>
                        <a:pt x="649" y="5817"/>
                      </a:lnTo>
                      <a:lnTo>
                        <a:pt x="586" y="5922"/>
                      </a:lnTo>
                      <a:lnTo>
                        <a:pt x="565" y="6027"/>
                      </a:lnTo>
                      <a:lnTo>
                        <a:pt x="586" y="6131"/>
                      </a:lnTo>
                      <a:lnTo>
                        <a:pt x="565" y="6194"/>
                      </a:lnTo>
                      <a:lnTo>
                        <a:pt x="565" y="6236"/>
                      </a:lnTo>
                      <a:lnTo>
                        <a:pt x="754" y="6236"/>
                      </a:lnTo>
                      <a:lnTo>
                        <a:pt x="837" y="6194"/>
                      </a:lnTo>
                      <a:lnTo>
                        <a:pt x="837" y="6257"/>
                      </a:lnTo>
                      <a:lnTo>
                        <a:pt x="775" y="6299"/>
                      </a:lnTo>
                      <a:lnTo>
                        <a:pt x="586" y="6299"/>
                      </a:lnTo>
                      <a:lnTo>
                        <a:pt x="524" y="6340"/>
                      </a:lnTo>
                      <a:lnTo>
                        <a:pt x="356" y="6445"/>
                      </a:lnTo>
                      <a:lnTo>
                        <a:pt x="356" y="6571"/>
                      </a:lnTo>
                      <a:lnTo>
                        <a:pt x="335" y="6654"/>
                      </a:lnTo>
                      <a:lnTo>
                        <a:pt x="356" y="6759"/>
                      </a:lnTo>
                      <a:lnTo>
                        <a:pt x="461" y="6759"/>
                      </a:lnTo>
                      <a:lnTo>
                        <a:pt x="524" y="6822"/>
                      </a:lnTo>
                      <a:lnTo>
                        <a:pt x="482" y="6863"/>
                      </a:lnTo>
                      <a:lnTo>
                        <a:pt x="377" y="6863"/>
                      </a:lnTo>
                      <a:lnTo>
                        <a:pt x="252" y="6884"/>
                      </a:lnTo>
                      <a:lnTo>
                        <a:pt x="147" y="7052"/>
                      </a:lnTo>
                      <a:lnTo>
                        <a:pt x="147" y="7177"/>
                      </a:lnTo>
                      <a:lnTo>
                        <a:pt x="210" y="7240"/>
                      </a:lnTo>
                      <a:lnTo>
                        <a:pt x="272" y="7198"/>
                      </a:lnTo>
                      <a:lnTo>
                        <a:pt x="440" y="7135"/>
                      </a:lnTo>
                      <a:lnTo>
                        <a:pt x="461" y="7177"/>
                      </a:lnTo>
                      <a:lnTo>
                        <a:pt x="356" y="7261"/>
                      </a:lnTo>
                      <a:lnTo>
                        <a:pt x="335" y="7366"/>
                      </a:lnTo>
                      <a:lnTo>
                        <a:pt x="377" y="7366"/>
                      </a:lnTo>
                      <a:lnTo>
                        <a:pt x="461" y="7282"/>
                      </a:lnTo>
                      <a:lnTo>
                        <a:pt x="544" y="7261"/>
                      </a:lnTo>
                      <a:lnTo>
                        <a:pt x="565" y="7303"/>
                      </a:lnTo>
                      <a:lnTo>
                        <a:pt x="482" y="7387"/>
                      </a:lnTo>
                      <a:lnTo>
                        <a:pt x="461" y="7470"/>
                      </a:lnTo>
                      <a:lnTo>
                        <a:pt x="544" y="7554"/>
                      </a:lnTo>
                      <a:lnTo>
                        <a:pt x="649" y="7554"/>
                      </a:lnTo>
                      <a:lnTo>
                        <a:pt x="565" y="7575"/>
                      </a:lnTo>
                      <a:lnTo>
                        <a:pt x="482" y="7575"/>
                      </a:lnTo>
                      <a:lnTo>
                        <a:pt x="419" y="7659"/>
                      </a:lnTo>
                      <a:lnTo>
                        <a:pt x="419" y="7721"/>
                      </a:lnTo>
                      <a:lnTo>
                        <a:pt x="461" y="7826"/>
                      </a:lnTo>
                      <a:lnTo>
                        <a:pt x="419" y="7889"/>
                      </a:lnTo>
                      <a:lnTo>
                        <a:pt x="356" y="7868"/>
                      </a:lnTo>
                      <a:lnTo>
                        <a:pt x="252" y="7889"/>
                      </a:lnTo>
                      <a:lnTo>
                        <a:pt x="168" y="7826"/>
                      </a:lnTo>
                      <a:lnTo>
                        <a:pt x="105" y="7826"/>
                      </a:lnTo>
                      <a:lnTo>
                        <a:pt x="0" y="7972"/>
                      </a:lnTo>
                      <a:lnTo>
                        <a:pt x="0" y="8077"/>
                      </a:lnTo>
                      <a:lnTo>
                        <a:pt x="168" y="8265"/>
                      </a:lnTo>
                      <a:lnTo>
                        <a:pt x="147" y="8391"/>
                      </a:lnTo>
                      <a:lnTo>
                        <a:pt x="168" y="8496"/>
                      </a:lnTo>
                      <a:lnTo>
                        <a:pt x="335" y="8621"/>
                      </a:lnTo>
                      <a:lnTo>
                        <a:pt x="335" y="8705"/>
                      </a:lnTo>
                      <a:lnTo>
                        <a:pt x="482" y="8830"/>
                      </a:lnTo>
                      <a:lnTo>
                        <a:pt x="586" y="8872"/>
                      </a:lnTo>
                      <a:lnTo>
                        <a:pt x="649" y="8851"/>
                      </a:lnTo>
                      <a:lnTo>
                        <a:pt x="733" y="8830"/>
                      </a:lnTo>
                      <a:lnTo>
                        <a:pt x="837" y="8663"/>
                      </a:lnTo>
                      <a:lnTo>
                        <a:pt x="796" y="8516"/>
                      </a:lnTo>
                      <a:lnTo>
                        <a:pt x="837" y="8412"/>
                      </a:lnTo>
                      <a:lnTo>
                        <a:pt x="900" y="8307"/>
                      </a:lnTo>
                      <a:lnTo>
                        <a:pt x="858" y="8433"/>
                      </a:lnTo>
                      <a:lnTo>
                        <a:pt x="858" y="8516"/>
                      </a:lnTo>
                      <a:lnTo>
                        <a:pt x="900" y="8600"/>
                      </a:lnTo>
                      <a:lnTo>
                        <a:pt x="963" y="8747"/>
                      </a:lnTo>
                      <a:lnTo>
                        <a:pt x="1047" y="8788"/>
                      </a:lnTo>
                      <a:lnTo>
                        <a:pt x="1109" y="8726"/>
                      </a:lnTo>
                      <a:lnTo>
                        <a:pt x="1109" y="8642"/>
                      </a:lnTo>
                      <a:lnTo>
                        <a:pt x="1172" y="8537"/>
                      </a:lnTo>
                      <a:lnTo>
                        <a:pt x="1193" y="8600"/>
                      </a:lnTo>
                      <a:lnTo>
                        <a:pt x="1172" y="8642"/>
                      </a:lnTo>
                      <a:lnTo>
                        <a:pt x="1172" y="8747"/>
                      </a:lnTo>
                      <a:lnTo>
                        <a:pt x="1277" y="8935"/>
                      </a:lnTo>
                      <a:lnTo>
                        <a:pt x="1402" y="9019"/>
                      </a:lnTo>
                      <a:lnTo>
                        <a:pt x="1507" y="9019"/>
                      </a:lnTo>
                      <a:lnTo>
                        <a:pt x="1591" y="8956"/>
                      </a:lnTo>
                      <a:lnTo>
                        <a:pt x="1632" y="8998"/>
                      </a:lnTo>
                      <a:lnTo>
                        <a:pt x="1612" y="9040"/>
                      </a:lnTo>
                      <a:lnTo>
                        <a:pt x="1570" y="9040"/>
                      </a:lnTo>
                      <a:lnTo>
                        <a:pt x="1528" y="9123"/>
                      </a:lnTo>
                      <a:lnTo>
                        <a:pt x="1444" y="9165"/>
                      </a:lnTo>
                      <a:lnTo>
                        <a:pt x="1423" y="9249"/>
                      </a:lnTo>
                      <a:lnTo>
                        <a:pt x="1528" y="9332"/>
                      </a:lnTo>
                      <a:lnTo>
                        <a:pt x="1528" y="9416"/>
                      </a:lnTo>
                      <a:lnTo>
                        <a:pt x="1444" y="9416"/>
                      </a:lnTo>
                      <a:lnTo>
                        <a:pt x="1381" y="9374"/>
                      </a:lnTo>
                      <a:lnTo>
                        <a:pt x="1381" y="9458"/>
                      </a:lnTo>
                      <a:lnTo>
                        <a:pt x="1423" y="9521"/>
                      </a:lnTo>
                      <a:lnTo>
                        <a:pt x="1612" y="9542"/>
                      </a:lnTo>
                      <a:lnTo>
                        <a:pt x="1716" y="9584"/>
                      </a:lnTo>
                      <a:lnTo>
                        <a:pt x="1821" y="9563"/>
                      </a:lnTo>
                      <a:lnTo>
                        <a:pt x="1967" y="9604"/>
                      </a:lnTo>
                      <a:lnTo>
                        <a:pt x="1967" y="9521"/>
                      </a:lnTo>
                      <a:lnTo>
                        <a:pt x="2051" y="9542"/>
                      </a:lnTo>
                      <a:lnTo>
                        <a:pt x="2072" y="9625"/>
                      </a:lnTo>
                      <a:lnTo>
                        <a:pt x="2135" y="9772"/>
                      </a:lnTo>
                      <a:lnTo>
                        <a:pt x="2218" y="9856"/>
                      </a:lnTo>
                      <a:lnTo>
                        <a:pt x="2281" y="9856"/>
                      </a:lnTo>
                      <a:lnTo>
                        <a:pt x="2365" y="9751"/>
                      </a:lnTo>
                      <a:lnTo>
                        <a:pt x="2344" y="9625"/>
                      </a:lnTo>
                      <a:lnTo>
                        <a:pt x="2177" y="9542"/>
                      </a:lnTo>
                      <a:lnTo>
                        <a:pt x="2135" y="9521"/>
                      </a:lnTo>
                      <a:lnTo>
                        <a:pt x="2177" y="9479"/>
                      </a:lnTo>
                      <a:lnTo>
                        <a:pt x="2260" y="9521"/>
                      </a:lnTo>
                      <a:lnTo>
                        <a:pt x="2365" y="9584"/>
                      </a:lnTo>
                      <a:lnTo>
                        <a:pt x="2428" y="9667"/>
                      </a:lnTo>
                      <a:lnTo>
                        <a:pt x="2469" y="9772"/>
                      </a:lnTo>
                      <a:lnTo>
                        <a:pt x="2532" y="9772"/>
                      </a:lnTo>
                      <a:lnTo>
                        <a:pt x="2553" y="9667"/>
                      </a:lnTo>
                      <a:lnTo>
                        <a:pt x="2595" y="9646"/>
                      </a:lnTo>
                      <a:lnTo>
                        <a:pt x="2679" y="9751"/>
                      </a:lnTo>
                      <a:lnTo>
                        <a:pt x="2804" y="9793"/>
                      </a:lnTo>
                      <a:lnTo>
                        <a:pt x="2888" y="9793"/>
                      </a:lnTo>
                      <a:lnTo>
                        <a:pt x="2888" y="9730"/>
                      </a:lnTo>
                      <a:lnTo>
                        <a:pt x="2783" y="9646"/>
                      </a:lnTo>
                      <a:lnTo>
                        <a:pt x="2783" y="9584"/>
                      </a:lnTo>
                      <a:lnTo>
                        <a:pt x="2846" y="9563"/>
                      </a:lnTo>
                      <a:lnTo>
                        <a:pt x="2951" y="9604"/>
                      </a:lnTo>
                      <a:lnTo>
                        <a:pt x="2993" y="9667"/>
                      </a:lnTo>
                      <a:lnTo>
                        <a:pt x="3013" y="9667"/>
                      </a:lnTo>
                      <a:lnTo>
                        <a:pt x="3055" y="9772"/>
                      </a:lnTo>
                      <a:lnTo>
                        <a:pt x="3118" y="9814"/>
                      </a:lnTo>
                      <a:lnTo>
                        <a:pt x="3181" y="9793"/>
                      </a:lnTo>
                      <a:lnTo>
                        <a:pt x="3202" y="9688"/>
                      </a:lnTo>
                      <a:lnTo>
                        <a:pt x="3160" y="9604"/>
                      </a:lnTo>
                      <a:lnTo>
                        <a:pt x="3076" y="9604"/>
                      </a:lnTo>
                      <a:lnTo>
                        <a:pt x="3013" y="9563"/>
                      </a:lnTo>
                      <a:lnTo>
                        <a:pt x="3055" y="9500"/>
                      </a:lnTo>
                      <a:lnTo>
                        <a:pt x="3097" y="9542"/>
                      </a:lnTo>
                      <a:lnTo>
                        <a:pt x="3160" y="9542"/>
                      </a:lnTo>
                      <a:lnTo>
                        <a:pt x="3223" y="9437"/>
                      </a:lnTo>
                      <a:lnTo>
                        <a:pt x="3265" y="9353"/>
                      </a:lnTo>
                      <a:lnTo>
                        <a:pt x="3265" y="9312"/>
                      </a:lnTo>
                      <a:lnTo>
                        <a:pt x="3118" y="9207"/>
                      </a:lnTo>
                      <a:lnTo>
                        <a:pt x="3055" y="9228"/>
                      </a:lnTo>
                      <a:lnTo>
                        <a:pt x="2951" y="9207"/>
                      </a:lnTo>
                      <a:lnTo>
                        <a:pt x="2867" y="9040"/>
                      </a:lnTo>
                      <a:lnTo>
                        <a:pt x="2762" y="9040"/>
                      </a:lnTo>
                      <a:lnTo>
                        <a:pt x="2574" y="8872"/>
                      </a:lnTo>
                      <a:lnTo>
                        <a:pt x="2490" y="8788"/>
                      </a:lnTo>
                      <a:lnTo>
                        <a:pt x="2365" y="8788"/>
                      </a:lnTo>
                      <a:lnTo>
                        <a:pt x="2239" y="8516"/>
                      </a:lnTo>
                      <a:lnTo>
                        <a:pt x="2030" y="8286"/>
                      </a:lnTo>
                      <a:lnTo>
                        <a:pt x="1946" y="8014"/>
                      </a:lnTo>
                      <a:lnTo>
                        <a:pt x="1842" y="7847"/>
                      </a:lnTo>
                      <a:lnTo>
                        <a:pt x="1842" y="7554"/>
                      </a:lnTo>
                      <a:lnTo>
                        <a:pt x="1758" y="7387"/>
                      </a:lnTo>
                      <a:lnTo>
                        <a:pt x="1716" y="7073"/>
                      </a:lnTo>
                      <a:lnTo>
                        <a:pt x="1695" y="7010"/>
                      </a:lnTo>
                      <a:lnTo>
                        <a:pt x="1737" y="6905"/>
                      </a:lnTo>
                      <a:lnTo>
                        <a:pt x="1737" y="6822"/>
                      </a:lnTo>
                      <a:lnTo>
                        <a:pt x="1632" y="6801"/>
                      </a:lnTo>
                      <a:lnTo>
                        <a:pt x="1549" y="6843"/>
                      </a:lnTo>
                      <a:lnTo>
                        <a:pt x="1486" y="6801"/>
                      </a:lnTo>
                      <a:lnTo>
                        <a:pt x="1507" y="6759"/>
                      </a:lnTo>
                      <a:lnTo>
                        <a:pt x="1653" y="6759"/>
                      </a:lnTo>
                      <a:lnTo>
                        <a:pt x="1800" y="6696"/>
                      </a:lnTo>
                      <a:lnTo>
                        <a:pt x="1821" y="6487"/>
                      </a:lnTo>
                      <a:lnTo>
                        <a:pt x="1800" y="6382"/>
                      </a:lnTo>
                      <a:lnTo>
                        <a:pt x="1695" y="6403"/>
                      </a:lnTo>
                      <a:lnTo>
                        <a:pt x="1591" y="6424"/>
                      </a:lnTo>
                      <a:lnTo>
                        <a:pt x="1632" y="6382"/>
                      </a:lnTo>
                      <a:lnTo>
                        <a:pt x="1800" y="6319"/>
                      </a:lnTo>
                      <a:lnTo>
                        <a:pt x="1821" y="6236"/>
                      </a:lnTo>
                      <a:lnTo>
                        <a:pt x="1779" y="6194"/>
                      </a:lnTo>
                      <a:lnTo>
                        <a:pt x="1570" y="6194"/>
                      </a:lnTo>
                      <a:lnTo>
                        <a:pt x="1423" y="6173"/>
                      </a:lnTo>
                      <a:lnTo>
                        <a:pt x="1423" y="6110"/>
                      </a:lnTo>
                      <a:lnTo>
                        <a:pt x="1507" y="6068"/>
                      </a:lnTo>
                      <a:lnTo>
                        <a:pt x="1465" y="6006"/>
                      </a:lnTo>
                      <a:lnTo>
                        <a:pt x="1465" y="5922"/>
                      </a:lnTo>
                      <a:lnTo>
                        <a:pt x="1507" y="5964"/>
                      </a:lnTo>
                      <a:lnTo>
                        <a:pt x="1570" y="6068"/>
                      </a:lnTo>
                      <a:lnTo>
                        <a:pt x="1674" y="6110"/>
                      </a:lnTo>
                      <a:lnTo>
                        <a:pt x="1821" y="6110"/>
                      </a:lnTo>
                      <a:lnTo>
                        <a:pt x="1842" y="6068"/>
                      </a:lnTo>
                      <a:lnTo>
                        <a:pt x="1925" y="6027"/>
                      </a:lnTo>
                      <a:lnTo>
                        <a:pt x="1988" y="5901"/>
                      </a:lnTo>
                      <a:lnTo>
                        <a:pt x="1988" y="5775"/>
                      </a:lnTo>
                      <a:lnTo>
                        <a:pt x="2051" y="5650"/>
                      </a:lnTo>
                      <a:lnTo>
                        <a:pt x="2093" y="5545"/>
                      </a:lnTo>
                      <a:lnTo>
                        <a:pt x="2009" y="5462"/>
                      </a:lnTo>
                      <a:lnTo>
                        <a:pt x="1946" y="5336"/>
                      </a:lnTo>
                      <a:lnTo>
                        <a:pt x="1842" y="5294"/>
                      </a:lnTo>
                      <a:lnTo>
                        <a:pt x="1779" y="5294"/>
                      </a:lnTo>
                      <a:lnTo>
                        <a:pt x="1716" y="5252"/>
                      </a:lnTo>
                      <a:lnTo>
                        <a:pt x="1800" y="5231"/>
                      </a:lnTo>
                      <a:lnTo>
                        <a:pt x="1884" y="5252"/>
                      </a:lnTo>
                      <a:lnTo>
                        <a:pt x="1946" y="5231"/>
                      </a:lnTo>
                      <a:lnTo>
                        <a:pt x="2009" y="5294"/>
                      </a:lnTo>
                      <a:lnTo>
                        <a:pt x="2009" y="5378"/>
                      </a:lnTo>
                      <a:lnTo>
                        <a:pt x="2051" y="5399"/>
                      </a:lnTo>
                      <a:lnTo>
                        <a:pt x="2114" y="5336"/>
                      </a:lnTo>
                      <a:lnTo>
                        <a:pt x="2051" y="5148"/>
                      </a:lnTo>
                      <a:lnTo>
                        <a:pt x="1925" y="4980"/>
                      </a:lnTo>
                      <a:lnTo>
                        <a:pt x="1821" y="4834"/>
                      </a:lnTo>
                      <a:lnTo>
                        <a:pt x="1842" y="4771"/>
                      </a:lnTo>
                      <a:lnTo>
                        <a:pt x="1925" y="4855"/>
                      </a:lnTo>
                      <a:lnTo>
                        <a:pt x="1946" y="4938"/>
                      </a:lnTo>
                      <a:lnTo>
                        <a:pt x="2051" y="4980"/>
                      </a:lnTo>
                      <a:lnTo>
                        <a:pt x="2156" y="5022"/>
                      </a:lnTo>
                      <a:lnTo>
                        <a:pt x="2197" y="4938"/>
                      </a:lnTo>
                      <a:lnTo>
                        <a:pt x="2197" y="4855"/>
                      </a:lnTo>
                      <a:lnTo>
                        <a:pt x="2135" y="4813"/>
                      </a:lnTo>
                      <a:lnTo>
                        <a:pt x="2135" y="4729"/>
                      </a:lnTo>
                      <a:lnTo>
                        <a:pt x="2218" y="4625"/>
                      </a:lnTo>
                      <a:lnTo>
                        <a:pt x="2218" y="4520"/>
                      </a:lnTo>
                      <a:lnTo>
                        <a:pt x="2135" y="4415"/>
                      </a:lnTo>
                      <a:lnTo>
                        <a:pt x="2009" y="4248"/>
                      </a:lnTo>
                      <a:lnTo>
                        <a:pt x="2093" y="4248"/>
                      </a:lnTo>
                      <a:lnTo>
                        <a:pt x="2197" y="4332"/>
                      </a:lnTo>
                      <a:lnTo>
                        <a:pt x="2260" y="4311"/>
                      </a:lnTo>
                      <a:lnTo>
                        <a:pt x="2323" y="4185"/>
                      </a:lnTo>
                      <a:lnTo>
                        <a:pt x="2302" y="4143"/>
                      </a:lnTo>
                      <a:lnTo>
                        <a:pt x="2218" y="4143"/>
                      </a:lnTo>
                      <a:lnTo>
                        <a:pt x="2218" y="3997"/>
                      </a:lnTo>
                      <a:lnTo>
                        <a:pt x="2302" y="3976"/>
                      </a:lnTo>
                      <a:lnTo>
                        <a:pt x="2407" y="4039"/>
                      </a:lnTo>
                      <a:lnTo>
                        <a:pt x="2553" y="4102"/>
                      </a:lnTo>
                      <a:lnTo>
                        <a:pt x="2616" y="4018"/>
                      </a:lnTo>
                      <a:lnTo>
                        <a:pt x="2532" y="3976"/>
                      </a:lnTo>
                      <a:lnTo>
                        <a:pt x="2532" y="3913"/>
                      </a:lnTo>
                      <a:lnTo>
                        <a:pt x="2616" y="3913"/>
                      </a:lnTo>
                      <a:lnTo>
                        <a:pt x="2679" y="3934"/>
                      </a:lnTo>
                      <a:lnTo>
                        <a:pt x="2762" y="3871"/>
                      </a:lnTo>
                      <a:lnTo>
                        <a:pt x="2762" y="3767"/>
                      </a:lnTo>
                      <a:lnTo>
                        <a:pt x="2741" y="3704"/>
                      </a:lnTo>
                      <a:lnTo>
                        <a:pt x="2762" y="3662"/>
                      </a:lnTo>
                      <a:lnTo>
                        <a:pt x="2930" y="3578"/>
                      </a:lnTo>
                      <a:lnTo>
                        <a:pt x="2951" y="3495"/>
                      </a:lnTo>
                      <a:lnTo>
                        <a:pt x="2846" y="3453"/>
                      </a:lnTo>
                      <a:lnTo>
                        <a:pt x="2783" y="3369"/>
                      </a:lnTo>
                      <a:lnTo>
                        <a:pt x="2846" y="3265"/>
                      </a:lnTo>
                      <a:lnTo>
                        <a:pt x="2888" y="3369"/>
                      </a:lnTo>
                      <a:lnTo>
                        <a:pt x="2972" y="3306"/>
                      </a:lnTo>
                      <a:lnTo>
                        <a:pt x="3139" y="3097"/>
                      </a:lnTo>
                      <a:lnTo>
                        <a:pt x="3181" y="2972"/>
                      </a:lnTo>
                      <a:lnTo>
                        <a:pt x="3265" y="2930"/>
                      </a:lnTo>
                      <a:lnTo>
                        <a:pt x="3285" y="2783"/>
                      </a:lnTo>
                      <a:lnTo>
                        <a:pt x="3453" y="2679"/>
                      </a:lnTo>
                      <a:lnTo>
                        <a:pt x="3516" y="2532"/>
                      </a:lnTo>
                      <a:lnTo>
                        <a:pt x="3599" y="2323"/>
                      </a:lnTo>
                      <a:lnTo>
                        <a:pt x="3683" y="2323"/>
                      </a:lnTo>
                      <a:lnTo>
                        <a:pt x="3892" y="2156"/>
                      </a:lnTo>
                      <a:lnTo>
                        <a:pt x="4122" y="1905"/>
                      </a:lnTo>
                      <a:lnTo>
                        <a:pt x="4311" y="1737"/>
                      </a:lnTo>
                      <a:lnTo>
                        <a:pt x="4394" y="1737"/>
                      </a:lnTo>
                      <a:lnTo>
                        <a:pt x="4541" y="1612"/>
                      </a:lnTo>
                      <a:lnTo>
                        <a:pt x="4729" y="1570"/>
                      </a:lnTo>
                      <a:lnTo>
                        <a:pt x="4834" y="1486"/>
                      </a:lnTo>
                      <a:lnTo>
                        <a:pt x="4980" y="1277"/>
                      </a:lnTo>
                      <a:lnTo>
                        <a:pt x="5064" y="1214"/>
                      </a:lnTo>
                      <a:lnTo>
                        <a:pt x="5127" y="1214"/>
                      </a:lnTo>
                      <a:lnTo>
                        <a:pt x="5190" y="1193"/>
                      </a:lnTo>
                      <a:lnTo>
                        <a:pt x="5190" y="1109"/>
                      </a:lnTo>
                      <a:lnTo>
                        <a:pt x="5169" y="1068"/>
                      </a:lnTo>
                      <a:lnTo>
                        <a:pt x="5231" y="963"/>
                      </a:lnTo>
                      <a:lnTo>
                        <a:pt x="5190" y="858"/>
                      </a:lnTo>
                      <a:lnTo>
                        <a:pt x="5190" y="691"/>
                      </a:lnTo>
                      <a:lnTo>
                        <a:pt x="5169" y="670"/>
                      </a:lnTo>
                      <a:lnTo>
                        <a:pt x="5085" y="670"/>
                      </a:lnTo>
                      <a:lnTo>
                        <a:pt x="5085" y="524"/>
                      </a:lnTo>
                      <a:lnTo>
                        <a:pt x="5148" y="377"/>
                      </a:lnTo>
                      <a:lnTo>
                        <a:pt x="5127" y="335"/>
                      </a:lnTo>
                      <a:lnTo>
                        <a:pt x="5022" y="314"/>
                      </a:lnTo>
                      <a:lnTo>
                        <a:pt x="4959" y="252"/>
                      </a:lnTo>
                      <a:lnTo>
                        <a:pt x="4855" y="231"/>
                      </a:lnTo>
                      <a:lnTo>
                        <a:pt x="4813" y="147"/>
                      </a:lnTo>
                      <a:lnTo>
                        <a:pt x="4813" y="42"/>
                      </a:lnTo>
                      <a:lnTo>
                        <a:pt x="475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431;p45">
                  <a:extLst>
                    <a:ext uri="{FF2B5EF4-FFF2-40B4-BE49-F238E27FC236}">
                      <a16:creationId xmlns:a16="http://schemas.microsoft.com/office/drawing/2014/main" id="{9E4AAEAE-E05F-46FD-B297-AC0D1E9B8AE4}"/>
                    </a:ext>
                  </a:extLst>
                </p:cNvPr>
                <p:cNvSpPr/>
                <p:nvPr/>
              </p:nvSpPr>
              <p:spPr>
                <a:xfrm>
                  <a:off x="4015475" y="1586100"/>
                  <a:ext cx="1901975" cy="1017450"/>
                </a:xfrm>
                <a:custGeom>
                  <a:avLst/>
                  <a:gdLst/>
                  <a:ahLst/>
                  <a:cxnLst/>
                  <a:rect l="l" t="t" r="r" b="b"/>
                  <a:pathLst>
                    <a:path w="76079" h="40698" extrusionOk="0">
                      <a:moveTo>
                        <a:pt x="27578" y="1"/>
                      </a:moveTo>
                      <a:lnTo>
                        <a:pt x="27431" y="126"/>
                      </a:lnTo>
                      <a:lnTo>
                        <a:pt x="27389" y="231"/>
                      </a:lnTo>
                      <a:lnTo>
                        <a:pt x="27285" y="273"/>
                      </a:lnTo>
                      <a:lnTo>
                        <a:pt x="27368" y="377"/>
                      </a:lnTo>
                      <a:lnTo>
                        <a:pt x="27264" y="482"/>
                      </a:lnTo>
                      <a:lnTo>
                        <a:pt x="27243" y="649"/>
                      </a:lnTo>
                      <a:lnTo>
                        <a:pt x="27285" y="796"/>
                      </a:lnTo>
                      <a:lnTo>
                        <a:pt x="27159" y="921"/>
                      </a:lnTo>
                      <a:lnTo>
                        <a:pt x="27138" y="1444"/>
                      </a:lnTo>
                      <a:lnTo>
                        <a:pt x="27264" y="1570"/>
                      </a:lnTo>
                      <a:lnTo>
                        <a:pt x="27264" y="1695"/>
                      </a:lnTo>
                      <a:lnTo>
                        <a:pt x="27159" y="1695"/>
                      </a:lnTo>
                      <a:lnTo>
                        <a:pt x="27180" y="1842"/>
                      </a:lnTo>
                      <a:lnTo>
                        <a:pt x="27285" y="1967"/>
                      </a:lnTo>
                      <a:lnTo>
                        <a:pt x="27389" y="1967"/>
                      </a:lnTo>
                      <a:lnTo>
                        <a:pt x="27536" y="2156"/>
                      </a:lnTo>
                      <a:lnTo>
                        <a:pt x="27682" y="2177"/>
                      </a:lnTo>
                      <a:lnTo>
                        <a:pt x="27536" y="2281"/>
                      </a:lnTo>
                      <a:lnTo>
                        <a:pt x="27578" y="2407"/>
                      </a:lnTo>
                      <a:lnTo>
                        <a:pt x="27578" y="2491"/>
                      </a:lnTo>
                      <a:lnTo>
                        <a:pt x="27787" y="2511"/>
                      </a:lnTo>
                      <a:lnTo>
                        <a:pt x="27912" y="2470"/>
                      </a:lnTo>
                      <a:lnTo>
                        <a:pt x="28101" y="2532"/>
                      </a:lnTo>
                      <a:lnTo>
                        <a:pt x="28289" y="2532"/>
                      </a:lnTo>
                      <a:lnTo>
                        <a:pt x="28331" y="2616"/>
                      </a:lnTo>
                      <a:lnTo>
                        <a:pt x="28226" y="2700"/>
                      </a:lnTo>
                      <a:lnTo>
                        <a:pt x="28122" y="2679"/>
                      </a:lnTo>
                      <a:lnTo>
                        <a:pt x="28059" y="2700"/>
                      </a:lnTo>
                      <a:lnTo>
                        <a:pt x="27933" y="2616"/>
                      </a:lnTo>
                      <a:lnTo>
                        <a:pt x="27661" y="2721"/>
                      </a:lnTo>
                      <a:lnTo>
                        <a:pt x="27578" y="2679"/>
                      </a:lnTo>
                      <a:lnTo>
                        <a:pt x="27473" y="2721"/>
                      </a:lnTo>
                      <a:lnTo>
                        <a:pt x="27368" y="2700"/>
                      </a:lnTo>
                      <a:lnTo>
                        <a:pt x="27264" y="2700"/>
                      </a:lnTo>
                      <a:lnTo>
                        <a:pt x="27201" y="2783"/>
                      </a:lnTo>
                      <a:lnTo>
                        <a:pt x="26950" y="2783"/>
                      </a:lnTo>
                      <a:lnTo>
                        <a:pt x="26887" y="2888"/>
                      </a:lnTo>
                      <a:lnTo>
                        <a:pt x="26908" y="2930"/>
                      </a:lnTo>
                      <a:lnTo>
                        <a:pt x="27034" y="2951"/>
                      </a:lnTo>
                      <a:lnTo>
                        <a:pt x="27054" y="3055"/>
                      </a:lnTo>
                      <a:lnTo>
                        <a:pt x="27201" y="3035"/>
                      </a:lnTo>
                      <a:lnTo>
                        <a:pt x="27264" y="3097"/>
                      </a:lnTo>
                      <a:lnTo>
                        <a:pt x="27410" y="3014"/>
                      </a:lnTo>
                      <a:lnTo>
                        <a:pt x="27515" y="3160"/>
                      </a:lnTo>
                      <a:lnTo>
                        <a:pt x="27661" y="3265"/>
                      </a:lnTo>
                      <a:lnTo>
                        <a:pt x="27787" y="3516"/>
                      </a:lnTo>
                      <a:lnTo>
                        <a:pt x="27682" y="3746"/>
                      </a:lnTo>
                      <a:lnTo>
                        <a:pt x="27410" y="4018"/>
                      </a:lnTo>
                      <a:lnTo>
                        <a:pt x="27515" y="3746"/>
                      </a:lnTo>
                      <a:lnTo>
                        <a:pt x="27431" y="3662"/>
                      </a:lnTo>
                      <a:lnTo>
                        <a:pt x="27431" y="3495"/>
                      </a:lnTo>
                      <a:lnTo>
                        <a:pt x="27243" y="3453"/>
                      </a:lnTo>
                      <a:lnTo>
                        <a:pt x="27180" y="3432"/>
                      </a:lnTo>
                      <a:lnTo>
                        <a:pt x="27180" y="3348"/>
                      </a:lnTo>
                      <a:lnTo>
                        <a:pt x="27117" y="3327"/>
                      </a:lnTo>
                      <a:lnTo>
                        <a:pt x="27013" y="3411"/>
                      </a:lnTo>
                      <a:lnTo>
                        <a:pt x="26845" y="3411"/>
                      </a:lnTo>
                      <a:lnTo>
                        <a:pt x="26720" y="3537"/>
                      </a:lnTo>
                      <a:lnTo>
                        <a:pt x="26845" y="3599"/>
                      </a:lnTo>
                      <a:lnTo>
                        <a:pt x="26803" y="3662"/>
                      </a:lnTo>
                      <a:lnTo>
                        <a:pt x="26657" y="3662"/>
                      </a:lnTo>
                      <a:lnTo>
                        <a:pt x="26741" y="3767"/>
                      </a:lnTo>
                      <a:lnTo>
                        <a:pt x="26720" y="3851"/>
                      </a:lnTo>
                      <a:lnTo>
                        <a:pt x="26552" y="3976"/>
                      </a:lnTo>
                      <a:lnTo>
                        <a:pt x="26531" y="3851"/>
                      </a:lnTo>
                      <a:lnTo>
                        <a:pt x="26490" y="3851"/>
                      </a:lnTo>
                      <a:lnTo>
                        <a:pt x="26406" y="3913"/>
                      </a:lnTo>
                      <a:lnTo>
                        <a:pt x="26448" y="4039"/>
                      </a:lnTo>
                      <a:lnTo>
                        <a:pt x="26406" y="4164"/>
                      </a:lnTo>
                      <a:lnTo>
                        <a:pt x="26301" y="4164"/>
                      </a:lnTo>
                      <a:lnTo>
                        <a:pt x="26280" y="3976"/>
                      </a:lnTo>
                      <a:lnTo>
                        <a:pt x="26176" y="3871"/>
                      </a:lnTo>
                      <a:lnTo>
                        <a:pt x="26134" y="3934"/>
                      </a:lnTo>
                      <a:lnTo>
                        <a:pt x="26176" y="4039"/>
                      </a:lnTo>
                      <a:lnTo>
                        <a:pt x="26071" y="4227"/>
                      </a:lnTo>
                      <a:lnTo>
                        <a:pt x="26008" y="4374"/>
                      </a:lnTo>
                      <a:lnTo>
                        <a:pt x="25883" y="4290"/>
                      </a:lnTo>
                      <a:lnTo>
                        <a:pt x="25883" y="4227"/>
                      </a:lnTo>
                      <a:lnTo>
                        <a:pt x="26008" y="3955"/>
                      </a:lnTo>
                      <a:lnTo>
                        <a:pt x="25966" y="3851"/>
                      </a:lnTo>
                      <a:lnTo>
                        <a:pt x="25820" y="3830"/>
                      </a:lnTo>
                      <a:lnTo>
                        <a:pt x="25506" y="3934"/>
                      </a:lnTo>
                      <a:lnTo>
                        <a:pt x="25401" y="3871"/>
                      </a:lnTo>
                      <a:lnTo>
                        <a:pt x="25255" y="4018"/>
                      </a:lnTo>
                      <a:lnTo>
                        <a:pt x="25150" y="3976"/>
                      </a:lnTo>
                      <a:lnTo>
                        <a:pt x="25046" y="3934"/>
                      </a:lnTo>
                      <a:lnTo>
                        <a:pt x="24878" y="3955"/>
                      </a:lnTo>
                      <a:lnTo>
                        <a:pt x="25025" y="4081"/>
                      </a:lnTo>
                      <a:lnTo>
                        <a:pt x="24941" y="4164"/>
                      </a:lnTo>
                      <a:lnTo>
                        <a:pt x="24920" y="4143"/>
                      </a:lnTo>
                      <a:lnTo>
                        <a:pt x="24878" y="4081"/>
                      </a:lnTo>
                      <a:lnTo>
                        <a:pt x="24837" y="4060"/>
                      </a:lnTo>
                      <a:lnTo>
                        <a:pt x="24774" y="4164"/>
                      </a:lnTo>
                      <a:lnTo>
                        <a:pt x="24732" y="4227"/>
                      </a:lnTo>
                      <a:lnTo>
                        <a:pt x="24732" y="4478"/>
                      </a:lnTo>
                      <a:lnTo>
                        <a:pt x="24816" y="4562"/>
                      </a:lnTo>
                      <a:lnTo>
                        <a:pt x="24941" y="4436"/>
                      </a:lnTo>
                      <a:lnTo>
                        <a:pt x="25025" y="4478"/>
                      </a:lnTo>
                      <a:lnTo>
                        <a:pt x="25192" y="4353"/>
                      </a:lnTo>
                      <a:lnTo>
                        <a:pt x="25276" y="4374"/>
                      </a:lnTo>
                      <a:lnTo>
                        <a:pt x="25255" y="4478"/>
                      </a:lnTo>
                      <a:lnTo>
                        <a:pt x="24941" y="4604"/>
                      </a:lnTo>
                      <a:lnTo>
                        <a:pt x="24878" y="4750"/>
                      </a:lnTo>
                      <a:lnTo>
                        <a:pt x="24753" y="4813"/>
                      </a:lnTo>
                      <a:lnTo>
                        <a:pt x="24502" y="4855"/>
                      </a:lnTo>
                      <a:lnTo>
                        <a:pt x="24460" y="4918"/>
                      </a:lnTo>
                      <a:lnTo>
                        <a:pt x="24523" y="5001"/>
                      </a:lnTo>
                      <a:lnTo>
                        <a:pt x="24313" y="5064"/>
                      </a:lnTo>
                      <a:lnTo>
                        <a:pt x="24209" y="5001"/>
                      </a:lnTo>
                      <a:lnTo>
                        <a:pt x="24146" y="5022"/>
                      </a:lnTo>
                      <a:lnTo>
                        <a:pt x="24125" y="5127"/>
                      </a:lnTo>
                      <a:lnTo>
                        <a:pt x="24041" y="5169"/>
                      </a:lnTo>
                      <a:lnTo>
                        <a:pt x="23895" y="5211"/>
                      </a:lnTo>
                      <a:lnTo>
                        <a:pt x="23832" y="5294"/>
                      </a:lnTo>
                      <a:lnTo>
                        <a:pt x="23916" y="5399"/>
                      </a:lnTo>
                      <a:lnTo>
                        <a:pt x="23874" y="5399"/>
                      </a:lnTo>
                      <a:lnTo>
                        <a:pt x="23832" y="5504"/>
                      </a:lnTo>
                      <a:lnTo>
                        <a:pt x="23790" y="5524"/>
                      </a:lnTo>
                      <a:lnTo>
                        <a:pt x="23728" y="5441"/>
                      </a:lnTo>
                      <a:lnTo>
                        <a:pt x="23686" y="5441"/>
                      </a:lnTo>
                      <a:lnTo>
                        <a:pt x="23581" y="5608"/>
                      </a:lnTo>
                      <a:lnTo>
                        <a:pt x="23602" y="5650"/>
                      </a:lnTo>
                      <a:lnTo>
                        <a:pt x="23560" y="5713"/>
                      </a:lnTo>
                      <a:lnTo>
                        <a:pt x="23560" y="5817"/>
                      </a:lnTo>
                      <a:lnTo>
                        <a:pt x="23456" y="5943"/>
                      </a:lnTo>
                      <a:lnTo>
                        <a:pt x="23477" y="6048"/>
                      </a:lnTo>
                      <a:lnTo>
                        <a:pt x="23309" y="6110"/>
                      </a:lnTo>
                      <a:lnTo>
                        <a:pt x="23142" y="6110"/>
                      </a:lnTo>
                      <a:lnTo>
                        <a:pt x="23037" y="6173"/>
                      </a:lnTo>
                      <a:lnTo>
                        <a:pt x="23037" y="6278"/>
                      </a:lnTo>
                      <a:lnTo>
                        <a:pt x="23100" y="6278"/>
                      </a:lnTo>
                      <a:lnTo>
                        <a:pt x="23163" y="6215"/>
                      </a:lnTo>
                      <a:lnTo>
                        <a:pt x="23414" y="6257"/>
                      </a:lnTo>
                      <a:lnTo>
                        <a:pt x="23372" y="6340"/>
                      </a:lnTo>
                      <a:lnTo>
                        <a:pt x="23246" y="6320"/>
                      </a:lnTo>
                      <a:lnTo>
                        <a:pt x="23204" y="6361"/>
                      </a:lnTo>
                      <a:lnTo>
                        <a:pt x="23288" y="6445"/>
                      </a:lnTo>
                      <a:lnTo>
                        <a:pt x="23267" y="6675"/>
                      </a:lnTo>
                      <a:lnTo>
                        <a:pt x="23163" y="6759"/>
                      </a:lnTo>
                      <a:lnTo>
                        <a:pt x="23184" y="6843"/>
                      </a:lnTo>
                      <a:lnTo>
                        <a:pt x="23163" y="6947"/>
                      </a:lnTo>
                      <a:lnTo>
                        <a:pt x="23037" y="6759"/>
                      </a:lnTo>
                      <a:lnTo>
                        <a:pt x="22932" y="6780"/>
                      </a:lnTo>
                      <a:lnTo>
                        <a:pt x="22786" y="6633"/>
                      </a:lnTo>
                      <a:lnTo>
                        <a:pt x="22723" y="6592"/>
                      </a:lnTo>
                      <a:lnTo>
                        <a:pt x="22681" y="6654"/>
                      </a:lnTo>
                      <a:lnTo>
                        <a:pt x="22765" y="6738"/>
                      </a:lnTo>
                      <a:lnTo>
                        <a:pt x="22765" y="6843"/>
                      </a:lnTo>
                      <a:lnTo>
                        <a:pt x="22723" y="6905"/>
                      </a:lnTo>
                      <a:lnTo>
                        <a:pt x="22786" y="7010"/>
                      </a:lnTo>
                      <a:lnTo>
                        <a:pt x="22891" y="6968"/>
                      </a:lnTo>
                      <a:lnTo>
                        <a:pt x="23079" y="7010"/>
                      </a:lnTo>
                      <a:lnTo>
                        <a:pt x="23204" y="7052"/>
                      </a:lnTo>
                      <a:lnTo>
                        <a:pt x="23246" y="7156"/>
                      </a:lnTo>
                      <a:lnTo>
                        <a:pt x="23351" y="7219"/>
                      </a:lnTo>
                      <a:lnTo>
                        <a:pt x="23456" y="7198"/>
                      </a:lnTo>
                      <a:lnTo>
                        <a:pt x="23497" y="7177"/>
                      </a:lnTo>
                      <a:lnTo>
                        <a:pt x="23560" y="7261"/>
                      </a:lnTo>
                      <a:lnTo>
                        <a:pt x="23414" y="7303"/>
                      </a:lnTo>
                      <a:lnTo>
                        <a:pt x="23288" y="7303"/>
                      </a:lnTo>
                      <a:lnTo>
                        <a:pt x="23184" y="7198"/>
                      </a:lnTo>
                      <a:lnTo>
                        <a:pt x="23142" y="7219"/>
                      </a:lnTo>
                      <a:lnTo>
                        <a:pt x="23100" y="7303"/>
                      </a:lnTo>
                      <a:lnTo>
                        <a:pt x="23058" y="7366"/>
                      </a:lnTo>
                      <a:lnTo>
                        <a:pt x="23184" y="7512"/>
                      </a:lnTo>
                      <a:lnTo>
                        <a:pt x="23267" y="7470"/>
                      </a:lnTo>
                      <a:lnTo>
                        <a:pt x="23456" y="7470"/>
                      </a:lnTo>
                      <a:lnTo>
                        <a:pt x="23497" y="7617"/>
                      </a:lnTo>
                      <a:lnTo>
                        <a:pt x="23581" y="7680"/>
                      </a:lnTo>
                      <a:lnTo>
                        <a:pt x="23623" y="7596"/>
                      </a:lnTo>
                      <a:lnTo>
                        <a:pt x="23811" y="7596"/>
                      </a:lnTo>
                      <a:lnTo>
                        <a:pt x="23790" y="7701"/>
                      </a:lnTo>
                      <a:lnTo>
                        <a:pt x="23937" y="7805"/>
                      </a:lnTo>
                      <a:lnTo>
                        <a:pt x="24083" y="7805"/>
                      </a:lnTo>
                      <a:lnTo>
                        <a:pt x="24146" y="7952"/>
                      </a:lnTo>
                      <a:lnTo>
                        <a:pt x="24083" y="8161"/>
                      </a:lnTo>
                      <a:lnTo>
                        <a:pt x="23832" y="8307"/>
                      </a:lnTo>
                      <a:lnTo>
                        <a:pt x="23769" y="8433"/>
                      </a:lnTo>
                      <a:lnTo>
                        <a:pt x="23769" y="8517"/>
                      </a:lnTo>
                      <a:lnTo>
                        <a:pt x="23979" y="8726"/>
                      </a:lnTo>
                      <a:lnTo>
                        <a:pt x="24104" y="8768"/>
                      </a:lnTo>
                      <a:lnTo>
                        <a:pt x="23895" y="8768"/>
                      </a:lnTo>
                      <a:lnTo>
                        <a:pt x="23665" y="8579"/>
                      </a:lnTo>
                      <a:lnTo>
                        <a:pt x="23665" y="8454"/>
                      </a:lnTo>
                      <a:lnTo>
                        <a:pt x="23769" y="8224"/>
                      </a:lnTo>
                      <a:lnTo>
                        <a:pt x="23832" y="8161"/>
                      </a:lnTo>
                      <a:lnTo>
                        <a:pt x="23832" y="8098"/>
                      </a:lnTo>
                      <a:lnTo>
                        <a:pt x="23895" y="7952"/>
                      </a:lnTo>
                      <a:lnTo>
                        <a:pt x="23832" y="7910"/>
                      </a:lnTo>
                      <a:lnTo>
                        <a:pt x="23456" y="8098"/>
                      </a:lnTo>
                      <a:lnTo>
                        <a:pt x="23246" y="8161"/>
                      </a:lnTo>
                      <a:lnTo>
                        <a:pt x="23184" y="8307"/>
                      </a:lnTo>
                      <a:lnTo>
                        <a:pt x="23058" y="8349"/>
                      </a:lnTo>
                      <a:lnTo>
                        <a:pt x="22953" y="8307"/>
                      </a:lnTo>
                      <a:lnTo>
                        <a:pt x="22828" y="8328"/>
                      </a:lnTo>
                      <a:lnTo>
                        <a:pt x="22660" y="8454"/>
                      </a:lnTo>
                      <a:lnTo>
                        <a:pt x="22221" y="8621"/>
                      </a:lnTo>
                      <a:lnTo>
                        <a:pt x="21907" y="8684"/>
                      </a:lnTo>
                      <a:lnTo>
                        <a:pt x="21782" y="8684"/>
                      </a:lnTo>
                      <a:lnTo>
                        <a:pt x="21614" y="8851"/>
                      </a:lnTo>
                      <a:lnTo>
                        <a:pt x="21468" y="8851"/>
                      </a:lnTo>
                      <a:lnTo>
                        <a:pt x="21384" y="8935"/>
                      </a:lnTo>
                      <a:lnTo>
                        <a:pt x="21510" y="9040"/>
                      </a:lnTo>
                      <a:lnTo>
                        <a:pt x="21510" y="9165"/>
                      </a:lnTo>
                      <a:lnTo>
                        <a:pt x="21489" y="9291"/>
                      </a:lnTo>
                      <a:lnTo>
                        <a:pt x="21572" y="9374"/>
                      </a:lnTo>
                      <a:lnTo>
                        <a:pt x="21677" y="9374"/>
                      </a:lnTo>
                      <a:lnTo>
                        <a:pt x="21698" y="9458"/>
                      </a:lnTo>
                      <a:lnTo>
                        <a:pt x="21635" y="9521"/>
                      </a:lnTo>
                      <a:lnTo>
                        <a:pt x="21844" y="9667"/>
                      </a:lnTo>
                      <a:lnTo>
                        <a:pt x="22012" y="9918"/>
                      </a:lnTo>
                      <a:lnTo>
                        <a:pt x="22012" y="10128"/>
                      </a:lnTo>
                      <a:lnTo>
                        <a:pt x="22054" y="10232"/>
                      </a:lnTo>
                      <a:lnTo>
                        <a:pt x="22116" y="10232"/>
                      </a:lnTo>
                      <a:lnTo>
                        <a:pt x="22137" y="10400"/>
                      </a:lnTo>
                      <a:lnTo>
                        <a:pt x="22305" y="10504"/>
                      </a:lnTo>
                      <a:lnTo>
                        <a:pt x="22430" y="10462"/>
                      </a:lnTo>
                      <a:lnTo>
                        <a:pt x="22828" y="10504"/>
                      </a:lnTo>
                      <a:lnTo>
                        <a:pt x="22953" y="10421"/>
                      </a:lnTo>
                      <a:lnTo>
                        <a:pt x="22953" y="10504"/>
                      </a:lnTo>
                      <a:lnTo>
                        <a:pt x="22995" y="10609"/>
                      </a:lnTo>
                      <a:lnTo>
                        <a:pt x="22995" y="10755"/>
                      </a:lnTo>
                      <a:lnTo>
                        <a:pt x="23184" y="10839"/>
                      </a:lnTo>
                      <a:lnTo>
                        <a:pt x="23288" y="10986"/>
                      </a:lnTo>
                      <a:lnTo>
                        <a:pt x="23581" y="10986"/>
                      </a:lnTo>
                      <a:lnTo>
                        <a:pt x="23790" y="11132"/>
                      </a:lnTo>
                      <a:lnTo>
                        <a:pt x="23874" y="11132"/>
                      </a:lnTo>
                      <a:lnTo>
                        <a:pt x="23979" y="11258"/>
                      </a:lnTo>
                      <a:lnTo>
                        <a:pt x="24000" y="11550"/>
                      </a:lnTo>
                      <a:lnTo>
                        <a:pt x="24041" y="11676"/>
                      </a:lnTo>
                      <a:lnTo>
                        <a:pt x="24000" y="11864"/>
                      </a:lnTo>
                      <a:lnTo>
                        <a:pt x="24125" y="12011"/>
                      </a:lnTo>
                      <a:lnTo>
                        <a:pt x="24230" y="12094"/>
                      </a:lnTo>
                      <a:lnTo>
                        <a:pt x="24418" y="12346"/>
                      </a:lnTo>
                      <a:lnTo>
                        <a:pt x="24502" y="12618"/>
                      </a:lnTo>
                      <a:lnTo>
                        <a:pt x="24648" y="12743"/>
                      </a:lnTo>
                      <a:lnTo>
                        <a:pt x="24711" y="12869"/>
                      </a:lnTo>
                      <a:lnTo>
                        <a:pt x="24585" y="13141"/>
                      </a:lnTo>
                      <a:lnTo>
                        <a:pt x="24502" y="13162"/>
                      </a:lnTo>
                      <a:lnTo>
                        <a:pt x="24418" y="13141"/>
                      </a:lnTo>
                      <a:lnTo>
                        <a:pt x="24418" y="13141"/>
                      </a:lnTo>
                      <a:lnTo>
                        <a:pt x="24523" y="13287"/>
                      </a:lnTo>
                      <a:lnTo>
                        <a:pt x="24732" y="13329"/>
                      </a:lnTo>
                      <a:lnTo>
                        <a:pt x="24837" y="13392"/>
                      </a:lnTo>
                      <a:lnTo>
                        <a:pt x="25046" y="13643"/>
                      </a:lnTo>
                      <a:lnTo>
                        <a:pt x="25255" y="13706"/>
                      </a:lnTo>
                      <a:lnTo>
                        <a:pt x="25276" y="13685"/>
                      </a:lnTo>
                      <a:lnTo>
                        <a:pt x="25360" y="13706"/>
                      </a:lnTo>
                      <a:lnTo>
                        <a:pt x="25548" y="13559"/>
                      </a:lnTo>
                      <a:lnTo>
                        <a:pt x="25736" y="13517"/>
                      </a:lnTo>
                      <a:lnTo>
                        <a:pt x="25945" y="13685"/>
                      </a:lnTo>
                      <a:lnTo>
                        <a:pt x="26092" y="13747"/>
                      </a:lnTo>
                      <a:lnTo>
                        <a:pt x="26197" y="13747"/>
                      </a:lnTo>
                      <a:lnTo>
                        <a:pt x="26280" y="13894"/>
                      </a:lnTo>
                      <a:lnTo>
                        <a:pt x="26301" y="14124"/>
                      </a:lnTo>
                      <a:lnTo>
                        <a:pt x="26238" y="13915"/>
                      </a:lnTo>
                      <a:lnTo>
                        <a:pt x="26176" y="13810"/>
                      </a:lnTo>
                      <a:lnTo>
                        <a:pt x="25987" y="13810"/>
                      </a:lnTo>
                      <a:lnTo>
                        <a:pt x="25757" y="13643"/>
                      </a:lnTo>
                      <a:lnTo>
                        <a:pt x="25611" y="13643"/>
                      </a:lnTo>
                      <a:lnTo>
                        <a:pt x="25443" y="13810"/>
                      </a:lnTo>
                      <a:lnTo>
                        <a:pt x="25443" y="13978"/>
                      </a:lnTo>
                      <a:lnTo>
                        <a:pt x="25464" y="14061"/>
                      </a:lnTo>
                      <a:lnTo>
                        <a:pt x="25234" y="13810"/>
                      </a:lnTo>
                      <a:lnTo>
                        <a:pt x="24983" y="13810"/>
                      </a:lnTo>
                      <a:lnTo>
                        <a:pt x="24857" y="13706"/>
                      </a:lnTo>
                      <a:lnTo>
                        <a:pt x="24857" y="13580"/>
                      </a:lnTo>
                      <a:lnTo>
                        <a:pt x="24753" y="13434"/>
                      </a:lnTo>
                      <a:lnTo>
                        <a:pt x="24565" y="13371"/>
                      </a:lnTo>
                      <a:lnTo>
                        <a:pt x="24397" y="13371"/>
                      </a:lnTo>
                      <a:lnTo>
                        <a:pt x="24188" y="13245"/>
                      </a:lnTo>
                      <a:lnTo>
                        <a:pt x="24230" y="13182"/>
                      </a:lnTo>
                      <a:lnTo>
                        <a:pt x="24230" y="13057"/>
                      </a:lnTo>
                      <a:lnTo>
                        <a:pt x="24313" y="13015"/>
                      </a:lnTo>
                      <a:lnTo>
                        <a:pt x="24272" y="12910"/>
                      </a:lnTo>
                      <a:lnTo>
                        <a:pt x="24230" y="12638"/>
                      </a:lnTo>
                      <a:lnTo>
                        <a:pt x="24167" y="12429"/>
                      </a:lnTo>
                      <a:lnTo>
                        <a:pt x="24083" y="12387"/>
                      </a:lnTo>
                      <a:lnTo>
                        <a:pt x="24021" y="12555"/>
                      </a:lnTo>
                      <a:lnTo>
                        <a:pt x="23958" y="12597"/>
                      </a:lnTo>
                      <a:lnTo>
                        <a:pt x="23979" y="12743"/>
                      </a:lnTo>
                      <a:lnTo>
                        <a:pt x="23895" y="12827"/>
                      </a:lnTo>
                      <a:lnTo>
                        <a:pt x="23916" y="12910"/>
                      </a:lnTo>
                      <a:lnTo>
                        <a:pt x="23895" y="13036"/>
                      </a:lnTo>
                      <a:lnTo>
                        <a:pt x="23811" y="13036"/>
                      </a:lnTo>
                      <a:lnTo>
                        <a:pt x="23769" y="12659"/>
                      </a:lnTo>
                      <a:lnTo>
                        <a:pt x="23853" y="12555"/>
                      </a:lnTo>
                      <a:lnTo>
                        <a:pt x="23811" y="12429"/>
                      </a:lnTo>
                      <a:lnTo>
                        <a:pt x="23644" y="12283"/>
                      </a:lnTo>
                      <a:lnTo>
                        <a:pt x="23644" y="12094"/>
                      </a:lnTo>
                      <a:lnTo>
                        <a:pt x="23560" y="11969"/>
                      </a:lnTo>
                      <a:lnTo>
                        <a:pt x="23560" y="11802"/>
                      </a:lnTo>
                      <a:lnTo>
                        <a:pt x="23707" y="11697"/>
                      </a:lnTo>
                      <a:lnTo>
                        <a:pt x="23707" y="11613"/>
                      </a:lnTo>
                      <a:lnTo>
                        <a:pt x="23686" y="11509"/>
                      </a:lnTo>
                      <a:lnTo>
                        <a:pt x="23707" y="11299"/>
                      </a:lnTo>
                      <a:lnTo>
                        <a:pt x="23581" y="11278"/>
                      </a:lnTo>
                      <a:lnTo>
                        <a:pt x="23539" y="11299"/>
                      </a:lnTo>
                      <a:lnTo>
                        <a:pt x="23456" y="11216"/>
                      </a:lnTo>
                      <a:lnTo>
                        <a:pt x="23225" y="11383"/>
                      </a:lnTo>
                      <a:lnTo>
                        <a:pt x="22912" y="11425"/>
                      </a:lnTo>
                      <a:lnTo>
                        <a:pt x="22744" y="11425"/>
                      </a:lnTo>
                      <a:lnTo>
                        <a:pt x="22514" y="11195"/>
                      </a:lnTo>
                      <a:lnTo>
                        <a:pt x="22388" y="11111"/>
                      </a:lnTo>
                      <a:lnTo>
                        <a:pt x="22347" y="11006"/>
                      </a:lnTo>
                      <a:lnTo>
                        <a:pt x="22012" y="10965"/>
                      </a:lnTo>
                      <a:lnTo>
                        <a:pt x="21886" y="10860"/>
                      </a:lnTo>
                      <a:lnTo>
                        <a:pt x="21761" y="10693"/>
                      </a:lnTo>
                      <a:lnTo>
                        <a:pt x="21363" y="10693"/>
                      </a:lnTo>
                      <a:lnTo>
                        <a:pt x="21259" y="10651"/>
                      </a:lnTo>
                      <a:lnTo>
                        <a:pt x="21133" y="10734"/>
                      </a:lnTo>
                      <a:lnTo>
                        <a:pt x="20987" y="10944"/>
                      </a:lnTo>
                      <a:lnTo>
                        <a:pt x="20966" y="11069"/>
                      </a:lnTo>
                      <a:lnTo>
                        <a:pt x="20924" y="11111"/>
                      </a:lnTo>
                      <a:lnTo>
                        <a:pt x="20861" y="11090"/>
                      </a:lnTo>
                      <a:lnTo>
                        <a:pt x="20840" y="11174"/>
                      </a:lnTo>
                      <a:lnTo>
                        <a:pt x="20924" y="11258"/>
                      </a:lnTo>
                      <a:lnTo>
                        <a:pt x="21091" y="11132"/>
                      </a:lnTo>
                      <a:lnTo>
                        <a:pt x="21300" y="11174"/>
                      </a:lnTo>
                      <a:lnTo>
                        <a:pt x="21405" y="11383"/>
                      </a:lnTo>
                      <a:lnTo>
                        <a:pt x="21280" y="11613"/>
                      </a:lnTo>
                      <a:lnTo>
                        <a:pt x="21133" y="11655"/>
                      </a:lnTo>
                      <a:lnTo>
                        <a:pt x="20861" y="11550"/>
                      </a:lnTo>
                      <a:lnTo>
                        <a:pt x="20715" y="11362"/>
                      </a:lnTo>
                      <a:lnTo>
                        <a:pt x="20610" y="11362"/>
                      </a:lnTo>
                      <a:lnTo>
                        <a:pt x="20443" y="11467"/>
                      </a:lnTo>
                      <a:lnTo>
                        <a:pt x="20401" y="11550"/>
                      </a:lnTo>
                      <a:lnTo>
                        <a:pt x="20317" y="11571"/>
                      </a:lnTo>
                      <a:lnTo>
                        <a:pt x="20505" y="11822"/>
                      </a:lnTo>
                      <a:lnTo>
                        <a:pt x="20568" y="11822"/>
                      </a:lnTo>
                      <a:lnTo>
                        <a:pt x="20631" y="11969"/>
                      </a:lnTo>
                      <a:lnTo>
                        <a:pt x="20840" y="12136"/>
                      </a:lnTo>
                      <a:lnTo>
                        <a:pt x="21028" y="12136"/>
                      </a:lnTo>
                      <a:lnTo>
                        <a:pt x="21112" y="12220"/>
                      </a:lnTo>
                      <a:lnTo>
                        <a:pt x="21405" y="12241"/>
                      </a:lnTo>
                      <a:lnTo>
                        <a:pt x="21489" y="12178"/>
                      </a:lnTo>
                      <a:lnTo>
                        <a:pt x="21531" y="12178"/>
                      </a:lnTo>
                      <a:lnTo>
                        <a:pt x="21572" y="12283"/>
                      </a:lnTo>
                      <a:lnTo>
                        <a:pt x="21782" y="12283"/>
                      </a:lnTo>
                      <a:lnTo>
                        <a:pt x="21824" y="12429"/>
                      </a:lnTo>
                      <a:lnTo>
                        <a:pt x="21907" y="12450"/>
                      </a:lnTo>
                      <a:lnTo>
                        <a:pt x="21928" y="12555"/>
                      </a:lnTo>
                      <a:lnTo>
                        <a:pt x="22158" y="12597"/>
                      </a:lnTo>
                      <a:lnTo>
                        <a:pt x="22263" y="12513"/>
                      </a:lnTo>
                      <a:lnTo>
                        <a:pt x="22200" y="12618"/>
                      </a:lnTo>
                      <a:lnTo>
                        <a:pt x="21949" y="12659"/>
                      </a:lnTo>
                      <a:lnTo>
                        <a:pt x="21803" y="12576"/>
                      </a:lnTo>
                      <a:lnTo>
                        <a:pt x="21698" y="12555"/>
                      </a:lnTo>
                      <a:lnTo>
                        <a:pt x="21531" y="12366"/>
                      </a:lnTo>
                      <a:lnTo>
                        <a:pt x="21426" y="12346"/>
                      </a:lnTo>
                      <a:lnTo>
                        <a:pt x="21321" y="12408"/>
                      </a:lnTo>
                      <a:lnTo>
                        <a:pt x="21196" y="12408"/>
                      </a:lnTo>
                      <a:lnTo>
                        <a:pt x="21091" y="12534"/>
                      </a:lnTo>
                      <a:lnTo>
                        <a:pt x="21049" y="12429"/>
                      </a:lnTo>
                      <a:lnTo>
                        <a:pt x="20945" y="12346"/>
                      </a:lnTo>
                      <a:lnTo>
                        <a:pt x="20840" y="12408"/>
                      </a:lnTo>
                      <a:lnTo>
                        <a:pt x="20631" y="12408"/>
                      </a:lnTo>
                      <a:lnTo>
                        <a:pt x="20464" y="12304"/>
                      </a:lnTo>
                      <a:lnTo>
                        <a:pt x="20338" y="12325"/>
                      </a:lnTo>
                      <a:lnTo>
                        <a:pt x="20296" y="12220"/>
                      </a:lnTo>
                      <a:lnTo>
                        <a:pt x="20401" y="12136"/>
                      </a:lnTo>
                      <a:lnTo>
                        <a:pt x="20401" y="12053"/>
                      </a:lnTo>
                      <a:lnTo>
                        <a:pt x="20296" y="11990"/>
                      </a:lnTo>
                      <a:lnTo>
                        <a:pt x="20296" y="11885"/>
                      </a:lnTo>
                      <a:lnTo>
                        <a:pt x="20108" y="11718"/>
                      </a:lnTo>
                      <a:lnTo>
                        <a:pt x="20024" y="11592"/>
                      </a:lnTo>
                      <a:lnTo>
                        <a:pt x="20087" y="11425"/>
                      </a:lnTo>
                      <a:lnTo>
                        <a:pt x="19982" y="11278"/>
                      </a:lnTo>
                      <a:lnTo>
                        <a:pt x="19982" y="11006"/>
                      </a:lnTo>
                      <a:lnTo>
                        <a:pt x="19836" y="10881"/>
                      </a:lnTo>
                      <a:lnTo>
                        <a:pt x="19836" y="10693"/>
                      </a:lnTo>
                      <a:lnTo>
                        <a:pt x="19794" y="10651"/>
                      </a:lnTo>
                      <a:lnTo>
                        <a:pt x="19710" y="10630"/>
                      </a:lnTo>
                      <a:lnTo>
                        <a:pt x="19689" y="10462"/>
                      </a:lnTo>
                      <a:lnTo>
                        <a:pt x="19522" y="10337"/>
                      </a:lnTo>
                      <a:lnTo>
                        <a:pt x="19459" y="10379"/>
                      </a:lnTo>
                      <a:lnTo>
                        <a:pt x="19689" y="10860"/>
                      </a:lnTo>
                      <a:lnTo>
                        <a:pt x="19752" y="11174"/>
                      </a:lnTo>
                      <a:lnTo>
                        <a:pt x="19710" y="11425"/>
                      </a:lnTo>
                      <a:lnTo>
                        <a:pt x="19522" y="11676"/>
                      </a:lnTo>
                      <a:lnTo>
                        <a:pt x="19396" y="11802"/>
                      </a:lnTo>
                      <a:lnTo>
                        <a:pt x="19396" y="11885"/>
                      </a:lnTo>
                      <a:lnTo>
                        <a:pt x="19480" y="11948"/>
                      </a:lnTo>
                      <a:lnTo>
                        <a:pt x="19501" y="12136"/>
                      </a:lnTo>
                      <a:lnTo>
                        <a:pt x="19417" y="12346"/>
                      </a:lnTo>
                      <a:lnTo>
                        <a:pt x="19417" y="12471"/>
                      </a:lnTo>
                      <a:lnTo>
                        <a:pt x="19627" y="12618"/>
                      </a:lnTo>
                      <a:lnTo>
                        <a:pt x="19899" y="12848"/>
                      </a:lnTo>
                      <a:lnTo>
                        <a:pt x="19940" y="12994"/>
                      </a:lnTo>
                      <a:lnTo>
                        <a:pt x="20108" y="12994"/>
                      </a:lnTo>
                      <a:lnTo>
                        <a:pt x="20233" y="13141"/>
                      </a:lnTo>
                      <a:lnTo>
                        <a:pt x="20338" y="13371"/>
                      </a:lnTo>
                      <a:lnTo>
                        <a:pt x="20317" y="13727"/>
                      </a:lnTo>
                      <a:lnTo>
                        <a:pt x="20275" y="13894"/>
                      </a:lnTo>
                      <a:lnTo>
                        <a:pt x="20422" y="14103"/>
                      </a:lnTo>
                      <a:lnTo>
                        <a:pt x="20380" y="14354"/>
                      </a:lnTo>
                      <a:lnTo>
                        <a:pt x="20464" y="14501"/>
                      </a:lnTo>
                      <a:lnTo>
                        <a:pt x="20673" y="14731"/>
                      </a:lnTo>
                      <a:lnTo>
                        <a:pt x="20715" y="14856"/>
                      </a:lnTo>
                      <a:lnTo>
                        <a:pt x="20673" y="15024"/>
                      </a:lnTo>
                      <a:lnTo>
                        <a:pt x="20736" y="15087"/>
                      </a:lnTo>
                      <a:lnTo>
                        <a:pt x="20882" y="15149"/>
                      </a:lnTo>
                      <a:lnTo>
                        <a:pt x="21070" y="15045"/>
                      </a:lnTo>
                      <a:lnTo>
                        <a:pt x="21280" y="15087"/>
                      </a:lnTo>
                      <a:lnTo>
                        <a:pt x="21363" y="15045"/>
                      </a:lnTo>
                      <a:lnTo>
                        <a:pt x="21384" y="14877"/>
                      </a:lnTo>
                      <a:lnTo>
                        <a:pt x="21510" y="14752"/>
                      </a:lnTo>
                      <a:lnTo>
                        <a:pt x="21677" y="14815"/>
                      </a:lnTo>
                      <a:lnTo>
                        <a:pt x="21782" y="14773"/>
                      </a:lnTo>
                      <a:lnTo>
                        <a:pt x="21991" y="14919"/>
                      </a:lnTo>
                      <a:lnTo>
                        <a:pt x="22116" y="14856"/>
                      </a:lnTo>
                      <a:lnTo>
                        <a:pt x="22200" y="14982"/>
                      </a:lnTo>
                      <a:lnTo>
                        <a:pt x="22451" y="15087"/>
                      </a:lnTo>
                      <a:lnTo>
                        <a:pt x="22640" y="15087"/>
                      </a:lnTo>
                      <a:lnTo>
                        <a:pt x="22765" y="15275"/>
                      </a:lnTo>
                      <a:lnTo>
                        <a:pt x="22765" y="15379"/>
                      </a:lnTo>
                      <a:lnTo>
                        <a:pt x="22953" y="15484"/>
                      </a:lnTo>
                      <a:lnTo>
                        <a:pt x="23016" y="15589"/>
                      </a:lnTo>
                      <a:lnTo>
                        <a:pt x="23037" y="15610"/>
                      </a:lnTo>
                      <a:lnTo>
                        <a:pt x="23058" y="15693"/>
                      </a:lnTo>
                      <a:lnTo>
                        <a:pt x="23142" y="15777"/>
                      </a:lnTo>
                      <a:lnTo>
                        <a:pt x="23058" y="15861"/>
                      </a:lnTo>
                      <a:lnTo>
                        <a:pt x="22953" y="15882"/>
                      </a:lnTo>
                      <a:lnTo>
                        <a:pt x="22953" y="16070"/>
                      </a:lnTo>
                      <a:lnTo>
                        <a:pt x="23037" y="16216"/>
                      </a:lnTo>
                      <a:lnTo>
                        <a:pt x="23121" y="16279"/>
                      </a:lnTo>
                      <a:lnTo>
                        <a:pt x="23079" y="16384"/>
                      </a:lnTo>
                      <a:lnTo>
                        <a:pt x="23163" y="16488"/>
                      </a:lnTo>
                      <a:lnTo>
                        <a:pt x="23288" y="16488"/>
                      </a:lnTo>
                      <a:lnTo>
                        <a:pt x="23372" y="16593"/>
                      </a:lnTo>
                      <a:lnTo>
                        <a:pt x="23518" y="16593"/>
                      </a:lnTo>
                      <a:lnTo>
                        <a:pt x="23602" y="16426"/>
                      </a:lnTo>
                      <a:lnTo>
                        <a:pt x="23665" y="16509"/>
                      </a:lnTo>
                      <a:lnTo>
                        <a:pt x="23769" y="16488"/>
                      </a:lnTo>
                      <a:lnTo>
                        <a:pt x="23832" y="16509"/>
                      </a:lnTo>
                      <a:lnTo>
                        <a:pt x="23790" y="16530"/>
                      </a:lnTo>
                      <a:lnTo>
                        <a:pt x="23728" y="16593"/>
                      </a:lnTo>
                      <a:lnTo>
                        <a:pt x="23560" y="16614"/>
                      </a:lnTo>
                      <a:lnTo>
                        <a:pt x="23456" y="16635"/>
                      </a:lnTo>
                      <a:lnTo>
                        <a:pt x="23288" y="16656"/>
                      </a:lnTo>
                      <a:lnTo>
                        <a:pt x="23142" y="16551"/>
                      </a:lnTo>
                      <a:lnTo>
                        <a:pt x="22995" y="16551"/>
                      </a:lnTo>
                      <a:lnTo>
                        <a:pt x="22932" y="16426"/>
                      </a:lnTo>
                      <a:lnTo>
                        <a:pt x="22974" y="16384"/>
                      </a:lnTo>
                      <a:lnTo>
                        <a:pt x="22953" y="16237"/>
                      </a:lnTo>
                      <a:lnTo>
                        <a:pt x="22849" y="16112"/>
                      </a:lnTo>
                      <a:lnTo>
                        <a:pt x="22828" y="15986"/>
                      </a:lnTo>
                      <a:lnTo>
                        <a:pt x="22723" y="15923"/>
                      </a:lnTo>
                      <a:lnTo>
                        <a:pt x="22744" y="15798"/>
                      </a:lnTo>
                      <a:lnTo>
                        <a:pt x="22619" y="15610"/>
                      </a:lnTo>
                      <a:lnTo>
                        <a:pt x="22556" y="15610"/>
                      </a:lnTo>
                      <a:lnTo>
                        <a:pt x="22430" y="15526"/>
                      </a:lnTo>
                      <a:lnTo>
                        <a:pt x="22242" y="15421"/>
                      </a:lnTo>
                      <a:lnTo>
                        <a:pt x="22242" y="15254"/>
                      </a:lnTo>
                      <a:lnTo>
                        <a:pt x="22054" y="15066"/>
                      </a:lnTo>
                      <a:lnTo>
                        <a:pt x="21907" y="15066"/>
                      </a:lnTo>
                      <a:lnTo>
                        <a:pt x="21677" y="15317"/>
                      </a:lnTo>
                      <a:lnTo>
                        <a:pt x="21510" y="15338"/>
                      </a:lnTo>
                      <a:lnTo>
                        <a:pt x="21405" y="15463"/>
                      </a:lnTo>
                      <a:lnTo>
                        <a:pt x="21217" y="15589"/>
                      </a:lnTo>
                      <a:lnTo>
                        <a:pt x="21259" y="15944"/>
                      </a:lnTo>
                      <a:lnTo>
                        <a:pt x="21321" y="16049"/>
                      </a:lnTo>
                      <a:lnTo>
                        <a:pt x="21572" y="16175"/>
                      </a:lnTo>
                      <a:lnTo>
                        <a:pt x="21761" y="16593"/>
                      </a:lnTo>
                      <a:lnTo>
                        <a:pt x="21719" y="16698"/>
                      </a:lnTo>
                      <a:lnTo>
                        <a:pt x="21531" y="17012"/>
                      </a:lnTo>
                      <a:lnTo>
                        <a:pt x="21510" y="17179"/>
                      </a:lnTo>
                      <a:lnTo>
                        <a:pt x="21614" y="17367"/>
                      </a:lnTo>
                      <a:lnTo>
                        <a:pt x="21510" y="17639"/>
                      </a:lnTo>
                      <a:lnTo>
                        <a:pt x="21510" y="17744"/>
                      </a:lnTo>
                      <a:lnTo>
                        <a:pt x="21363" y="17890"/>
                      </a:lnTo>
                      <a:lnTo>
                        <a:pt x="21363" y="17974"/>
                      </a:lnTo>
                      <a:lnTo>
                        <a:pt x="21259" y="18016"/>
                      </a:lnTo>
                      <a:lnTo>
                        <a:pt x="21175" y="18120"/>
                      </a:lnTo>
                      <a:lnTo>
                        <a:pt x="21175" y="18267"/>
                      </a:lnTo>
                      <a:lnTo>
                        <a:pt x="21259" y="18330"/>
                      </a:lnTo>
                      <a:lnTo>
                        <a:pt x="21259" y="18434"/>
                      </a:lnTo>
                      <a:lnTo>
                        <a:pt x="21070" y="18539"/>
                      </a:lnTo>
                      <a:lnTo>
                        <a:pt x="20840" y="18497"/>
                      </a:lnTo>
                      <a:lnTo>
                        <a:pt x="20798" y="18434"/>
                      </a:lnTo>
                      <a:lnTo>
                        <a:pt x="20589" y="18434"/>
                      </a:lnTo>
                      <a:lnTo>
                        <a:pt x="20380" y="18476"/>
                      </a:lnTo>
                      <a:lnTo>
                        <a:pt x="20212" y="18413"/>
                      </a:lnTo>
                      <a:lnTo>
                        <a:pt x="19794" y="18330"/>
                      </a:lnTo>
                      <a:lnTo>
                        <a:pt x="19627" y="18183"/>
                      </a:lnTo>
                      <a:lnTo>
                        <a:pt x="19585" y="18079"/>
                      </a:lnTo>
                      <a:lnTo>
                        <a:pt x="19396" y="18100"/>
                      </a:lnTo>
                      <a:lnTo>
                        <a:pt x="19334" y="18204"/>
                      </a:lnTo>
                      <a:lnTo>
                        <a:pt x="19313" y="18162"/>
                      </a:lnTo>
                      <a:lnTo>
                        <a:pt x="19229" y="18120"/>
                      </a:lnTo>
                      <a:lnTo>
                        <a:pt x="19313" y="17974"/>
                      </a:lnTo>
                      <a:lnTo>
                        <a:pt x="19480" y="17953"/>
                      </a:lnTo>
                      <a:lnTo>
                        <a:pt x="19794" y="17890"/>
                      </a:lnTo>
                      <a:lnTo>
                        <a:pt x="19836" y="17807"/>
                      </a:lnTo>
                      <a:lnTo>
                        <a:pt x="20108" y="17974"/>
                      </a:lnTo>
                      <a:lnTo>
                        <a:pt x="20171" y="17974"/>
                      </a:lnTo>
                      <a:lnTo>
                        <a:pt x="20212" y="17890"/>
                      </a:lnTo>
                      <a:lnTo>
                        <a:pt x="20338" y="17890"/>
                      </a:lnTo>
                      <a:lnTo>
                        <a:pt x="20338" y="17974"/>
                      </a:lnTo>
                      <a:lnTo>
                        <a:pt x="20150" y="18079"/>
                      </a:lnTo>
                      <a:lnTo>
                        <a:pt x="20254" y="18183"/>
                      </a:lnTo>
                      <a:lnTo>
                        <a:pt x="20464" y="18162"/>
                      </a:lnTo>
                      <a:lnTo>
                        <a:pt x="20547" y="18058"/>
                      </a:lnTo>
                      <a:lnTo>
                        <a:pt x="20673" y="17995"/>
                      </a:lnTo>
                      <a:lnTo>
                        <a:pt x="20673" y="17911"/>
                      </a:lnTo>
                      <a:lnTo>
                        <a:pt x="20568" y="17786"/>
                      </a:lnTo>
                      <a:lnTo>
                        <a:pt x="20568" y="17702"/>
                      </a:lnTo>
                      <a:lnTo>
                        <a:pt x="20694" y="17786"/>
                      </a:lnTo>
                      <a:lnTo>
                        <a:pt x="20756" y="17702"/>
                      </a:lnTo>
                      <a:lnTo>
                        <a:pt x="20756" y="17472"/>
                      </a:lnTo>
                      <a:lnTo>
                        <a:pt x="20882" y="17388"/>
                      </a:lnTo>
                      <a:lnTo>
                        <a:pt x="20861" y="17325"/>
                      </a:lnTo>
                      <a:lnTo>
                        <a:pt x="20777" y="17346"/>
                      </a:lnTo>
                      <a:lnTo>
                        <a:pt x="20756" y="17284"/>
                      </a:lnTo>
                      <a:lnTo>
                        <a:pt x="20882" y="17242"/>
                      </a:lnTo>
                      <a:lnTo>
                        <a:pt x="20882" y="17012"/>
                      </a:lnTo>
                      <a:lnTo>
                        <a:pt x="20840" y="16928"/>
                      </a:lnTo>
                      <a:lnTo>
                        <a:pt x="20903" y="16823"/>
                      </a:lnTo>
                      <a:lnTo>
                        <a:pt x="20903" y="16760"/>
                      </a:lnTo>
                      <a:lnTo>
                        <a:pt x="21008" y="16698"/>
                      </a:lnTo>
                      <a:lnTo>
                        <a:pt x="20987" y="16509"/>
                      </a:lnTo>
                      <a:lnTo>
                        <a:pt x="20861" y="16384"/>
                      </a:lnTo>
                      <a:lnTo>
                        <a:pt x="20777" y="16175"/>
                      </a:lnTo>
                      <a:lnTo>
                        <a:pt x="20798" y="16007"/>
                      </a:lnTo>
                      <a:lnTo>
                        <a:pt x="20798" y="15882"/>
                      </a:lnTo>
                      <a:lnTo>
                        <a:pt x="20861" y="15903"/>
                      </a:lnTo>
                      <a:lnTo>
                        <a:pt x="20861" y="15819"/>
                      </a:lnTo>
                      <a:lnTo>
                        <a:pt x="20673" y="15651"/>
                      </a:lnTo>
                      <a:lnTo>
                        <a:pt x="20589" y="15610"/>
                      </a:lnTo>
                      <a:lnTo>
                        <a:pt x="20526" y="15505"/>
                      </a:lnTo>
                      <a:lnTo>
                        <a:pt x="20338" y="15463"/>
                      </a:lnTo>
                      <a:lnTo>
                        <a:pt x="20108" y="15170"/>
                      </a:lnTo>
                      <a:lnTo>
                        <a:pt x="20045" y="14940"/>
                      </a:lnTo>
                      <a:lnTo>
                        <a:pt x="20003" y="14877"/>
                      </a:lnTo>
                      <a:lnTo>
                        <a:pt x="20045" y="14794"/>
                      </a:lnTo>
                      <a:lnTo>
                        <a:pt x="19919" y="14710"/>
                      </a:lnTo>
                      <a:lnTo>
                        <a:pt x="19836" y="14563"/>
                      </a:lnTo>
                      <a:lnTo>
                        <a:pt x="19899" y="14417"/>
                      </a:lnTo>
                      <a:lnTo>
                        <a:pt x="19710" y="14145"/>
                      </a:lnTo>
                      <a:lnTo>
                        <a:pt x="19710" y="13978"/>
                      </a:lnTo>
                      <a:lnTo>
                        <a:pt x="19585" y="13831"/>
                      </a:lnTo>
                      <a:lnTo>
                        <a:pt x="19606" y="13768"/>
                      </a:lnTo>
                      <a:lnTo>
                        <a:pt x="19606" y="13685"/>
                      </a:lnTo>
                      <a:lnTo>
                        <a:pt x="19501" y="13580"/>
                      </a:lnTo>
                      <a:lnTo>
                        <a:pt x="19438" y="13224"/>
                      </a:lnTo>
                      <a:lnTo>
                        <a:pt x="19375" y="13078"/>
                      </a:lnTo>
                      <a:lnTo>
                        <a:pt x="19229" y="12973"/>
                      </a:lnTo>
                      <a:lnTo>
                        <a:pt x="19292" y="12910"/>
                      </a:lnTo>
                      <a:lnTo>
                        <a:pt x="19250" y="12848"/>
                      </a:lnTo>
                      <a:lnTo>
                        <a:pt x="19166" y="12869"/>
                      </a:lnTo>
                      <a:lnTo>
                        <a:pt x="19166" y="12848"/>
                      </a:lnTo>
                      <a:lnTo>
                        <a:pt x="19041" y="12806"/>
                      </a:lnTo>
                      <a:lnTo>
                        <a:pt x="18957" y="12638"/>
                      </a:lnTo>
                      <a:lnTo>
                        <a:pt x="18831" y="12534"/>
                      </a:lnTo>
                      <a:lnTo>
                        <a:pt x="18769" y="12408"/>
                      </a:lnTo>
                      <a:lnTo>
                        <a:pt x="18852" y="12387"/>
                      </a:lnTo>
                      <a:lnTo>
                        <a:pt x="18873" y="12283"/>
                      </a:lnTo>
                      <a:lnTo>
                        <a:pt x="18831" y="12178"/>
                      </a:lnTo>
                      <a:lnTo>
                        <a:pt x="18852" y="12094"/>
                      </a:lnTo>
                      <a:lnTo>
                        <a:pt x="18790" y="11990"/>
                      </a:lnTo>
                      <a:lnTo>
                        <a:pt x="18852" y="11676"/>
                      </a:lnTo>
                      <a:lnTo>
                        <a:pt x="18769" y="11488"/>
                      </a:lnTo>
                      <a:lnTo>
                        <a:pt x="18769" y="11278"/>
                      </a:lnTo>
                      <a:lnTo>
                        <a:pt x="18727" y="11195"/>
                      </a:lnTo>
                      <a:lnTo>
                        <a:pt x="18727" y="11069"/>
                      </a:lnTo>
                      <a:lnTo>
                        <a:pt x="18643" y="10944"/>
                      </a:lnTo>
                      <a:lnTo>
                        <a:pt x="18748" y="10881"/>
                      </a:lnTo>
                      <a:lnTo>
                        <a:pt x="18685" y="10776"/>
                      </a:lnTo>
                      <a:lnTo>
                        <a:pt x="18559" y="10755"/>
                      </a:lnTo>
                      <a:lnTo>
                        <a:pt x="18413" y="10755"/>
                      </a:lnTo>
                      <a:lnTo>
                        <a:pt x="18057" y="10630"/>
                      </a:lnTo>
                      <a:lnTo>
                        <a:pt x="17932" y="10630"/>
                      </a:lnTo>
                      <a:lnTo>
                        <a:pt x="17890" y="10672"/>
                      </a:lnTo>
                      <a:lnTo>
                        <a:pt x="17785" y="10630"/>
                      </a:lnTo>
                      <a:lnTo>
                        <a:pt x="17681" y="10630"/>
                      </a:lnTo>
                      <a:lnTo>
                        <a:pt x="17534" y="10714"/>
                      </a:lnTo>
                      <a:lnTo>
                        <a:pt x="17388" y="10714"/>
                      </a:lnTo>
                      <a:lnTo>
                        <a:pt x="17262" y="10755"/>
                      </a:lnTo>
                      <a:lnTo>
                        <a:pt x="17220" y="10714"/>
                      </a:lnTo>
                      <a:lnTo>
                        <a:pt x="17262" y="10651"/>
                      </a:lnTo>
                      <a:lnTo>
                        <a:pt x="17158" y="10609"/>
                      </a:lnTo>
                      <a:lnTo>
                        <a:pt x="17053" y="10630"/>
                      </a:lnTo>
                      <a:lnTo>
                        <a:pt x="17074" y="10860"/>
                      </a:lnTo>
                      <a:lnTo>
                        <a:pt x="17053" y="11069"/>
                      </a:lnTo>
                      <a:lnTo>
                        <a:pt x="17158" y="11195"/>
                      </a:lnTo>
                      <a:lnTo>
                        <a:pt x="17116" y="11258"/>
                      </a:lnTo>
                      <a:lnTo>
                        <a:pt x="17074" y="11467"/>
                      </a:lnTo>
                      <a:lnTo>
                        <a:pt x="17158" y="11550"/>
                      </a:lnTo>
                      <a:lnTo>
                        <a:pt x="17158" y="11676"/>
                      </a:lnTo>
                      <a:lnTo>
                        <a:pt x="17199" y="11760"/>
                      </a:lnTo>
                      <a:lnTo>
                        <a:pt x="17158" y="11822"/>
                      </a:lnTo>
                      <a:lnTo>
                        <a:pt x="17158" y="12011"/>
                      </a:lnTo>
                      <a:lnTo>
                        <a:pt x="17220" y="12136"/>
                      </a:lnTo>
                      <a:lnTo>
                        <a:pt x="17158" y="12304"/>
                      </a:lnTo>
                      <a:lnTo>
                        <a:pt x="17158" y="12408"/>
                      </a:lnTo>
                      <a:lnTo>
                        <a:pt x="17199" y="12534"/>
                      </a:lnTo>
                      <a:lnTo>
                        <a:pt x="17178" y="12618"/>
                      </a:lnTo>
                      <a:lnTo>
                        <a:pt x="17053" y="12701"/>
                      </a:lnTo>
                      <a:lnTo>
                        <a:pt x="16844" y="13015"/>
                      </a:lnTo>
                      <a:lnTo>
                        <a:pt x="16760" y="13057"/>
                      </a:lnTo>
                      <a:lnTo>
                        <a:pt x="16781" y="13162"/>
                      </a:lnTo>
                      <a:lnTo>
                        <a:pt x="16865" y="13266"/>
                      </a:lnTo>
                      <a:lnTo>
                        <a:pt x="16802" y="13371"/>
                      </a:lnTo>
                      <a:lnTo>
                        <a:pt x="16781" y="13559"/>
                      </a:lnTo>
                      <a:lnTo>
                        <a:pt x="16906" y="13685"/>
                      </a:lnTo>
                      <a:lnTo>
                        <a:pt x="16990" y="13643"/>
                      </a:lnTo>
                      <a:lnTo>
                        <a:pt x="17074" y="13706"/>
                      </a:lnTo>
                      <a:lnTo>
                        <a:pt x="17158" y="13915"/>
                      </a:lnTo>
                      <a:lnTo>
                        <a:pt x="17283" y="13915"/>
                      </a:lnTo>
                      <a:lnTo>
                        <a:pt x="17388" y="14019"/>
                      </a:lnTo>
                      <a:lnTo>
                        <a:pt x="17304" y="13999"/>
                      </a:lnTo>
                      <a:lnTo>
                        <a:pt x="17220" y="14103"/>
                      </a:lnTo>
                      <a:lnTo>
                        <a:pt x="17220" y="14271"/>
                      </a:lnTo>
                      <a:lnTo>
                        <a:pt x="17409" y="14396"/>
                      </a:lnTo>
                      <a:lnTo>
                        <a:pt x="17409" y="14522"/>
                      </a:lnTo>
                      <a:lnTo>
                        <a:pt x="17325" y="14605"/>
                      </a:lnTo>
                      <a:lnTo>
                        <a:pt x="17262" y="14543"/>
                      </a:lnTo>
                      <a:lnTo>
                        <a:pt x="17262" y="14626"/>
                      </a:lnTo>
                      <a:lnTo>
                        <a:pt x="17367" y="14898"/>
                      </a:lnTo>
                      <a:lnTo>
                        <a:pt x="17430" y="14961"/>
                      </a:lnTo>
                      <a:lnTo>
                        <a:pt x="17492" y="15149"/>
                      </a:lnTo>
                      <a:lnTo>
                        <a:pt x="17534" y="15066"/>
                      </a:lnTo>
                      <a:lnTo>
                        <a:pt x="17639" y="15149"/>
                      </a:lnTo>
                      <a:lnTo>
                        <a:pt x="17764" y="15149"/>
                      </a:lnTo>
                      <a:lnTo>
                        <a:pt x="17911" y="15233"/>
                      </a:lnTo>
                      <a:lnTo>
                        <a:pt x="18015" y="15066"/>
                      </a:lnTo>
                      <a:lnTo>
                        <a:pt x="18057" y="15128"/>
                      </a:lnTo>
                      <a:lnTo>
                        <a:pt x="18057" y="15338"/>
                      </a:lnTo>
                      <a:lnTo>
                        <a:pt x="18141" y="15442"/>
                      </a:lnTo>
                      <a:lnTo>
                        <a:pt x="18183" y="15463"/>
                      </a:lnTo>
                      <a:lnTo>
                        <a:pt x="18434" y="15756"/>
                      </a:lnTo>
                      <a:lnTo>
                        <a:pt x="18559" y="15777"/>
                      </a:lnTo>
                      <a:lnTo>
                        <a:pt x="18643" y="15735"/>
                      </a:lnTo>
                      <a:lnTo>
                        <a:pt x="18748" y="15735"/>
                      </a:lnTo>
                      <a:lnTo>
                        <a:pt x="18769" y="15777"/>
                      </a:lnTo>
                      <a:lnTo>
                        <a:pt x="18873" y="15777"/>
                      </a:lnTo>
                      <a:lnTo>
                        <a:pt x="18769" y="15861"/>
                      </a:lnTo>
                      <a:lnTo>
                        <a:pt x="18769" y="16175"/>
                      </a:lnTo>
                      <a:lnTo>
                        <a:pt x="18748" y="16258"/>
                      </a:lnTo>
                      <a:lnTo>
                        <a:pt x="18811" y="16384"/>
                      </a:lnTo>
                      <a:lnTo>
                        <a:pt x="18790" y="16426"/>
                      </a:lnTo>
                      <a:lnTo>
                        <a:pt x="18706" y="16426"/>
                      </a:lnTo>
                      <a:lnTo>
                        <a:pt x="18748" y="16593"/>
                      </a:lnTo>
                      <a:lnTo>
                        <a:pt x="18748" y="16677"/>
                      </a:lnTo>
                      <a:lnTo>
                        <a:pt x="18601" y="16635"/>
                      </a:lnTo>
                      <a:lnTo>
                        <a:pt x="18476" y="16384"/>
                      </a:lnTo>
                      <a:lnTo>
                        <a:pt x="18329" y="16258"/>
                      </a:lnTo>
                      <a:lnTo>
                        <a:pt x="18141" y="16216"/>
                      </a:lnTo>
                      <a:lnTo>
                        <a:pt x="18057" y="16070"/>
                      </a:lnTo>
                      <a:lnTo>
                        <a:pt x="17932" y="15965"/>
                      </a:lnTo>
                      <a:lnTo>
                        <a:pt x="17618" y="15944"/>
                      </a:lnTo>
                      <a:lnTo>
                        <a:pt x="17304" y="15756"/>
                      </a:lnTo>
                      <a:lnTo>
                        <a:pt x="17116" y="15735"/>
                      </a:lnTo>
                      <a:lnTo>
                        <a:pt x="17095" y="15631"/>
                      </a:lnTo>
                      <a:lnTo>
                        <a:pt x="17011" y="15631"/>
                      </a:lnTo>
                      <a:lnTo>
                        <a:pt x="16906" y="15547"/>
                      </a:lnTo>
                      <a:lnTo>
                        <a:pt x="16760" y="15589"/>
                      </a:lnTo>
                      <a:lnTo>
                        <a:pt x="16655" y="15693"/>
                      </a:lnTo>
                      <a:lnTo>
                        <a:pt x="16593" y="15568"/>
                      </a:lnTo>
                      <a:lnTo>
                        <a:pt x="16614" y="15526"/>
                      </a:lnTo>
                      <a:lnTo>
                        <a:pt x="16593" y="15442"/>
                      </a:lnTo>
                      <a:lnTo>
                        <a:pt x="16237" y="15317"/>
                      </a:lnTo>
                      <a:lnTo>
                        <a:pt x="16070" y="15212"/>
                      </a:lnTo>
                      <a:lnTo>
                        <a:pt x="15526" y="15170"/>
                      </a:lnTo>
                      <a:lnTo>
                        <a:pt x="15086" y="15233"/>
                      </a:lnTo>
                      <a:lnTo>
                        <a:pt x="14982" y="15191"/>
                      </a:lnTo>
                      <a:lnTo>
                        <a:pt x="14877" y="15233"/>
                      </a:lnTo>
                      <a:lnTo>
                        <a:pt x="14772" y="15170"/>
                      </a:lnTo>
                      <a:lnTo>
                        <a:pt x="14710" y="15212"/>
                      </a:lnTo>
                      <a:lnTo>
                        <a:pt x="14605" y="15170"/>
                      </a:lnTo>
                      <a:lnTo>
                        <a:pt x="14521" y="15233"/>
                      </a:lnTo>
                      <a:lnTo>
                        <a:pt x="14584" y="15359"/>
                      </a:lnTo>
                      <a:lnTo>
                        <a:pt x="14584" y="15463"/>
                      </a:lnTo>
                      <a:lnTo>
                        <a:pt x="14458" y="15505"/>
                      </a:lnTo>
                      <a:lnTo>
                        <a:pt x="14458" y="15568"/>
                      </a:lnTo>
                      <a:lnTo>
                        <a:pt x="14521" y="15693"/>
                      </a:lnTo>
                      <a:lnTo>
                        <a:pt x="14605" y="15756"/>
                      </a:lnTo>
                      <a:lnTo>
                        <a:pt x="14668" y="15965"/>
                      </a:lnTo>
                      <a:lnTo>
                        <a:pt x="14710" y="16070"/>
                      </a:lnTo>
                      <a:lnTo>
                        <a:pt x="14751" y="15965"/>
                      </a:lnTo>
                      <a:lnTo>
                        <a:pt x="14814" y="15965"/>
                      </a:lnTo>
                      <a:lnTo>
                        <a:pt x="14919" y="16133"/>
                      </a:lnTo>
                      <a:lnTo>
                        <a:pt x="14919" y="16237"/>
                      </a:lnTo>
                      <a:lnTo>
                        <a:pt x="15044" y="16279"/>
                      </a:lnTo>
                      <a:lnTo>
                        <a:pt x="15212" y="16447"/>
                      </a:lnTo>
                      <a:lnTo>
                        <a:pt x="15044" y="16426"/>
                      </a:lnTo>
                      <a:lnTo>
                        <a:pt x="15002" y="16384"/>
                      </a:lnTo>
                      <a:lnTo>
                        <a:pt x="14919" y="16384"/>
                      </a:lnTo>
                      <a:lnTo>
                        <a:pt x="14877" y="16551"/>
                      </a:lnTo>
                      <a:lnTo>
                        <a:pt x="14772" y="16635"/>
                      </a:lnTo>
                      <a:lnTo>
                        <a:pt x="14605" y="16551"/>
                      </a:lnTo>
                      <a:lnTo>
                        <a:pt x="14521" y="16614"/>
                      </a:lnTo>
                      <a:lnTo>
                        <a:pt x="14521" y="16656"/>
                      </a:lnTo>
                      <a:lnTo>
                        <a:pt x="14668" y="16823"/>
                      </a:lnTo>
                      <a:lnTo>
                        <a:pt x="14710" y="16865"/>
                      </a:lnTo>
                      <a:lnTo>
                        <a:pt x="14710" y="16949"/>
                      </a:lnTo>
                      <a:lnTo>
                        <a:pt x="14668" y="17032"/>
                      </a:lnTo>
                      <a:lnTo>
                        <a:pt x="14375" y="17032"/>
                      </a:lnTo>
                      <a:lnTo>
                        <a:pt x="14291" y="16949"/>
                      </a:lnTo>
                      <a:lnTo>
                        <a:pt x="14312" y="16865"/>
                      </a:lnTo>
                      <a:lnTo>
                        <a:pt x="14270" y="16760"/>
                      </a:lnTo>
                      <a:lnTo>
                        <a:pt x="14375" y="16698"/>
                      </a:lnTo>
                      <a:lnTo>
                        <a:pt x="14375" y="16635"/>
                      </a:lnTo>
                      <a:lnTo>
                        <a:pt x="14270" y="16530"/>
                      </a:lnTo>
                      <a:lnTo>
                        <a:pt x="14186" y="16509"/>
                      </a:lnTo>
                      <a:lnTo>
                        <a:pt x="14270" y="16405"/>
                      </a:lnTo>
                      <a:lnTo>
                        <a:pt x="14249" y="16384"/>
                      </a:lnTo>
                      <a:lnTo>
                        <a:pt x="14165" y="16426"/>
                      </a:lnTo>
                      <a:lnTo>
                        <a:pt x="14103" y="16426"/>
                      </a:lnTo>
                      <a:lnTo>
                        <a:pt x="13956" y="16593"/>
                      </a:lnTo>
                      <a:lnTo>
                        <a:pt x="13873" y="16614"/>
                      </a:lnTo>
                      <a:lnTo>
                        <a:pt x="13768" y="16719"/>
                      </a:lnTo>
                      <a:lnTo>
                        <a:pt x="13768" y="16760"/>
                      </a:lnTo>
                      <a:lnTo>
                        <a:pt x="13642" y="16760"/>
                      </a:lnTo>
                      <a:lnTo>
                        <a:pt x="13580" y="16844"/>
                      </a:lnTo>
                      <a:lnTo>
                        <a:pt x="13580" y="16928"/>
                      </a:lnTo>
                      <a:lnTo>
                        <a:pt x="13517" y="16970"/>
                      </a:lnTo>
                      <a:lnTo>
                        <a:pt x="13245" y="16970"/>
                      </a:lnTo>
                      <a:lnTo>
                        <a:pt x="13161" y="16949"/>
                      </a:lnTo>
                      <a:lnTo>
                        <a:pt x="13119" y="16970"/>
                      </a:lnTo>
                      <a:lnTo>
                        <a:pt x="13036" y="16970"/>
                      </a:lnTo>
                      <a:lnTo>
                        <a:pt x="12952" y="16928"/>
                      </a:lnTo>
                      <a:lnTo>
                        <a:pt x="12805" y="17032"/>
                      </a:lnTo>
                      <a:lnTo>
                        <a:pt x="12785" y="17074"/>
                      </a:lnTo>
                      <a:lnTo>
                        <a:pt x="12680" y="17116"/>
                      </a:lnTo>
                      <a:lnTo>
                        <a:pt x="12575" y="17221"/>
                      </a:lnTo>
                      <a:lnTo>
                        <a:pt x="12575" y="17263"/>
                      </a:lnTo>
                      <a:lnTo>
                        <a:pt x="12638" y="17325"/>
                      </a:lnTo>
                      <a:lnTo>
                        <a:pt x="12617" y="17388"/>
                      </a:lnTo>
                      <a:lnTo>
                        <a:pt x="12638" y="17472"/>
                      </a:lnTo>
                      <a:lnTo>
                        <a:pt x="12617" y="17535"/>
                      </a:lnTo>
                      <a:lnTo>
                        <a:pt x="12513" y="17451"/>
                      </a:lnTo>
                      <a:lnTo>
                        <a:pt x="12471" y="17367"/>
                      </a:lnTo>
                      <a:lnTo>
                        <a:pt x="12408" y="17367"/>
                      </a:lnTo>
                      <a:lnTo>
                        <a:pt x="12282" y="17493"/>
                      </a:lnTo>
                      <a:lnTo>
                        <a:pt x="12220" y="17639"/>
                      </a:lnTo>
                      <a:lnTo>
                        <a:pt x="12220" y="17493"/>
                      </a:lnTo>
                      <a:lnTo>
                        <a:pt x="12094" y="17451"/>
                      </a:lnTo>
                      <a:lnTo>
                        <a:pt x="12010" y="17493"/>
                      </a:lnTo>
                      <a:lnTo>
                        <a:pt x="11948" y="17493"/>
                      </a:lnTo>
                      <a:lnTo>
                        <a:pt x="11864" y="17535"/>
                      </a:lnTo>
                      <a:lnTo>
                        <a:pt x="11759" y="17493"/>
                      </a:lnTo>
                      <a:lnTo>
                        <a:pt x="11738" y="17388"/>
                      </a:lnTo>
                      <a:lnTo>
                        <a:pt x="11864" y="17284"/>
                      </a:lnTo>
                      <a:lnTo>
                        <a:pt x="11969" y="17284"/>
                      </a:lnTo>
                      <a:lnTo>
                        <a:pt x="12010" y="17221"/>
                      </a:lnTo>
                      <a:lnTo>
                        <a:pt x="11948" y="17074"/>
                      </a:lnTo>
                      <a:lnTo>
                        <a:pt x="11969" y="17032"/>
                      </a:lnTo>
                      <a:lnTo>
                        <a:pt x="12052" y="16970"/>
                      </a:lnTo>
                      <a:lnTo>
                        <a:pt x="11906" y="16844"/>
                      </a:lnTo>
                      <a:lnTo>
                        <a:pt x="11864" y="16865"/>
                      </a:lnTo>
                      <a:lnTo>
                        <a:pt x="11780" y="16844"/>
                      </a:lnTo>
                      <a:lnTo>
                        <a:pt x="11759" y="16802"/>
                      </a:lnTo>
                      <a:lnTo>
                        <a:pt x="11969" y="16698"/>
                      </a:lnTo>
                      <a:lnTo>
                        <a:pt x="12052" y="16698"/>
                      </a:lnTo>
                      <a:lnTo>
                        <a:pt x="12157" y="16635"/>
                      </a:lnTo>
                      <a:lnTo>
                        <a:pt x="12115" y="16593"/>
                      </a:lnTo>
                      <a:lnTo>
                        <a:pt x="11906" y="16614"/>
                      </a:lnTo>
                      <a:lnTo>
                        <a:pt x="11592" y="16740"/>
                      </a:lnTo>
                      <a:lnTo>
                        <a:pt x="11529" y="16823"/>
                      </a:lnTo>
                      <a:lnTo>
                        <a:pt x="11571" y="16886"/>
                      </a:lnTo>
                      <a:lnTo>
                        <a:pt x="11592" y="16970"/>
                      </a:lnTo>
                      <a:lnTo>
                        <a:pt x="11655" y="17053"/>
                      </a:lnTo>
                      <a:lnTo>
                        <a:pt x="11592" y="17137"/>
                      </a:lnTo>
                      <a:lnTo>
                        <a:pt x="11529" y="17158"/>
                      </a:lnTo>
                      <a:lnTo>
                        <a:pt x="11425" y="17053"/>
                      </a:lnTo>
                      <a:lnTo>
                        <a:pt x="11445" y="17012"/>
                      </a:lnTo>
                      <a:lnTo>
                        <a:pt x="11487" y="16991"/>
                      </a:lnTo>
                      <a:lnTo>
                        <a:pt x="11466" y="16907"/>
                      </a:lnTo>
                      <a:lnTo>
                        <a:pt x="11445" y="16907"/>
                      </a:lnTo>
                      <a:lnTo>
                        <a:pt x="11236" y="17116"/>
                      </a:lnTo>
                      <a:lnTo>
                        <a:pt x="11236" y="17158"/>
                      </a:lnTo>
                      <a:lnTo>
                        <a:pt x="11320" y="17242"/>
                      </a:lnTo>
                      <a:lnTo>
                        <a:pt x="11383" y="17263"/>
                      </a:lnTo>
                      <a:lnTo>
                        <a:pt x="11383" y="17346"/>
                      </a:lnTo>
                      <a:lnTo>
                        <a:pt x="11257" y="17472"/>
                      </a:lnTo>
                      <a:lnTo>
                        <a:pt x="11215" y="17430"/>
                      </a:lnTo>
                      <a:lnTo>
                        <a:pt x="11257" y="17346"/>
                      </a:lnTo>
                      <a:lnTo>
                        <a:pt x="11236" y="17263"/>
                      </a:lnTo>
                      <a:lnTo>
                        <a:pt x="11173" y="17263"/>
                      </a:lnTo>
                      <a:lnTo>
                        <a:pt x="11173" y="17200"/>
                      </a:lnTo>
                      <a:lnTo>
                        <a:pt x="10943" y="17263"/>
                      </a:lnTo>
                      <a:lnTo>
                        <a:pt x="10922" y="17346"/>
                      </a:lnTo>
                      <a:lnTo>
                        <a:pt x="10755" y="17430"/>
                      </a:lnTo>
                      <a:lnTo>
                        <a:pt x="10629" y="17409"/>
                      </a:lnTo>
                      <a:lnTo>
                        <a:pt x="10546" y="17430"/>
                      </a:lnTo>
                      <a:lnTo>
                        <a:pt x="10546" y="17472"/>
                      </a:lnTo>
                      <a:lnTo>
                        <a:pt x="10316" y="17765"/>
                      </a:lnTo>
                      <a:lnTo>
                        <a:pt x="10274" y="17786"/>
                      </a:lnTo>
                      <a:lnTo>
                        <a:pt x="10064" y="18058"/>
                      </a:lnTo>
                      <a:lnTo>
                        <a:pt x="9960" y="18100"/>
                      </a:lnTo>
                      <a:lnTo>
                        <a:pt x="9876" y="18037"/>
                      </a:lnTo>
                      <a:lnTo>
                        <a:pt x="9813" y="18037"/>
                      </a:lnTo>
                      <a:lnTo>
                        <a:pt x="9876" y="18141"/>
                      </a:lnTo>
                      <a:lnTo>
                        <a:pt x="10023" y="18246"/>
                      </a:lnTo>
                      <a:lnTo>
                        <a:pt x="10064" y="18309"/>
                      </a:lnTo>
                      <a:lnTo>
                        <a:pt x="10064" y="18309"/>
                      </a:lnTo>
                      <a:lnTo>
                        <a:pt x="9876" y="18246"/>
                      </a:lnTo>
                      <a:lnTo>
                        <a:pt x="9813" y="18288"/>
                      </a:lnTo>
                      <a:lnTo>
                        <a:pt x="9500" y="18309"/>
                      </a:lnTo>
                      <a:lnTo>
                        <a:pt x="9458" y="18372"/>
                      </a:lnTo>
                      <a:lnTo>
                        <a:pt x="9541" y="18476"/>
                      </a:lnTo>
                      <a:lnTo>
                        <a:pt x="9541" y="18581"/>
                      </a:lnTo>
                      <a:lnTo>
                        <a:pt x="9458" y="18706"/>
                      </a:lnTo>
                      <a:lnTo>
                        <a:pt x="9500" y="18895"/>
                      </a:lnTo>
                      <a:lnTo>
                        <a:pt x="9458" y="19020"/>
                      </a:lnTo>
                      <a:lnTo>
                        <a:pt x="9248" y="19104"/>
                      </a:lnTo>
                      <a:lnTo>
                        <a:pt x="9228" y="19146"/>
                      </a:lnTo>
                      <a:lnTo>
                        <a:pt x="9081" y="19146"/>
                      </a:lnTo>
                      <a:lnTo>
                        <a:pt x="9039" y="19229"/>
                      </a:lnTo>
                      <a:lnTo>
                        <a:pt x="8956" y="19104"/>
                      </a:lnTo>
                      <a:lnTo>
                        <a:pt x="8809" y="19208"/>
                      </a:lnTo>
                      <a:lnTo>
                        <a:pt x="8579" y="19208"/>
                      </a:lnTo>
                      <a:lnTo>
                        <a:pt x="8328" y="18916"/>
                      </a:lnTo>
                      <a:lnTo>
                        <a:pt x="8098" y="18706"/>
                      </a:lnTo>
                      <a:lnTo>
                        <a:pt x="8014" y="18644"/>
                      </a:lnTo>
                      <a:lnTo>
                        <a:pt x="8014" y="18476"/>
                      </a:lnTo>
                      <a:lnTo>
                        <a:pt x="8056" y="18413"/>
                      </a:lnTo>
                      <a:lnTo>
                        <a:pt x="8098" y="18455"/>
                      </a:lnTo>
                      <a:lnTo>
                        <a:pt x="8160" y="18372"/>
                      </a:lnTo>
                      <a:lnTo>
                        <a:pt x="8119" y="18309"/>
                      </a:lnTo>
                      <a:lnTo>
                        <a:pt x="8181" y="18267"/>
                      </a:lnTo>
                      <a:lnTo>
                        <a:pt x="8370" y="18267"/>
                      </a:lnTo>
                      <a:lnTo>
                        <a:pt x="8412" y="18183"/>
                      </a:lnTo>
                      <a:lnTo>
                        <a:pt x="8621" y="18183"/>
                      </a:lnTo>
                      <a:lnTo>
                        <a:pt x="8642" y="18100"/>
                      </a:lnTo>
                      <a:lnTo>
                        <a:pt x="8495" y="17890"/>
                      </a:lnTo>
                      <a:lnTo>
                        <a:pt x="8474" y="17807"/>
                      </a:lnTo>
                      <a:lnTo>
                        <a:pt x="8328" y="17786"/>
                      </a:lnTo>
                      <a:lnTo>
                        <a:pt x="8202" y="17660"/>
                      </a:lnTo>
                      <a:lnTo>
                        <a:pt x="8202" y="17556"/>
                      </a:lnTo>
                      <a:lnTo>
                        <a:pt x="8077" y="17451"/>
                      </a:lnTo>
                      <a:lnTo>
                        <a:pt x="7763" y="17430"/>
                      </a:lnTo>
                      <a:lnTo>
                        <a:pt x="7554" y="17451"/>
                      </a:lnTo>
                      <a:lnTo>
                        <a:pt x="7449" y="17493"/>
                      </a:lnTo>
                      <a:lnTo>
                        <a:pt x="7323" y="17493"/>
                      </a:lnTo>
                      <a:lnTo>
                        <a:pt x="7072" y="17346"/>
                      </a:lnTo>
                      <a:lnTo>
                        <a:pt x="6947" y="17346"/>
                      </a:lnTo>
                      <a:lnTo>
                        <a:pt x="6947" y="17388"/>
                      </a:lnTo>
                      <a:lnTo>
                        <a:pt x="7240" y="17639"/>
                      </a:lnTo>
                      <a:lnTo>
                        <a:pt x="7386" y="17744"/>
                      </a:lnTo>
                      <a:lnTo>
                        <a:pt x="7470" y="17974"/>
                      </a:lnTo>
                      <a:lnTo>
                        <a:pt x="7470" y="18100"/>
                      </a:lnTo>
                      <a:lnTo>
                        <a:pt x="7533" y="18183"/>
                      </a:lnTo>
                      <a:lnTo>
                        <a:pt x="7470" y="18225"/>
                      </a:lnTo>
                      <a:lnTo>
                        <a:pt x="7470" y="18330"/>
                      </a:lnTo>
                      <a:lnTo>
                        <a:pt x="7491" y="18413"/>
                      </a:lnTo>
                      <a:lnTo>
                        <a:pt x="7449" y="18434"/>
                      </a:lnTo>
                      <a:lnTo>
                        <a:pt x="7449" y="18706"/>
                      </a:lnTo>
                      <a:lnTo>
                        <a:pt x="7386" y="18853"/>
                      </a:lnTo>
                      <a:lnTo>
                        <a:pt x="7449" y="18999"/>
                      </a:lnTo>
                      <a:lnTo>
                        <a:pt x="7595" y="18999"/>
                      </a:lnTo>
                      <a:lnTo>
                        <a:pt x="7742" y="19062"/>
                      </a:lnTo>
                      <a:lnTo>
                        <a:pt x="7805" y="19167"/>
                      </a:lnTo>
                      <a:lnTo>
                        <a:pt x="7784" y="19229"/>
                      </a:lnTo>
                      <a:lnTo>
                        <a:pt x="7805" y="19313"/>
                      </a:lnTo>
                      <a:lnTo>
                        <a:pt x="7784" y="19355"/>
                      </a:lnTo>
                      <a:lnTo>
                        <a:pt x="7784" y="19418"/>
                      </a:lnTo>
                      <a:lnTo>
                        <a:pt x="7847" y="19460"/>
                      </a:lnTo>
                      <a:lnTo>
                        <a:pt x="7784" y="19543"/>
                      </a:lnTo>
                      <a:lnTo>
                        <a:pt x="7784" y="19794"/>
                      </a:lnTo>
                      <a:lnTo>
                        <a:pt x="7742" y="19857"/>
                      </a:lnTo>
                      <a:lnTo>
                        <a:pt x="7805" y="20004"/>
                      </a:lnTo>
                      <a:lnTo>
                        <a:pt x="7847" y="20213"/>
                      </a:lnTo>
                      <a:lnTo>
                        <a:pt x="7763" y="20171"/>
                      </a:lnTo>
                      <a:lnTo>
                        <a:pt x="7700" y="20045"/>
                      </a:lnTo>
                      <a:lnTo>
                        <a:pt x="7575" y="19941"/>
                      </a:lnTo>
                      <a:lnTo>
                        <a:pt x="7449" y="20066"/>
                      </a:lnTo>
                      <a:lnTo>
                        <a:pt x="7470" y="19941"/>
                      </a:lnTo>
                      <a:lnTo>
                        <a:pt x="7428" y="19857"/>
                      </a:lnTo>
                      <a:lnTo>
                        <a:pt x="7240" y="19836"/>
                      </a:lnTo>
                      <a:lnTo>
                        <a:pt x="7072" y="19857"/>
                      </a:lnTo>
                      <a:lnTo>
                        <a:pt x="6968" y="19773"/>
                      </a:lnTo>
                      <a:lnTo>
                        <a:pt x="6821" y="19753"/>
                      </a:lnTo>
                      <a:lnTo>
                        <a:pt x="6738" y="19794"/>
                      </a:lnTo>
                      <a:lnTo>
                        <a:pt x="6612" y="20087"/>
                      </a:lnTo>
                      <a:lnTo>
                        <a:pt x="6424" y="20255"/>
                      </a:lnTo>
                      <a:lnTo>
                        <a:pt x="6298" y="20276"/>
                      </a:lnTo>
                      <a:lnTo>
                        <a:pt x="6194" y="20380"/>
                      </a:lnTo>
                      <a:lnTo>
                        <a:pt x="6173" y="20527"/>
                      </a:lnTo>
                      <a:lnTo>
                        <a:pt x="6026" y="20694"/>
                      </a:lnTo>
                      <a:lnTo>
                        <a:pt x="5963" y="20757"/>
                      </a:lnTo>
                      <a:lnTo>
                        <a:pt x="5963" y="20841"/>
                      </a:lnTo>
                      <a:lnTo>
                        <a:pt x="6005" y="21029"/>
                      </a:lnTo>
                      <a:lnTo>
                        <a:pt x="6277" y="21301"/>
                      </a:lnTo>
                      <a:lnTo>
                        <a:pt x="6424" y="21531"/>
                      </a:lnTo>
                      <a:lnTo>
                        <a:pt x="6340" y="21636"/>
                      </a:lnTo>
                      <a:lnTo>
                        <a:pt x="6277" y="21636"/>
                      </a:lnTo>
                      <a:lnTo>
                        <a:pt x="6277" y="21761"/>
                      </a:lnTo>
                      <a:lnTo>
                        <a:pt x="6173" y="21845"/>
                      </a:lnTo>
                      <a:lnTo>
                        <a:pt x="6110" y="21949"/>
                      </a:lnTo>
                      <a:lnTo>
                        <a:pt x="5963" y="21782"/>
                      </a:lnTo>
                      <a:lnTo>
                        <a:pt x="5587" y="21615"/>
                      </a:lnTo>
                      <a:lnTo>
                        <a:pt x="5461" y="21615"/>
                      </a:lnTo>
                      <a:lnTo>
                        <a:pt x="5398" y="21531"/>
                      </a:lnTo>
                      <a:lnTo>
                        <a:pt x="5189" y="21531"/>
                      </a:lnTo>
                      <a:lnTo>
                        <a:pt x="5085" y="21447"/>
                      </a:lnTo>
                      <a:lnTo>
                        <a:pt x="5022" y="21322"/>
                      </a:lnTo>
                      <a:lnTo>
                        <a:pt x="4854" y="21301"/>
                      </a:lnTo>
                      <a:lnTo>
                        <a:pt x="4729" y="21217"/>
                      </a:lnTo>
                      <a:lnTo>
                        <a:pt x="4603" y="21217"/>
                      </a:lnTo>
                      <a:lnTo>
                        <a:pt x="4562" y="21301"/>
                      </a:lnTo>
                      <a:lnTo>
                        <a:pt x="4603" y="21364"/>
                      </a:lnTo>
                      <a:lnTo>
                        <a:pt x="4562" y="21426"/>
                      </a:lnTo>
                      <a:lnTo>
                        <a:pt x="4603" y="21468"/>
                      </a:lnTo>
                      <a:lnTo>
                        <a:pt x="4520" y="21552"/>
                      </a:lnTo>
                      <a:lnTo>
                        <a:pt x="4415" y="21552"/>
                      </a:lnTo>
                      <a:lnTo>
                        <a:pt x="4499" y="21719"/>
                      </a:lnTo>
                      <a:lnTo>
                        <a:pt x="4520" y="21845"/>
                      </a:lnTo>
                      <a:lnTo>
                        <a:pt x="4666" y="21929"/>
                      </a:lnTo>
                      <a:lnTo>
                        <a:pt x="4771" y="22054"/>
                      </a:lnTo>
                      <a:lnTo>
                        <a:pt x="4917" y="22138"/>
                      </a:lnTo>
                      <a:lnTo>
                        <a:pt x="5022" y="22075"/>
                      </a:lnTo>
                      <a:lnTo>
                        <a:pt x="5085" y="22075"/>
                      </a:lnTo>
                      <a:lnTo>
                        <a:pt x="5168" y="22033"/>
                      </a:lnTo>
                      <a:lnTo>
                        <a:pt x="5189" y="22096"/>
                      </a:lnTo>
                      <a:lnTo>
                        <a:pt x="5336" y="22159"/>
                      </a:lnTo>
                      <a:lnTo>
                        <a:pt x="5336" y="22201"/>
                      </a:lnTo>
                      <a:lnTo>
                        <a:pt x="5273" y="22263"/>
                      </a:lnTo>
                      <a:lnTo>
                        <a:pt x="5357" y="22347"/>
                      </a:lnTo>
                      <a:lnTo>
                        <a:pt x="5357" y="22514"/>
                      </a:lnTo>
                      <a:lnTo>
                        <a:pt x="5273" y="22556"/>
                      </a:lnTo>
                      <a:lnTo>
                        <a:pt x="5168" y="22556"/>
                      </a:lnTo>
                      <a:lnTo>
                        <a:pt x="5043" y="22682"/>
                      </a:lnTo>
                      <a:lnTo>
                        <a:pt x="4980" y="22682"/>
                      </a:lnTo>
                      <a:lnTo>
                        <a:pt x="4875" y="22577"/>
                      </a:lnTo>
                      <a:lnTo>
                        <a:pt x="4729" y="22577"/>
                      </a:lnTo>
                      <a:lnTo>
                        <a:pt x="4645" y="22514"/>
                      </a:lnTo>
                      <a:lnTo>
                        <a:pt x="4457" y="22514"/>
                      </a:lnTo>
                      <a:lnTo>
                        <a:pt x="4415" y="22473"/>
                      </a:lnTo>
                      <a:lnTo>
                        <a:pt x="4415" y="22347"/>
                      </a:lnTo>
                      <a:lnTo>
                        <a:pt x="4310" y="22284"/>
                      </a:lnTo>
                      <a:lnTo>
                        <a:pt x="4227" y="22180"/>
                      </a:lnTo>
                      <a:lnTo>
                        <a:pt x="4185" y="22180"/>
                      </a:lnTo>
                      <a:lnTo>
                        <a:pt x="4080" y="22263"/>
                      </a:lnTo>
                      <a:lnTo>
                        <a:pt x="3829" y="22180"/>
                      </a:lnTo>
                      <a:lnTo>
                        <a:pt x="3787" y="22075"/>
                      </a:lnTo>
                      <a:lnTo>
                        <a:pt x="3725" y="22033"/>
                      </a:lnTo>
                      <a:lnTo>
                        <a:pt x="3787" y="21949"/>
                      </a:lnTo>
                      <a:lnTo>
                        <a:pt x="3766" y="21824"/>
                      </a:lnTo>
                      <a:lnTo>
                        <a:pt x="3766" y="21719"/>
                      </a:lnTo>
                      <a:lnTo>
                        <a:pt x="3662" y="21636"/>
                      </a:lnTo>
                      <a:lnTo>
                        <a:pt x="3662" y="21531"/>
                      </a:lnTo>
                      <a:lnTo>
                        <a:pt x="3494" y="21385"/>
                      </a:lnTo>
                      <a:lnTo>
                        <a:pt x="3494" y="21238"/>
                      </a:lnTo>
                      <a:lnTo>
                        <a:pt x="3411" y="21217"/>
                      </a:lnTo>
                      <a:lnTo>
                        <a:pt x="3453" y="21113"/>
                      </a:lnTo>
                      <a:lnTo>
                        <a:pt x="3515" y="21092"/>
                      </a:lnTo>
                      <a:lnTo>
                        <a:pt x="3557" y="20903"/>
                      </a:lnTo>
                      <a:lnTo>
                        <a:pt x="3557" y="20799"/>
                      </a:lnTo>
                      <a:lnTo>
                        <a:pt x="3515" y="20778"/>
                      </a:lnTo>
                      <a:lnTo>
                        <a:pt x="3515" y="20694"/>
                      </a:lnTo>
                      <a:lnTo>
                        <a:pt x="3578" y="20610"/>
                      </a:lnTo>
                      <a:lnTo>
                        <a:pt x="3515" y="20589"/>
                      </a:lnTo>
                      <a:lnTo>
                        <a:pt x="3390" y="20401"/>
                      </a:lnTo>
                      <a:lnTo>
                        <a:pt x="3139" y="20297"/>
                      </a:lnTo>
                      <a:lnTo>
                        <a:pt x="3055" y="20359"/>
                      </a:lnTo>
                      <a:lnTo>
                        <a:pt x="2992" y="20297"/>
                      </a:lnTo>
                      <a:lnTo>
                        <a:pt x="2930" y="20297"/>
                      </a:lnTo>
                      <a:lnTo>
                        <a:pt x="2867" y="20338"/>
                      </a:lnTo>
                      <a:lnTo>
                        <a:pt x="2741" y="20297"/>
                      </a:lnTo>
                      <a:lnTo>
                        <a:pt x="2783" y="20255"/>
                      </a:lnTo>
                      <a:lnTo>
                        <a:pt x="2888" y="20234"/>
                      </a:lnTo>
                      <a:lnTo>
                        <a:pt x="2930" y="20150"/>
                      </a:lnTo>
                      <a:lnTo>
                        <a:pt x="2783" y="20108"/>
                      </a:lnTo>
                      <a:lnTo>
                        <a:pt x="2783" y="20087"/>
                      </a:lnTo>
                      <a:lnTo>
                        <a:pt x="2867" y="20066"/>
                      </a:lnTo>
                      <a:lnTo>
                        <a:pt x="2783" y="20004"/>
                      </a:lnTo>
                      <a:lnTo>
                        <a:pt x="2720" y="20066"/>
                      </a:lnTo>
                      <a:lnTo>
                        <a:pt x="2532" y="20108"/>
                      </a:lnTo>
                      <a:lnTo>
                        <a:pt x="2511" y="20087"/>
                      </a:lnTo>
                      <a:lnTo>
                        <a:pt x="2553" y="20004"/>
                      </a:lnTo>
                      <a:lnTo>
                        <a:pt x="2658" y="19962"/>
                      </a:lnTo>
                      <a:lnTo>
                        <a:pt x="2637" y="19941"/>
                      </a:lnTo>
                      <a:lnTo>
                        <a:pt x="2448" y="19899"/>
                      </a:lnTo>
                      <a:lnTo>
                        <a:pt x="2427" y="19836"/>
                      </a:lnTo>
                      <a:lnTo>
                        <a:pt x="2302" y="19753"/>
                      </a:lnTo>
                      <a:lnTo>
                        <a:pt x="2260" y="19585"/>
                      </a:lnTo>
                      <a:lnTo>
                        <a:pt x="2134" y="19522"/>
                      </a:lnTo>
                      <a:lnTo>
                        <a:pt x="2155" y="19481"/>
                      </a:lnTo>
                      <a:lnTo>
                        <a:pt x="2260" y="19481"/>
                      </a:lnTo>
                      <a:lnTo>
                        <a:pt x="2302" y="19522"/>
                      </a:lnTo>
                      <a:lnTo>
                        <a:pt x="2448" y="19543"/>
                      </a:lnTo>
                      <a:lnTo>
                        <a:pt x="2469" y="19648"/>
                      </a:lnTo>
                      <a:lnTo>
                        <a:pt x="2720" y="19857"/>
                      </a:lnTo>
                      <a:lnTo>
                        <a:pt x="2783" y="19857"/>
                      </a:lnTo>
                      <a:lnTo>
                        <a:pt x="2825" y="19794"/>
                      </a:lnTo>
                      <a:lnTo>
                        <a:pt x="2950" y="19878"/>
                      </a:lnTo>
                      <a:lnTo>
                        <a:pt x="3139" y="19878"/>
                      </a:lnTo>
                      <a:lnTo>
                        <a:pt x="3160" y="19836"/>
                      </a:lnTo>
                      <a:lnTo>
                        <a:pt x="3243" y="19899"/>
                      </a:lnTo>
                      <a:lnTo>
                        <a:pt x="3160" y="19962"/>
                      </a:lnTo>
                      <a:lnTo>
                        <a:pt x="3202" y="19983"/>
                      </a:lnTo>
                      <a:lnTo>
                        <a:pt x="3202" y="20045"/>
                      </a:lnTo>
                      <a:lnTo>
                        <a:pt x="3306" y="20045"/>
                      </a:lnTo>
                      <a:lnTo>
                        <a:pt x="3369" y="19983"/>
                      </a:lnTo>
                      <a:lnTo>
                        <a:pt x="3557" y="19983"/>
                      </a:lnTo>
                      <a:lnTo>
                        <a:pt x="3494" y="20004"/>
                      </a:lnTo>
                      <a:lnTo>
                        <a:pt x="3599" y="20004"/>
                      </a:lnTo>
                      <a:lnTo>
                        <a:pt x="3704" y="19983"/>
                      </a:lnTo>
                      <a:lnTo>
                        <a:pt x="3704" y="20066"/>
                      </a:lnTo>
                      <a:lnTo>
                        <a:pt x="3871" y="20192"/>
                      </a:lnTo>
                      <a:lnTo>
                        <a:pt x="3934" y="20150"/>
                      </a:lnTo>
                      <a:lnTo>
                        <a:pt x="4038" y="20171"/>
                      </a:lnTo>
                      <a:lnTo>
                        <a:pt x="4080" y="20213"/>
                      </a:lnTo>
                      <a:lnTo>
                        <a:pt x="4227" y="20213"/>
                      </a:lnTo>
                      <a:lnTo>
                        <a:pt x="4331" y="20255"/>
                      </a:lnTo>
                      <a:lnTo>
                        <a:pt x="4415" y="20192"/>
                      </a:lnTo>
                      <a:lnTo>
                        <a:pt x="4541" y="20297"/>
                      </a:lnTo>
                      <a:lnTo>
                        <a:pt x="4729" y="20359"/>
                      </a:lnTo>
                      <a:lnTo>
                        <a:pt x="5064" y="20380"/>
                      </a:lnTo>
                      <a:lnTo>
                        <a:pt x="5336" y="20359"/>
                      </a:lnTo>
                      <a:lnTo>
                        <a:pt x="5357" y="20297"/>
                      </a:lnTo>
                      <a:lnTo>
                        <a:pt x="5545" y="20297"/>
                      </a:lnTo>
                      <a:lnTo>
                        <a:pt x="5608" y="20255"/>
                      </a:lnTo>
                      <a:lnTo>
                        <a:pt x="5796" y="20213"/>
                      </a:lnTo>
                      <a:lnTo>
                        <a:pt x="5963" y="20150"/>
                      </a:lnTo>
                      <a:lnTo>
                        <a:pt x="6173" y="19857"/>
                      </a:lnTo>
                      <a:lnTo>
                        <a:pt x="6194" y="19773"/>
                      </a:lnTo>
                      <a:lnTo>
                        <a:pt x="6319" y="19627"/>
                      </a:lnTo>
                      <a:lnTo>
                        <a:pt x="6319" y="19543"/>
                      </a:lnTo>
                      <a:lnTo>
                        <a:pt x="6340" y="19460"/>
                      </a:lnTo>
                      <a:lnTo>
                        <a:pt x="6382" y="19313"/>
                      </a:lnTo>
                      <a:lnTo>
                        <a:pt x="6382" y="19167"/>
                      </a:lnTo>
                      <a:lnTo>
                        <a:pt x="6382" y="19041"/>
                      </a:lnTo>
                      <a:lnTo>
                        <a:pt x="6319" y="18999"/>
                      </a:lnTo>
                      <a:lnTo>
                        <a:pt x="6277" y="18999"/>
                      </a:lnTo>
                      <a:lnTo>
                        <a:pt x="6173" y="18832"/>
                      </a:lnTo>
                      <a:lnTo>
                        <a:pt x="6089" y="18790"/>
                      </a:lnTo>
                      <a:lnTo>
                        <a:pt x="6068" y="18644"/>
                      </a:lnTo>
                      <a:lnTo>
                        <a:pt x="5963" y="18392"/>
                      </a:lnTo>
                      <a:lnTo>
                        <a:pt x="5859" y="18372"/>
                      </a:lnTo>
                      <a:lnTo>
                        <a:pt x="5817" y="18413"/>
                      </a:lnTo>
                      <a:lnTo>
                        <a:pt x="5691" y="18372"/>
                      </a:lnTo>
                      <a:lnTo>
                        <a:pt x="5691" y="18288"/>
                      </a:lnTo>
                      <a:lnTo>
                        <a:pt x="5461" y="18120"/>
                      </a:lnTo>
                      <a:lnTo>
                        <a:pt x="5461" y="18016"/>
                      </a:lnTo>
                      <a:lnTo>
                        <a:pt x="5336" y="17890"/>
                      </a:lnTo>
                      <a:lnTo>
                        <a:pt x="5273" y="17890"/>
                      </a:lnTo>
                      <a:lnTo>
                        <a:pt x="5294" y="17953"/>
                      </a:lnTo>
                      <a:lnTo>
                        <a:pt x="5378" y="18079"/>
                      </a:lnTo>
                      <a:lnTo>
                        <a:pt x="5294" y="18100"/>
                      </a:lnTo>
                      <a:lnTo>
                        <a:pt x="5168" y="17974"/>
                      </a:lnTo>
                      <a:lnTo>
                        <a:pt x="5085" y="17974"/>
                      </a:lnTo>
                      <a:lnTo>
                        <a:pt x="4938" y="17807"/>
                      </a:lnTo>
                      <a:lnTo>
                        <a:pt x="4875" y="17807"/>
                      </a:lnTo>
                      <a:lnTo>
                        <a:pt x="4875" y="17869"/>
                      </a:lnTo>
                      <a:lnTo>
                        <a:pt x="4917" y="17911"/>
                      </a:lnTo>
                      <a:lnTo>
                        <a:pt x="4834" y="17890"/>
                      </a:lnTo>
                      <a:lnTo>
                        <a:pt x="4708" y="17681"/>
                      </a:lnTo>
                      <a:lnTo>
                        <a:pt x="4603" y="17660"/>
                      </a:lnTo>
                      <a:lnTo>
                        <a:pt x="4520" y="17556"/>
                      </a:lnTo>
                      <a:lnTo>
                        <a:pt x="4122" y="17284"/>
                      </a:lnTo>
                      <a:lnTo>
                        <a:pt x="3515" y="16970"/>
                      </a:lnTo>
                      <a:lnTo>
                        <a:pt x="3390" y="16928"/>
                      </a:lnTo>
                      <a:lnTo>
                        <a:pt x="3369" y="16970"/>
                      </a:lnTo>
                      <a:lnTo>
                        <a:pt x="3243" y="16907"/>
                      </a:lnTo>
                      <a:lnTo>
                        <a:pt x="3097" y="16865"/>
                      </a:lnTo>
                      <a:lnTo>
                        <a:pt x="3097" y="16928"/>
                      </a:lnTo>
                      <a:lnTo>
                        <a:pt x="3034" y="16970"/>
                      </a:lnTo>
                      <a:lnTo>
                        <a:pt x="2930" y="16928"/>
                      </a:lnTo>
                      <a:lnTo>
                        <a:pt x="2762" y="16928"/>
                      </a:lnTo>
                      <a:lnTo>
                        <a:pt x="2678" y="16823"/>
                      </a:lnTo>
                      <a:lnTo>
                        <a:pt x="2574" y="16760"/>
                      </a:lnTo>
                      <a:lnTo>
                        <a:pt x="2574" y="16802"/>
                      </a:lnTo>
                      <a:lnTo>
                        <a:pt x="2637" y="16865"/>
                      </a:lnTo>
                      <a:lnTo>
                        <a:pt x="2616" y="16928"/>
                      </a:lnTo>
                      <a:lnTo>
                        <a:pt x="2532" y="16865"/>
                      </a:lnTo>
                      <a:lnTo>
                        <a:pt x="2406" y="16907"/>
                      </a:lnTo>
                      <a:lnTo>
                        <a:pt x="2344" y="16949"/>
                      </a:lnTo>
                      <a:lnTo>
                        <a:pt x="2365" y="17032"/>
                      </a:lnTo>
                      <a:lnTo>
                        <a:pt x="2302" y="17158"/>
                      </a:lnTo>
                      <a:lnTo>
                        <a:pt x="2155" y="17158"/>
                      </a:lnTo>
                      <a:lnTo>
                        <a:pt x="2239" y="17053"/>
                      </a:lnTo>
                      <a:lnTo>
                        <a:pt x="2323" y="17012"/>
                      </a:lnTo>
                      <a:lnTo>
                        <a:pt x="2260" y="16949"/>
                      </a:lnTo>
                      <a:lnTo>
                        <a:pt x="2197" y="16949"/>
                      </a:lnTo>
                      <a:lnTo>
                        <a:pt x="2218" y="16907"/>
                      </a:lnTo>
                      <a:lnTo>
                        <a:pt x="2239" y="16844"/>
                      </a:lnTo>
                      <a:lnTo>
                        <a:pt x="2197" y="16823"/>
                      </a:lnTo>
                      <a:lnTo>
                        <a:pt x="2134" y="16886"/>
                      </a:lnTo>
                      <a:lnTo>
                        <a:pt x="2030" y="17012"/>
                      </a:lnTo>
                      <a:lnTo>
                        <a:pt x="2030" y="16928"/>
                      </a:lnTo>
                      <a:lnTo>
                        <a:pt x="2030" y="16886"/>
                      </a:lnTo>
                      <a:lnTo>
                        <a:pt x="2009" y="16844"/>
                      </a:lnTo>
                      <a:lnTo>
                        <a:pt x="1946" y="16928"/>
                      </a:lnTo>
                      <a:lnTo>
                        <a:pt x="1925" y="16928"/>
                      </a:lnTo>
                      <a:lnTo>
                        <a:pt x="1925" y="16844"/>
                      </a:lnTo>
                      <a:lnTo>
                        <a:pt x="1821" y="16823"/>
                      </a:lnTo>
                      <a:lnTo>
                        <a:pt x="1716" y="16907"/>
                      </a:lnTo>
                      <a:lnTo>
                        <a:pt x="1695" y="16802"/>
                      </a:lnTo>
                      <a:lnTo>
                        <a:pt x="1632" y="16760"/>
                      </a:lnTo>
                      <a:lnTo>
                        <a:pt x="1569" y="16844"/>
                      </a:lnTo>
                      <a:lnTo>
                        <a:pt x="1528" y="16740"/>
                      </a:lnTo>
                      <a:lnTo>
                        <a:pt x="1528" y="16614"/>
                      </a:lnTo>
                      <a:lnTo>
                        <a:pt x="1590" y="16530"/>
                      </a:lnTo>
                      <a:lnTo>
                        <a:pt x="1590" y="16614"/>
                      </a:lnTo>
                      <a:lnTo>
                        <a:pt x="1674" y="16698"/>
                      </a:lnTo>
                      <a:lnTo>
                        <a:pt x="1800" y="16656"/>
                      </a:lnTo>
                      <a:lnTo>
                        <a:pt x="1883" y="16719"/>
                      </a:lnTo>
                      <a:lnTo>
                        <a:pt x="1988" y="16635"/>
                      </a:lnTo>
                      <a:lnTo>
                        <a:pt x="1988" y="16593"/>
                      </a:lnTo>
                      <a:lnTo>
                        <a:pt x="1904" y="16530"/>
                      </a:lnTo>
                      <a:lnTo>
                        <a:pt x="1883" y="16509"/>
                      </a:lnTo>
                      <a:lnTo>
                        <a:pt x="1800" y="16488"/>
                      </a:lnTo>
                      <a:lnTo>
                        <a:pt x="1737" y="16530"/>
                      </a:lnTo>
                      <a:lnTo>
                        <a:pt x="1695" y="16488"/>
                      </a:lnTo>
                      <a:lnTo>
                        <a:pt x="1632" y="16405"/>
                      </a:lnTo>
                      <a:lnTo>
                        <a:pt x="1528" y="16342"/>
                      </a:lnTo>
                      <a:lnTo>
                        <a:pt x="1423" y="16342"/>
                      </a:lnTo>
                      <a:lnTo>
                        <a:pt x="1402" y="16384"/>
                      </a:lnTo>
                      <a:lnTo>
                        <a:pt x="1465" y="16426"/>
                      </a:lnTo>
                      <a:lnTo>
                        <a:pt x="1486" y="16426"/>
                      </a:lnTo>
                      <a:lnTo>
                        <a:pt x="1486" y="16488"/>
                      </a:lnTo>
                      <a:lnTo>
                        <a:pt x="1402" y="16509"/>
                      </a:lnTo>
                      <a:lnTo>
                        <a:pt x="1360" y="16509"/>
                      </a:lnTo>
                      <a:lnTo>
                        <a:pt x="1360" y="16551"/>
                      </a:lnTo>
                      <a:lnTo>
                        <a:pt x="1465" y="16635"/>
                      </a:lnTo>
                      <a:lnTo>
                        <a:pt x="1402" y="16656"/>
                      </a:lnTo>
                      <a:lnTo>
                        <a:pt x="1318" y="16656"/>
                      </a:lnTo>
                      <a:lnTo>
                        <a:pt x="1277" y="16740"/>
                      </a:lnTo>
                      <a:lnTo>
                        <a:pt x="1256" y="16886"/>
                      </a:lnTo>
                      <a:lnTo>
                        <a:pt x="1193" y="16802"/>
                      </a:lnTo>
                      <a:lnTo>
                        <a:pt x="1193" y="16698"/>
                      </a:lnTo>
                      <a:lnTo>
                        <a:pt x="1151" y="16635"/>
                      </a:lnTo>
                      <a:lnTo>
                        <a:pt x="1005" y="16614"/>
                      </a:lnTo>
                      <a:lnTo>
                        <a:pt x="1005" y="16740"/>
                      </a:lnTo>
                      <a:lnTo>
                        <a:pt x="942" y="16823"/>
                      </a:lnTo>
                      <a:lnTo>
                        <a:pt x="795" y="16781"/>
                      </a:lnTo>
                      <a:lnTo>
                        <a:pt x="691" y="16781"/>
                      </a:lnTo>
                      <a:lnTo>
                        <a:pt x="691" y="16928"/>
                      </a:lnTo>
                      <a:lnTo>
                        <a:pt x="628" y="17053"/>
                      </a:lnTo>
                      <a:lnTo>
                        <a:pt x="481" y="17095"/>
                      </a:lnTo>
                      <a:lnTo>
                        <a:pt x="335" y="17242"/>
                      </a:lnTo>
                      <a:lnTo>
                        <a:pt x="335" y="17451"/>
                      </a:lnTo>
                      <a:lnTo>
                        <a:pt x="251" y="17451"/>
                      </a:lnTo>
                      <a:lnTo>
                        <a:pt x="105" y="17514"/>
                      </a:lnTo>
                      <a:lnTo>
                        <a:pt x="0" y="17556"/>
                      </a:lnTo>
                      <a:lnTo>
                        <a:pt x="105" y="17576"/>
                      </a:lnTo>
                      <a:lnTo>
                        <a:pt x="63" y="17744"/>
                      </a:lnTo>
                      <a:lnTo>
                        <a:pt x="21" y="17932"/>
                      </a:lnTo>
                      <a:lnTo>
                        <a:pt x="105" y="18037"/>
                      </a:lnTo>
                      <a:lnTo>
                        <a:pt x="209" y="18288"/>
                      </a:lnTo>
                      <a:lnTo>
                        <a:pt x="272" y="18288"/>
                      </a:lnTo>
                      <a:lnTo>
                        <a:pt x="440" y="18372"/>
                      </a:lnTo>
                      <a:lnTo>
                        <a:pt x="523" y="18497"/>
                      </a:lnTo>
                      <a:lnTo>
                        <a:pt x="565" y="18602"/>
                      </a:lnTo>
                      <a:lnTo>
                        <a:pt x="837" y="18769"/>
                      </a:lnTo>
                      <a:lnTo>
                        <a:pt x="900" y="18832"/>
                      </a:lnTo>
                      <a:lnTo>
                        <a:pt x="858" y="19020"/>
                      </a:lnTo>
                      <a:lnTo>
                        <a:pt x="753" y="19208"/>
                      </a:lnTo>
                      <a:lnTo>
                        <a:pt x="649" y="19460"/>
                      </a:lnTo>
                      <a:lnTo>
                        <a:pt x="774" y="19627"/>
                      </a:lnTo>
                      <a:lnTo>
                        <a:pt x="837" y="19773"/>
                      </a:lnTo>
                      <a:lnTo>
                        <a:pt x="1067" y="20234"/>
                      </a:lnTo>
                      <a:lnTo>
                        <a:pt x="1318" y="20820"/>
                      </a:lnTo>
                      <a:lnTo>
                        <a:pt x="1214" y="20861"/>
                      </a:lnTo>
                      <a:lnTo>
                        <a:pt x="1193" y="21217"/>
                      </a:lnTo>
                      <a:lnTo>
                        <a:pt x="1193" y="21322"/>
                      </a:lnTo>
                      <a:lnTo>
                        <a:pt x="1297" y="21343"/>
                      </a:lnTo>
                      <a:lnTo>
                        <a:pt x="1214" y="21447"/>
                      </a:lnTo>
                      <a:lnTo>
                        <a:pt x="1214" y="21636"/>
                      </a:lnTo>
                      <a:lnTo>
                        <a:pt x="1297" y="21740"/>
                      </a:lnTo>
                      <a:lnTo>
                        <a:pt x="1423" y="21761"/>
                      </a:lnTo>
                      <a:lnTo>
                        <a:pt x="1486" y="21866"/>
                      </a:lnTo>
                      <a:lnTo>
                        <a:pt x="1423" y="21929"/>
                      </a:lnTo>
                      <a:lnTo>
                        <a:pt x="1423" y="22138"/>
                      </a:lnTo>
                      <a:lnTo>
                        <a:pt x="1486" y="22263"/>
                      </a:lnTo>
                      <a:lnTo>
                        <a:pt x="1674" y="22389"/>
                      </a:lnTo>
                      <a:lnTo>
                        <a:pt x="1674" y="22577"/>
                      </a:lnTo>
                      <a:lnTo>
                        <a:pt x="1569" y="22745"/>
                      </a:lnTo>
                      <a:lnTo>
                        <a:pt x="1507" y="22912"/>
                      </a:lnTo>
                      <a:lnTo>
                        <a:pt x="1779" y="23289"/>
                      </a:lnTo>
                      <a:lnTo>
                        <a:pt x="1925" y="23330"/>
                      </a:lnTo>
                      <a:lnTo>
                        <a:pt x="2197" y="23623"/>
                      </a:lnTo>
                      <a:lnTo>
                        <a:pt x="2218" y="23812"/>
                      </a:lnTo>
                      <a:lnTo>
                        <a:pt x="2051" y="24230"/>
                      </a:lnTo>
                      <a:lnTo>
                        <a:pt x="1821" y="24628"/>
                      </a:lnTo>
                      <a:lnTo>
                        <a:pt x="1695" y="24900"/>
                      </a:lnTo>
                      <a:lnTo>
                        <a:pt x="1528" y="25151"/>
                      </a:lnTo>
                      <a:lnTo>
                        <a:pt x="1381" y="25402"/>
                      </a:lnTo>
                      <a:lnTo>
                        <a:pt x="1256" y="25486"/>
                      </a:lnTo>
                      <a:lnTo>
                        <a:pt x="984" y="25737"/>
                      </a:lnTo>
                      <a:lnTo>
                        <a:pt x="1005" y="25904"/>
                      </a:lnTo>
                      <a:cubicBezTo>
                        <a:pt x="1005" y="25883"/>
                        <a:pt x="1046" y="25883"/>
                        <a:pt x="1046" y="25883"/>
                      </a:cubicBezTo>
                      <a:cubicBezTo>
                        <a:pt x="1067" y="25883"/>
                        <a:pt x="1193" y="25799"/>
                        <a:pt x="1193" y="25799"/>
                      </a:cubicBezTo>
                      <a:lnTo>
                        <a:pt x="1318" y="25779"/>
                      </a:lnTo>
                      <a:lnTo>
                        <a:pt x="1256" y="25841"/>
                      </a:lnTo>
                      <a:lnTo>
                        <a:pt x="1297" y="25925"/>
                      </a:lnTo>
                      <a:lnTo>
                        <a:pt x="1297" y="26030"/>
                      </a:lnTo>
                      <a:lnTo>
                        <a:pt x="1172" y="25925"/>
                      </a:lnTo>
                      <a:lnTo>
                        <a:pt x="1151" y="26009"/>
                      </a:lnTo>
                      <a:lnTo>
                        <a:pt x="1277" y="26155"/>
                      </a:lnTo>
                      <a:lnTo>
                        <a:pt x="1402" y="26155"/>
                      </a:lnTo>
                      <a:lnTo>
                        <a:pt x="1486" y="26260"/>
                      </a:lnTo>
                      <a:lnTo>
                        <a:pt x="1611" y="26260"/>
                      </a:lnTo>
                      <a:lnTo>
                        <a:pt x="1674" y="26239"/>
                      </a:lnTo>
                      <a:lnTo>
                        <a:pt x="1779" y="26239"/>
                      </a:lnTo>
                      <a:lnTo>
                        <a:pt x="1883" y="26364"/>
                      </a:lnTo>
                      <a:lnTo>
                        <a:pt x="1800" y="26448"/>
                      </a:lnTo>
                      <a:lnTo>
                        <a:pt x="1611" y="26406"/>
                      </a:lnTo>
                      <a:lnTo>
                        <a:pt x="1528" y="26427"/>
                      </a:lnTo>
                      <a:lnTo>
                        <a:pt x="1507" y="26532"/>
                      </a:lnTo>
                      <a:lnTo>
                        <a:pt x="1381" y="26636"/>
                      </a:lnTo>
                      <a:lnTo>
                        <a:pt x="1277" y="26553"/>
                      </a:lnTo>
                      <a:lnTo>
                        <a:pt x="1214" y="26615"/>
                      </a:lnTo>
                      <a:lnTo>
                        <a:pt x="1214" y="26720"/>
                      </a:lnTo>
                      <a:lnTo>
                        <a:pt x="1109" y="26741"/>
                      </a:lnTo>
                      <a:lnTo>
                        <a:pt x="1067" y="26636"/>
                      </a:lnTo>
                      <a:lnTo>
                        <a:pt x="1005" y="26657"/>
                      </a:lnTo>
                      <a:lnTo>
                        <a:pt x="1005" y="26720"/>
                      </a:lnTo>
                      <a:lnTo>
                        <a:pt x="1067" y="26783"/>
                      </a:lnTo>
                      <a:lnTo>
                        <a:pt x="1046" y="26929"/>
                      </a:lnTo>
                      <a:lnTo>
                        <a:pt x="1088" y="26992"/>
                      </a:lnTo>
                      <a:lnTo>
                        <a:pt x="1088" y="27034"/>
                      </a:lnTo>
                      <a:lnTo>
                        <a:pt x="1067" y="27055"/>
                      </a:lnTo>
                      <a:lnTo>
                        <a:pt x="984" y="27159"/>
                      </a:lnTo>
                      <a:lnTo>
                        <a:pt x="942" y="27306"/>
                      </a:lnTo>
                      <a:lnTo>
                        <a:pt x="858" y="27369"/>
                      </a:lnTo>
                      <a:lnTo>
                        <a:pt x="795" y="27808"/>
                      </a:lnTo>
                      <a:lnTo>
                        <a:pt x="1067" y="28289"/>
                      </a:lnTo>
                      <a:lnTo>
                        <a:pt x="1067" y="28394"/>
                      </a:lnTo>
                      <a:lnTo>
                        <a:pt x="984" y="28457"/>
                      </a:lnTo>
                      <a:lnTo>
                        <a:pt x="1005" y="28561"/>
                      </a:lnTo>
                      <a:lnTo>
                        <a:pt x="942" y="28708"/>
                      </a:lnTo>
                      <a:lnTo>
                        <a:pt x="1046" y="28729"/>
                      </a:lnTo>
                      <a:lnTo>
                        <a:pt x="1067" y="28833"/>
                      </a:lnTo>
                      <a:lnTo>
                        <a:pt x="1046" y="28875"/>
                      </a:lnTo>
                      <a:lnTo>
                        <a:pt x="1088" y="28938"/>
                      </a:lnTo>
                      <a:lnTo>
                        <a:pt x="1109" y="29043"/>
                      </a:lnTo>
                      <a:lnTo>
                        <a:pt x="1088" y="29126"/>
                      </a:lnTo>
                      <a:lnTo>
                        <a:pt x="1172" y="29252"/>
                      </a:lnTo>
                      <a:lnTo>
                        <a:pt x="1193" y="29294"/>
                      </a:lnTo>
                      <a:lnTo>
                        <a:pt x="1256" y="29461"/>
                      </a:lnTo>
                      <a:lnTo>
                        <a:pt x="1318" y="29566"/>
                      </a:lnTo>
                      <a:lnTo>
                        <a:pt x="1360" y="29712"/>
                      </a:lnTo>
                      <a:lnTo>
                        <a:pt x="1402" y="29712"/>
                      </a:lnTo>
                      <a:lnTo>
                        <a:pt x="1507" y="29796"/>
                      </a:lnTo>
                      <a:lnTo>
                        <a:pt x="1632" y="29712"/>
                      </a:lnTo>
                      <a:lnTo>
                        <a:pt x="1737" y="29900"/>
                      </a:lnTo>
                      <a:lnTo>
                        <a:pt x="1883" y="29817"/>
                      </a:lnTo>
                      <a:lnTo>
                        <a:pt x="2009" y="29859"/>
                      </a:lnTo>
                      <a:lnTo>
                        <a:pt x="2113" y="30026"/>
                      </a:lnTo>
                      <a:lnTo>
                        <a:pt x="2260" y="29921"/>
                      </a:lnTo>
                      <a:lnTo>
                        <a:pt x="2427" y="29880"/>
                      </a:lnTo>
                      <a:lnTo>
                        <a:pt x="2511" y="29963"/>
                      </a:lnTo>
                      <a:lnTo>
                        <a:pt x="2574" y="29963"/>
                      </a:lnTo>
                      <a:lnTo>
                        <a:pt x="2846" y="30026"/>
                      </a:lnTo>
                      <a:lnTo>
                        <a:pt x="2867" y="30172"/>
                      </a:lnTo>
                      <a:lnTo>
                        <a:pt x="2825" y="30319"/>
                      </a:lnTo>
                      <a:lnTo>
                        <a:pt x="2930" y="30424"/>
                      </a:lnTo>
                      <a:lnTo>
                        <a:pt x="2930" y="30612"/>
                      </a:lnTo>
                      <a:lnTo>
                        <a:pt x="3055" y="30737"/>
                      </a:lnTo>
                      <a:lnTo>
                        <a:pt x="3139" y="30905"/>
                      </a:lnTo>
                      <a:lnTo>
                        <a:pt x="3285" y="31114"/>
                      </a:lnTo>
                      <a:lnTo>
                        <a:pt x="3390" y="31177"/>
                      </a:lnTo>
                      <a:lnTo>
                        <a:pt x="3453" y="31365"/>
                      </a:lnTo>
                      <a:lnTo>
                        <a:pt x="3620" y="31428"/>
                      </a:lnTo>
                      <a:lnTo>
                        <a:pt x="3829" y="31595"/>
                      </a:lnTo>
                      <a:lnTo>
                        <a:pt x="3871" y="31700"/>
                      </a:lnTo>
                      <a:lnTo>
                        <a:pt x="4018" y="31805"/>
                      </a:lnTo>
                      <a:lnTo>
                        <a:pt x="3934" y="31867"/>
                      </a:lnTo>
                      <a:lnTo>
                        <a:pt x="3829" y="32056"/>
                      </a:lnTo>
                      <a:lnTo>
                        <a:pt x="3557" y="32097"/>
                      </a:lnTo>
                      <a:lnTo>
                        <a:pt x="3411" y="31993"/>
                      </a:lnTo>
                      <a:lnTo>
                        <a:pt x="3369" y="32097"/>
                      </a:lnTo>
                      <a:lnTo>
                        <a:pt x="3369" y="32223"/>
                      </a:lnTo>
                      <a:lnTo>
                        <a:pt x="3474" y="32411"/>
                      </a:lnTo>
                      <a:lnTo>
                        <a:pt x="3453" y="32579"/>
                      </a:lnTo>
                      <a:lnTo>
                        <a:pt x="3578" y="32725"/>
                      </a:lnTo>
                      <a:lnTo>
                        <a:pt x="3578" y="32893"/>
                      </a:lnTo>
                      <a:lnTo>
                        <a:pt x="3683" y="32913"/>
                      </a:lnTo>
                      <a:lnTo>
                        <a:pt x="3808" y="32893"/>
                      </a:lnTo>
                      <a:lnTo>
                        <a:pt x="3808" y="32746"/>
                      </a:lnTo>
                      <a:lnTo>
                        <a:pt x="3892" y="32683"/>
                      </a:lnTo>
                      <a:lnTo>
                        <a:pt x="4185" y="32788"/>
                      </a:lnTo>
                      <a:lnTo>
                        <a:pt x="4457" y="32788"/>
                      </a:lnTo>
                      <a:lnTo>
                        <a:pt x="4624" y="32704"/>
                      </a:lnTo>
                      <a:lnTo>
                        <a:pt x="4750" y="32704"/>
                      </a:lnTo>
                      <a:lnTo>
                        <a:pt x="4834" y="32955"/>
                      </a:lnTo>
                      <a:lnTo>
                        <a:pt x="4959" y="33060"/>
                      </a:lnTo>
                      <a:lnTo>
                        <a:pt x="4875" y="33206"/>
                      </a:lnTo>
                      <a:lnTo>
                        <a:pt x="5043" y="33416"/>
                      </a:lnTo>
                      <a:lnTo>
                        <a:pt x="5357" y="33353"/>
                      </a:lnTo>
                      <a:lnTo>
                        <a:pt x="5461" y="33457"/>
                      </a:lnTo>
                      <a:lnTo>
                        <a:pt x="5482" y="33583"/>
                      </a:lnTo>
                      <a:lnTo>
                        <a:pt x="5587" y="33625"/>
                      </a:lnTo>
                      <a:lnTo>
                        <a:pt x="5587" y="33771"/>
                      </a:lnTo>
                      <a:lnTo>
                        <a:pt x="5650" y="33960"/>
                      </a:lnTo>
                      <a:lnTo>
                        <a:pt x="5901" y="34211"/>
                      </a:lnTo>
                      <a:lnTo>
                        <a:pt x="6005" y="34106"/>
                      </a:lnTo>
                      <a:lnTo>
                        <a:pt x="6173" y="34190"/>
                      </a:lnTo>
                      <a:lnTo>
                        <a:pt x="6298" y="34169"/>
                      </a:lnTo>
                      <a:lnTo>
                        <a:pt x="6424" y="34190"/>
                      </a:lnTo>
                      <a:lnTo>
                        <a:pt x="6612" y="34043"/>
                      </a:lnTo>
                      <a:lnTo>
                        <a:pt x="6696" y="34043"/>
                      </a:lnTo>
                      <a:lnTo>
                        <a:pt x="6821" y="34315"/>
                      </a:lnTo>
                      <a:lnTo>
                        <a:pt x="7010" y="34420"/>
                      </a:lnTo>
                      <a:lnTo>
                        <a:pt x="7051" y="34525"/>
                      </a:lnTo>
                      <a:lnTo>
                        <a:pt x="7135" y="34462"/>
                      </a:lnTo>
                      <a:lnTo>
                        <a:pt x="7344" y="34504"/>
                      </a:lnTo>
                      <a:lnTo>
                        <a:pt x="7491" y="34504"/>
                      </a:lnTo>
                      <a:lnTo>
                        <a:pt x="7595" y="34587"/>
                      </a:lnTo>
                      <a:lnTo>
                        <a:pt x="7742" y="34566"/>
                      </a:lnTo>
                      <a:lnTo>
                        <a:pt x="7888" y="34671"/>
                      </a:lnTo>
                      <a:lnTo>
                        <a:pt x="8077" y="34692"/>
                      </a:lnTo>
                      <a:lnTo>
                        <a:pt x="8160" y="34608"/>
                      </a:lnTo>
                      <a:lnTo>
                        <a:pt x="8202" y="34734"/>
                      </a:lnTo>
                      <a:lnTo>
                        <a:pt x="8286" y="34797"/>
                      </a:lnTo>
                      <a:lnTo>
                        <a:pt x="8286" y="34943"/>
                      </a:lnTo>
                      <a:lnTo>
                        <a:pt x="8181" y="35090"/>
                      </a:lnTo>
                      <a:lnTo>
                        <a:pt x="8056" y="35110"/>
                      </a:lnTo>
                      <a:lnTo>
                        <a:pt x="8014" y="35362"/>
                      </a:lnTo>
                      <a:lnTo>
                        <a:pt x="8181" y="35466"/>
                      </a:lnTo>
                      <a:lnTo>
                        <a:pt x="8202" y="35634"/>
                      </a:lnTo>
                      <a:lnTo>
                        <a:pt x="8119" y="35843"/>
                      </a:lnTo>
                      <a:lnTo>
                        <a:pt x="8160" y="35989"/>
                      </a:lnTo>
                      <a:lnTo>
                        <a:pt x="8056" y="36073"/>
                      </a:lnTo>
                      <a:lnTo>
                        <a:pt x="7763" y="36094"/>
                      </a:lnTo>
                      <a:lnTo>
                        <a:pt x="7637" y="36303"/>
                      </a:lnTo>
                      <a:lnTo>
                        <a:pt x="7554" y="36345"/>
                      </a:lnTo>
                      <a:lnTo>
                        <a:pt x="7533" y="36596"/>
                      </a:lnTo>
                      <a:lnTo>
                        <a:pt x="7554" y="36596"/>
                      </a:lnTo>
                      <a:lnTo>
                        <a:pt x="7658" y="36617"/>
                      </a:lnTo>
                      <a:lnTo>
                        <a:pt x="7784" y="36554"/>
                      </a:lnTo>
                      <a:lnTo>
                        <a:pt x="7951" y="36512"/>
                      </a:lnTo>
                      <a:lnTo>
                        <a:pt x="7972" y="36575"/>
                      </a:lnTo>
                      <a:lnTo>
                        <a:pt x="7951" y="36659"/>
                      </a:lnTo>
                      <a:lnTo>
                        <a:pt x="7637" y="36805"/>
                      </a:lnTo>
                      <a:lnTo>
                        <a:pt x="7491" y="36889"/>
                      </a:lnTo>
                      <a:lnTo>
                        <a:pt x="7554" y="36931"/>
                      </a:lnTo>
                      <a:lnTo>
                        <a:pt x="7637" y="36931"/>
                      </a:lnTo>
                      <a:lnTo>
                        <a:pt x="7554" y="37014"/>
                      </a:lnTo>
                      <a:lnTo>
                        <a:pt x="7428" y="36994"/>
                      </a:lnTo>
                      <a:lnTo>
                        <a:pt x="7240" y="37014"/>
                      </a:lnTo>
                      <a:lnTo>
                        <a:pt x="7323" y="37203"/>
                      </a:lnTo>
                      <a:lnTo>
                        <a:pt x="7386" y="37286"/>
                      </a:lnTo>
                      <a:lnTo>
                        <a:pt x="7449" y="37224"/>
                      </a:lnTo>
                      <a:lnTo>
                        <a:pt x="7470" y="37286"/>
                      </a:lnTo>
                      <a:lnTo>
                        <a:pt x="7575" y="37307"/>
                      </a:lnTo>
                      <a:lnTo>
                        <a:pt x="7575" y="37349"/>
                      </a:lnTo>
                      <a:lnTo>
                        <a:pt x="7491" y="37391"/>
                      </a:lnTo>
                      <a:lnTo>
                        <a:pt x="7449" y="37454"/>
                      </a:lnTo>
                      <a:lnTo>
                        <a:pt x="7365" y="37454"/>
                      </a:lnTo>
                      <a:lnTo>
                        <a:pt x="7323" y="37517"/>
                      </a:lnTo>
                      <a:lnTo>
                        <a:pt x="7323" y="37559"/>
                      </a:lnTo>
                      <a:lnTo>
                        <a:pt x="7177" y="37705"/>
                      </a:lnTo>
                      <a:lnTo>
                        <a:pt x="7177" y="37831"/>
                      </a:lnTo>
                      <a:lnTo>
                        <a:pt x="7240" y="37851"/>
                      </a:lnTo>
                      <a:lnTo>
                        <a:pt x="7219" y="38019"/>
                      </a:lnTo>
                      <a:lnTo>
                        <a:pt x="7114" y="37977"/>
                      </a:lnTo>
                      <a:lnTo>
                        <a:pt x="7072" y="38019"/>
                      </a:lnTo>
                      <a:lnTo>
                        <a:pt x="6968" y="37935"/>
                      </a:lnTo>
                      <a:lnTo>
                        <a:pt x="6842" y="37914"/>
                      </a:lnTo>
                      <a:lnTo>
                        <a:pt x="6842" y="37956"/>
                      </a:lnTo>
                      <a:lnTo>
                        <a:pt x="6905" y="38040"/>
                      </a:lnTo>
                      <a:lnTo>
                        <a:pt x="6821" y="38061"/>
                      </a:lnTo>
                      <a:lnTo>
                        <a:pt x="6738" y="38144"/>
                      </a:lnTo>
                      <a:lnTo>
                        <a:pt x="6863" y="38165"/>
                      </a:lnTo>
                      <a:lnTo>
                        <a:pt x="6947" y="38165"/>
                      </a:lnTo>
                      <a:lnTo>
                        <a:pt x="7114" y="38291"/>
                      </a:lnTo>
                      <a:lnTo>
                        <a:pt x="7114" y="38375"/>
                      </a:lnTo>
                      <a:lnTo>
                        <a:pt x="7240" y="38500"/>
                      </a:lnTo>
                      <a:lnTo>
                        <a:pt x="7449" y="38479"/>
                      </a:lnTo>
                      <a:lnTo>
                        <a:pt x="7679" y="38605"/>
                      </a:lnTo>
                      <a:lnTo>
                        <a:pt x="7847" y="38647"/>
                      </a:lnTo>
                      <a:lnTo>
                        <a:pt x="8202" y="38898"/>
                      </a:lnTo>
                      <a:lnTo>
                        <a:pt x="8286" y="39023"/>
                      </a:lnTo>
                      <a:lnTo>
                        <a:pt x="8391" y="39065"/>
                      </a:lnTo>
                      <a:lnTo>
                        <a:pt x="8412" y="39128"/>
                      </a:lnTo>
                      <a:lnTo>
                        <a:pt x="8516" y="39211"/>
                      </a:lnTo>
                      <a:lnTo>
                        <a:pt x="8600" y="39211"/>
                      </a:lnTo>
                      <a:lnTo>
                        <a:pt x="8621" y="39295"/>
                      </a:lnTo>
                      <a:lnTo>
                        <a:pt x="8725" y="39337"/>
                      </a:lnTo>
                      <a:lnTo>
                        <a:pt x="8788" y="39337"/>
                      </a:lnTo>
                      <a:lnTo>
                        <a:pt x="8893" y="39483"/>
                      </a:lnTo>
                      <a:lnTo>
                        <a:pt x="8997" y="39504"/>
                      </a:lnTo>
                      <a:lnTo>
                        <a:pt x="9039" y="39525"/>
                      </a:lnTo>
                      <a:lnTo>
                        <a:pt x="9102" y="39504"/>
                      </a:lnTo>
                      <a:lnTo>
                        <a:pt x="9248" y="39630"/>
                      </a:lnTo>
                      <a:lnTo>
                        <a:pt x="9248" y="39714"/>
                      </a:lnTo>
                      <a:lnTo>
                        <a:pt x="9374" y="39735"/>
                      </a:lnTo>
                      <a:lnTo>
                        <a:pt x="9520" y="39923"/>
                      </a:lnTo>
                      <a:lnTo>
                        <a:pt x="9583" y="40007"/>
                      </a:lnTo>
                      <a:lnTo>
                        <a:pt x="9625" y="40237"/>
                      </a:lnTo>
                      <a:lnTo>
                        <a:pt x="9730" y="40425"/>
                      </a:lnTo>
                      <a:lnTo>
                        <a:pt x="9688" y="40488"/>
                      </a:lnTo>
                      <a:lnTo>
                        <a:pt x="9730" y="40572"/>
                      </a:lnTo>
                      <a:cubicBezTo>
                        <a:pt x="9939" y="40572"/>
                        <a:pt x="10483" y="40572"/>
                        <a:pt x="10462" y="40446"/>
                      </a:cubicBezTo>
                      <a:lnTo>
                        <a:pt x="10420" y="40279"/>
                      </a:lnTo>
                      <a:lnTo>
                        <a:pt x="11090" y="40258"/>
                      </a:lnTo>
                      <a:cubicBezTo>
                        <a:pt x="11090" y="40258"/>
                        <a:pt x="11215" y="40383"/>
                        <a:pt x="11320" y="40383"/>
                      </a:cubicBezTo>
                      <a:cubicBezTo>
                        <a:pt x="11425" y="40383"/>
                        <a:pt x="11948" y="40153"/>
                        <a:pt x="11948" y="40153"/>
                      </a:cubicBezTo>
                      <a:cubicBezTo>
                        <a:pt x="11948" y="40153"/>
                        <a:pt x="12073" y="40174"/>
                        <a:pt x="12136" y="40279"/>
                      </a:cubicBezTo>
                      <a:cubicBezTo>
                        <a:pt x="12159" y="40337"/>
                        <a:pt x="12208" y="40350"/>
                        <a:pt x="12254" y="40350"/>
                      </a:cubicBezTo>
                      <a:cubicBezTo>
                        <a:pt x="12291" y="40350"/>
                        <a:pt x="12327" y="40341"/>
                        <a:pt x="12345" y="40341"/>
                      </a:cubicBezTo>
                      <a:lnTo>
                        <a:pt x="12345" y="40320"/>
                      </a:lnTo>
                      <a:lnTo>
                        <a:pt x="12492" y="40341"/>
                      </a:lnTo>
                      <a:lnTo>
                        <a:pt x="12764" y="40551"/>
                      </a:lnTo>
                      <a:lnTo>
                        <a:pt x="12826" y="40676"/>
                      </a:lnTo>
                      <a:lnTo>
                        <a:pt x="13098" y="40697"/>
                      </a:lnTo>
                      <a:lnTo>
                        <a:pt x="13140" y="40592"/>
                      </a:lnTo>
                      <a:lnTo>
                        <a:pt x="13308" y="40488"/>
                      </a:lnTo>
                      <a:lnTo>
                        <a:pt x="13496" y="40258"/>
                      </a:lnTo>
                      <a:lnTo>
                        <a:pt x="13433" y="40237"/>
                      </a:lnTo>
                      <a:lnTo>
                        <a:pt x="13119" y="39965"/>
                      </a:lnTo>
                      <a:lnTo>
                        <a:pt x="12910" y="39714"/>
                      </a:lnTo>
                      <a:lnTo>
                        <a:pt x="12889" y="39546"/>
                      </a:lnTo>
                      <a:lnTo>
                        <a:pt x="12805" y="39442"/>
                      </a:lnTo>
                      <a:lnTo>
                        <a:pt x="12805" y="39295"/>
                      </a:lnTo>
                      <a:lnTo>
                        <a:pt x="12785" y="39211"/>
                      </a:lnTo>
                      <a:lnTo>
                        <a:pt x="12764" y="39170"/>
                      </a:lnTo>
                      <a:lnTo>
                        <a:pt x="12680" y="39170"/>
                      </a:lnTo>
                      <a:lnTo>
                        <a:pt x="12680" y="39065"/>
                      </a:lnTo>
                      <a:lnTo>
                        <a:pt x="12722" y="39086"/>
                      </a:lnTo>
                      <a:lnTo>
                        <a:pt x="12764" y="38981"/>
                      </a:lnTo>
                      <a:lnTo>
                        <a:pt x="12805" y="38877"/>
                      </a:lnTo>
                      <a:lnTo>
                        <a:pt x="12722" y="38877"/>
                      </a:lnTo>
                      <a:lnTo>
                        <a:pt x="12680" y="38919"/>
                      </a:lnTo>
                      <a:lnTo>
                        <a:pt x="12554" y="38856"/>
                      </a:lnTo>
                      <a:lnTo>
                        <a:pt x="12554" y="38667"/>
                      </a:lnTo>
                      <a:lnTo>
                        <a:pt x="12450" y="38647"/>
                      </a:lnTo>
                      <a:lnTo>
                        <a:pt x="12366" y="38563"/>
                      </a:lnTo>
                      <a:lnTo>
                        <a:pt x="12282" y="38584"/>
                      </a:lnTo>
                      <a:lnTo>
                        <a:pt x="12178" y="38584"/>
                      </a:lnTo>
                      <a:lnTo>
                        <a:pt x="12136" y="38375"/>
                      </a:lnTo>
                      <a:lnTo>
                        <a:pt x="12157" y="38270"/>
                      </a:lnTo>
                      <a:lnTo>
                        <a:pt x="12199" y="38228"/>
                      </a:lnTo>
                      <a:lnTo>
                        <a:pt x="12199" y="38019"/>
                      </a:lnTo>
                      <a:lnTo>
                        <a:pt x="12261" y="37914"/>
                      </a:lnTo>
                      <a:lnTo>
                        <a:pt x="12282" y="37768"/>
                      </a:lnTo>
                      <a:lnTo>
                        <a:pt x="12345" y="37726"/>
                      </a:lnTo>
                      <a:lnTo>
                        <a:pt x="12366" y="37600"/>
                      </a:lnTo>
                      <a:lnTo>
                        <a:pt x="12408" y="37517"/>
                      </a:lnTo>
                      <a:lnTo>
                        <a:pt x="12408" y="37433"/>
                      </a:lnTo>
                      <a:lnTo>
                        <a:pt x="12471" y="37454"/>
                      </a:lnTo>
                      <a:lnTo>
                        <a:pt x="12513" y="37517"/>
                      </a:lnTo>
                      <a:lnTo>
                        <a:pt x="12575" y="37496"/>
                      </a:lnTo>
                      <a:lnTo>
                        <a:pt x="12596" y="37412"/>
                      </a:lnTo>
                      <a:lnTo>
                        <a:pt x="12659" y="37454"/>
                      </a:lnTo>
                      <a:lnTo>
                        <a:pt x="12701" y="37412"/>
                      </a:lnTo>
                      <a:lnTo>
                        <a:pt x="12785" y="37412"/>
                      </a:lnTo>
                      <a:lnTo>
                        <a:pt x="12868" y="37349"/>
                      </a:lnTo>
                      <a:lnTo>
                        <a:pt x="12826" y="37307"/>
                      </a:lnTo>
                      <a:lnTo>
                        <a:pt x="12764" y="37286"/>
                      </a:lnTo>
                      <a:lnTo>
                        <a:pt x="12805" y="37286"/>
                      </a:lnTo>
                      <a:cubicBezTo>
                        <a:pt x="12805" y="37286"/>
                        <a:pt x="12826" y="37307"/>
                        <a:pt x="12868" y="37307"/>
                      </a:cubicBezTo>
                      <a:cubicBezTo>
                        <a:pt x="12889" y="37307"/>
                        <a:pt x="12931" y="37286"/>
                        <a:pt x="12931" y="37286"/>
                      </a:cubicBezTo>
                      <a:lnTo>
                        <a:pt x="12994" y="37328"/>
                      </a:lnTo>
                      <a:lnTo>
                        <a:pt x="13036" y="37307"/>
                      </a:lnTo>
                      <a:lnTo>
                        <a:pt x="13015" y="37245"/>
                      </a:lnTo>
                      <a:lnTo>
                        <a:pt x="12847" y="37140"/>
                      </a:lnTo>
                      <a:lnTo>
                        <a:pt x="12931" y="37119"/>
                      </a:lnTo>
                      <a:lnTo>
                        <a:pt x="13036" y="37140"/>
                      </a:lnTo>
                      <a:lnTo>
                        <a:pt x="13098" y="37119"/>
                      </a:lnTo>
                      <a:lnTo>
                        <a:pt x="13161" y="37140"/>
                      </a:lnTo>
                      <a:lnTo>
                        <a:pt x="13161" y="37077"/>
                      </a:lnTo>
                      <a:lnTo>
                        <a:pt x="13119" y="37035"/>
                      </a:lnTo>
                      <a:lnTo>
                        <a:pt x="13161" y="37035"/>
                      </a:lnTo>
                      <a:lnTo>
                        <a:pt x="13161" y="36994"/>
                      </a:lnTo>
                      <a:lnTo>
                        <a:pt x="13119" y="36931"/>
                      </a:lnTo>
                      <a:lnTo>
                        <a:pt x="13203" y="36910"/>
                      </a:lnTo>
                      <a:lnTo>
                        <a:pt x="13203" y="36868"/>
                      </a:lnTo>
                      <a:lnTo>
                        <a:pt x="13203" y="36805"/>
                      </a:lnTo>
                      <a:lnTo>
                        <a:pt x="13057" y="36722"/>
                      </a:lnTo>
                      <a:lnTo>
                        <a:pt x="12910" y="36784"/>
                      </a:lnTo>
                      <a:lnTo>
                        <a:pt x="12701" y="36659"/>
                      </a:lnTo>
                      <a:lnTo>
                        <a:pt x="12701" y="36554"/>
                      </a:lnTo>
                      <a:lnTo>
                        <a:pt x="12910" y="36554"/>
                      </a:lnTo>
                      <a:lnTo>
                        <a:pt x="12680" y="36157"/>
                      </a:lnTo>
                      <a:lnTo>
                        <a:pt x="12408" y="35885"/>
                      </a:lnTo>
                      <a:lnTo>
                        <a:pt x="12052" y="35780"/>
                      </a:lnTo>
                      <a:lnTo>
                        <a:pt x="11989" y="35864"/>
                      </a:lnTo>
                      <a:lnTo>
                        <a:pt x="11822" y="35717"/>
                      </a:lnTo>
                      <a:lnTo>
                        <a:pt x="11843" y="35634"/>
                      </a:lnTo>
                      <a:lnTo>
                        <a:pt x="11738" y="35466"/>
                      </a:lnTo>
                      <a:lnTo>
                        <a:pt x="11508" y="35403"/>
                      </a:lnTo>
                      <a:lnTo>
                        <a:pt x="11571" y="35194"/>
                      </a:lnTo>
                      <a:lnTo>
                        <a:pt x="11634" y="34818"/>
                      </a:lnTo>
                      <a:lnTo>
                        <a:pt x="11550" y="34734"/>
                      </a:lnTo>
                      <a:lnTo>
                        <a:pt x="11529" y="34462"/>
                      </a:lnTo>
                      <a:lnTo>
                        <a:pt x="11634" y="34399"/>
                      </a:lnTo>
                      <a:lnTo>
                        <a:pt x="11780" y="34211"/>
                      </a:lnTo>
                      <a:lnTo>
                        <a:pt x="11780" y="34064"/>
                      </a:lnTo>
                      <a:lnTo>
                        <a:pt x="11864" y="33960"/>
                      </a:lnTo>
                      <a:lnTo>
                        <a:pt x="12178" y="34253"/>
                      </a:lnTo>
                      <a:lnTo>
                        <a:pt x="12199" y="34357"/>
                      </a:lnTo>
                      <a:lnTo>
                        <a:pt x="12387" y="34462"/>
                      </a:lnTo>
                      <a:lnTo>
                        <a:pt x="12575" y="34420"/>
                      </a:lnTo>
                      <a:lnTo>
                        <a:pt x="12554" y="34253"/>
                      </a:lnTo>
                      <a:lnTo>
                        <a:pt x="12617" y="34190"/>
                      </a:lnTo>
                      <a:lnTo>
                        <a:pt x="12492" y="33729"/>
                      </a:lnTo>
                      <a:lnTo>
                        <a:pt x="12680" y="33688"/>
                      </a:lnTo>
                      <a:lnTo>
                        <a:pt x="12868" y="33688"/>
                      </a:lnTo>
                      <a:lnTo>
                        <a:pt x="12868" y="33562"/>
                      </a:lnTo>
                      <a:lnTo>
                        <a:pt x="12785" y="33457"/>
                      </a:lnTo>
                      <a:lnTo>
                        <a:pt x="12805" y="33332"/>
                      </a:lnTo>
                      <a:lnTo>
                        <a:pt x="12994" y="33227"/>
                      </a:lnTo>
                      <a:lnTo>
                        <a:pt x="13077" y="33227"/>
                      </a:lnTo>
                      <a:lnTo>
                        <a:pt x="13119" y="33060"/>
                      </a:lnTo>
                      <a:lnTo>
                        <a:pt x="13203" y="32997"/>
                      </a:lnTo>
                      <a:lnTo>
                        <a:pt x="13329" y="33018"/>
                      </a:lnTo>
                      <a:lnTo>
                        <a:pt x="13349" y="32913"/>
                      </a:lnTo>
                      <a:lnTo>
                        <a:pt x="13329" y="32809"/>
                      </a:lnTo>
                      <a:lnTo>
                        <a:pt x="13349" y="32725"/>
                      </a:lnTo>
                      <a:lnTo>
                        <a:pt x="13538" y="32830"/>
                      </a:lnTo>
                      <a:lnTo>
                        <a:pt x="13663" y="32893"/>
                      </a:lnTo>
                      <a:lnTo>
                        <a:pt x="13642" y="32955"/>
                      </a:lnTo>
                      <a:lnTo>
                        <a:pt x="13559" y="33060"/>
                      </a:lnTo>
                      <a:lnTo>
                        <a:pt x="13621" y="33123"/>
                      </a:lnTo>
                      <a:lnTo>
                        <a:pt x="13726" y="33060"/>
                      </a:lnTo>
                      <a:lnTo>
                        <a:pt x="13747" y="32997"/>
                      </a:lnTo>
                      <a:lnTo>
                        <a:pt x="13831" y="32934"/>
                      </a:lnTo>
                      <a:lnTo>
                        <a:pt x="13831" y="33039"/>
                      </a:lnTo>
                      <a:lnTo>
                        <a:pt x="13914" y="32955"/>
                      </a:lnTo>
                      <a:lnTo>
                        <a:pt x="13935" y="32893"/>
                      </a:lnTo>
                      <a:lnTo>
                        <a:pt x="14040" y="32893"/>
                      </a:lnTo>
                      <a:lnTo>
                        <a:pt x="14165" y="32809"/>
                      </a:lnTo>
                      <a:lnTo>
                        <a:pt x="14270" y="32809"/>
                      </a:lnTo>
                      <a:lnTo>
                        <a:pt x="14312" y="32955"/>
                      </a:lnTo>
                      <a:lnTo>
                        <a:pt x="14458" y="33039"/>
                      </a:lnTo>
                      <a:lnTo>
                        <a:pt x="14668" y="32955"/>
                      </a:lnTo>
                      <a:lnTo>
                        <a:pt x="14772" y="32955"/>
                      </a:lnTo>
                      <a:lnTo>
                        <a:pt x="14814" y="33039"/>
                      </a:lnTo>
                      <a:lnTo>
                        <a:pt x="14898" y="33039"/>
                      </a:lnTo>
                      <a:lnTo>
                        <a:pt x="15002" y="33206"/>
                      </a:lnTo>
                      <a:lnTo>
                        <a:pt x="15128" y="33206"/>
                      </a:lnTo>
                      <a:lnTo>
                        <a:pt x="15233" y="33332"/>
                      </a:lnTo>
                      <a:lnTo>
                        <a:pt x="15400" y="33457"/>
                      </a:lnTo>
                      <a:lnTo>
                        <a:pt x="15463" y="33457"/>
                      </a:lnTo>
                      <a:lnTo>
                        <a:pt x="15526" y="33541"/>
                      </a:lnTo>
                      <a:lnTo>
                        <a:pt x="15526" y="33667"/>
                      </a:lnTo>
                      <a:lnTo>
                        <a:pt x="15609" y="33688"/>
                      </a:lnTo>
                      <a:lnTo>
                        <a:pt x="15672" y="33583"/>
                      </a:lnTo>
                      <a:lnTo>
                        <a:pt x="15672" y="33437"/>
                      </a:lnTo>
                      <a:lnTo>
                        <a:pt x="15777" y="33353"/>
                      </a:lnTo>
                      <a:lnTo>
                        <a:pt x="15860" y="33457"/>
                      </a:lnTo>
                      <a:lnTo>
                        <a:pt x="16070" y="33478"/>
                      </a:lnTo>
                      <a:lnTo>
                        <a:pt x="16153" y="33583"/>
                      </a:lnTo>
                      <a:lnTo>
                        <a:pt x="16258" y="33625"/>
                      </a:lnTo>
                      <a:lnTo>
                        <a:pt x="16383" y="33520"/>
                      </a:lnTo>
                      <a:lnTo>
                        <a:pt x="16383" y="33311"/>
                      </a:lnTo>
                      <a:lnTo>
                        <a:pt x="16509" y="33311"/>
                      </a:lnTo>
                      <a:lnTo>
                        <a:pt x="16509" y="33206"/>
                      </a:lnTo>
                      <a:lnTo>
                        <a:pt x="16614" y="33165"/>
                      </a:lnTo>
                      <a:lnTo>
                        <a:pt x="16697" y="33248"/>
                      </a:lnTo>
                      <a:lnTo>
                        <a:pt x="16760" y="33144"/>
                      </a:lnTo>
                      <a:lnTo>
                        <a:pt x="16886" y="33123"/>
                      </a:lnTo>
                      <a:lnTo>
                        <a:pt x="17032" y="33269"/>
                      </a:lnTo>
                      <a:lnTo>
                        <a:pt x="17074" y="33332"/>
                      </a:lnTo>
                      <a:lnTo>
                        <a:pt x="17220" y="33311"/>
                      </a:lnTo>
                      <a:lnTo>
                        <a:pt x="17199" y="33165"/>
                      </a:lnTo>
                      <a:lnTo>
                        <a:pt x="17283" y="33144"/>
                      </a:lnTo>
                      <a:lnTo>
                        <a:pt x="17409" y="33144"/>
                      </a:lnTo>
                      <a:lnTo>
                        <a:pt x="17451" y="33060"/>
                      </a:lnTo>
                      <a:lnTo>
                        <a:pt x="17597" y="33144"/>
                      </a:lnTo>
                      <a:lnTo>
                        <a:pt x="17660" y="33206"/>
                      </a:lnTo>
                      <a:lnTo>
                        <a:pt x="17639" y="33269"/>
                      </a:lnTo>
                      <a:lnTo>
                        <a:pt x="17555" y="33332"/>
                      </a:lnTo>
                      <a:lnTo>
                        <a:pt x="17660" y="33457"/>
                      </a:lnTo>
                      <a:lnTo>
                        <a:pt x="17764" y="33478"/>
                      </a:lnTo>
                      <a:lnTo>
                        <a:pt x="17827" y="33457"/>
                      </a:lnTo>
                      <a:lnTo>
                        <a:pt x="17911" y="33520"/>
                      </a:lnTo>
                      <a:lnTo>
                        <a:pt x="18078" y="33520"/>
                      </a:lnTo>
                      <a:lnTo>
                        <a:pt x="18287" y="33625"/>
                      </a:lnTo>
                      <a:lnTo>
                        <a:pt x="18434" y="33583"/>
                      </a:lnTo>
                      <a:lnTo>
                        <a:pt x="18476" y="33457"/>
                      </a:lnTo>
                      <a:lnTo>
                        <a:pt x="18476" y="33353"/>
                      </a:lnTo>
                      <a:lnTo>
                        <a:pt x="18539" y="33311"/>
                      </a:lnTo>
                      <a:lnTo>
                        <a:pt x="18706" y="33416"/>
                      </a:lnTo>
                      <a:lnTo>
                        <a:pt x="18873" y="33437"/>
                      </a:lnTo>
                      <a:lnTo>
                        <a:pt x="19062" y="33353"/>
                      </a:lnTo>
                      <a:lnTo>
                        <a:pt x="19103" y="33248"/>
                      </a:lnTo>
                      <a:lnTo>
                        <a:pt x="19083" y="32809"/>
                      </a:lnTo>
                      <a:lnTo>
                        <a:pt x="19020" y="32746"/>
                      </a:lnTo>
                      <a:lnTo>
                        <a:pt x="18852" y="32746"/>
                      </a:lnTo>
                      <a:lnTo>
                        <a:pt x="18748" y="32683"/>
                      </a:lnTo>
                      <a:lnTo>
                        <a:pt x="18706" y="32621"/>
                      </a:lnTo>
                      <a:lnTo>
                        <a:pt x="18580" y="32600"/>
                      </a:lnTo>
                      <a:lnTo>
                        <a:pt x="18497" y="32516"/>
                      </a:lnTo>
                      <a:lnTo>
                        <a:pt x="18371" y="32516"/>
                      </a:lnTo>
                      <a:lnTo>
                        <a:pt x="18371" y="32432"/>
                      </a:lnTo>
                      <a:lnTo>
                        <a:pt x="18350" y="32369"/>
                      </a:lnTo>
                      <a:lnTo>
                        <a:pt x="18371" y="32307"/>
                      </a:lnTo>
                      <a:lnTo>
                        <a:pt x="18476" y="32307"/>
                      </a:lnTo>
                      <a:lnTo>
                        <a:pt x="18497" y="32181"/>
                      </a:lnTo>
                      <a:lnTo>
                        <a:pt x="18580" y="32077"/>
                      </a:lnTo>
                      <a:lnTo>
                        <a:pt x="18559" y="31951"/>
                      </a:lnTo>
                      <a:lnTo>
                        <a:pt x="18476" y="31951"/>
                      </a:lnTo>
                      <a:lnTo>
                        <a:pt x="18476" y="31805"/>
                      </a:lnTo>
                      <a:lnTo>
                        <a:pt x="18601" y="31637"/>
                      </a:lnTo>
                      <a:lnTo>
                        <a:pt x="18748" y="31491"/>
                      </a:lnTo>
                      <a:lnTo>
                        <a:pt x="18978" y="31470"/>
                      </a:lnTo>
                      <a:lnTo>
                        <a:pt x="19083" y="31491"/>
                      </a:lnTo>
                      <a:lnTo>
                        <a:pt x="19166" y="31449"/>
                      </a:lnTo>
                      <a:lnTo>
                        <a:pt x="19166" y="31344"/>
                      </a:lnTo>
                      <a:lnTo>
                        <a:pt x="19062" y="31323"/>
                      </a:lnTo>
                      <a:lnTo>
                        <a:pt x="18978" y="31219"/>
                      </a:lnTo>
                      <a:lnTo>
                        <a:pt x="18873" y="31219"/>
                      </a:lnTo>
                      <a:lnTo>
                        <a:pt x="18790" y="31260"/>
                      </a:lnTo>
                      <a:lnTo>
                        <a:pt x="18685" y="31219"/>
                      </a:lnTo>
                      <a:lnTo>
                        <a:pt x="18539" y="31219"/>
                      </a:lnTo>
                      <a:lnTo>
                        <a:pt x="18539" y="31135"/>
                      </a:lnTo>
                      <a:lnTo>
                        <a:pt x="18580" y="31072"/>
                      </a:lnTo>
                      <a:lnTo>
                        <a:pt x="18748" y="31072"/>
                      </a:lnTo>
                      <a:lnTo>
                        <a:pt x="18685" y="30947"/>
                      </a:lnTo>
                      <a:lnTo>
                        <a:pt x="18539" y="30968"/>
                      </a:lnTo>
                      <a:lnTo>
                        <a:pt x="18434" y="30947"/>
                      </a:lnTo>
                      <a:lnTo>
                        <a:pt x="18476" y="30905"/>
                      </a:lnTo>
                      <a:lnTo>
                        <a:pt x="18434" y="30758"/>
                      </a:lnTo>
                      <a:lnTo>
                        <a:pt x="18476" y="30737"/>
                      </a:lnTo>
                      <a:lnTo>
                        <a:pt x="18601" y="30737"/>
                      </a:lnTo>
                      <a:lnTo>
                        <a:pt x="18664" y="30654"/>
                      </a:lnTo>
                      <a:lnTo>
                        <a:pt x="18748" y="30654"/>
                      </a:lnTo>
                      <a:lnTo>
                        <a:pt x="18769" y="30716"/>
                      </a:lnTo>
                      <a:lnTo>
                        <a:pt x="18894" y="30696"/>
                      </a:lnTo>
                      <a:lnTo>
                        <a:pt x="18999" y="30758"/>
                      </a:lnTo>
                      <a:lnTo>
                        <a:pt x="19062" y="30716"/>
                      </a:lnTo>
                      <a:lnTo>
                        <a:pt x="19062" y="30633"/>
                      </a:lnTo>
                      <a:lnTo>
                        <a:pt x="19166" y="30591"/>
                      </a:lnTo>
                      <a:lnTo>
                        <a:pt x="19271" y="30591"/>
                      </a:lnTo>
                      <a:lnTo>
                        <a:pt x="19334" y="30696"/>
                      </a:lnTo>
                      <a:lnTo>
                        <a:pt x="19396" y="30612"/>
                      </a:lnTo>
                      <a:lnTo>
                        <a:pt x="19396" y="30528"/>
                      </a:lnTo>
                      <a:lnTo>
                        <a:pt x="19606" y="30486"/>
                      </a:lnTo>
                      <a:lnTo>
                        <a:pt x="19731" y="30486"/>
                      </a:lnTo>
                      <a:lnTo>
                        <a:pt x="19899" y="30403"/>
                      </a:lnTo>
                      <a:lnTo>
                        <a:pt x="20045" y="30403"/>
                      </a:lnTo>
                      <a:lnTo>
                        <a:pt x="20066" y="30340"/>
                      </a:lnTo>
                      <a:lnTo>
                        <a:pt x="20233" y="30235"/>
                      </a:lnTo>
                      <a:lnTo>
                        <a:pt x="20359" y="30235"/>
                      </a:lnTo>
                      <a:lnTo>
                        <a:pt x="20443" y="30193"/>
                      </a:lnTo>
                      <a:lnTo>
                        <a:pt x="20526" y="30193"/>
                      </a:lnTo>
                      <a:lnTo>
                        <a:pt x="20589" y="30214"/>
                      </a:lnTo>
                      <a:lnTo>
                        <a:pt x="20652" y="30172"/>
                      </a:lnTo>
                      <a:lnTo>
                        <a:pt x="20652" y="30026"/>
                      </a:lnTo>
                      <a:lnTo>
                        <a:pt x="20736" y="29984"/>
                      </a:lnTo>
                      <a:lnTo>
                        <a:pt x="20861" y="29984"/>
                      </a:lnTo>
                      <a:lnTo>
                        <a:pt x="20882" y="29900"/>
                      </a:lnTo>
                      <a:lnTo>
                        <a:pt x="20966" y="29859"/>
                      </a:lnTo>
                      <a:lnTo>
                        <a:pt x="21008" y="29900"/>
                      </a:lnTo>
                      <a:lnTo>
                        <a:pt x="21091" y="29921"/>
                      </a:lnTo>
                      <a:lnTo>
                        <a:pt x="21196" y="29880"/>
                      </a:lnTo>
                      <a:lnTo>
                        <a:pt x="21321" y="29817"/>
                      </a:lnTo>
                      <a:lnTo>
                        <a:pt x="21572" y="29670"/>
                      </a:lnTo>
                      <a:lnTo>
                        <a:pt x="21614" y="29670"/>
                      </a:lnTo>
                      <a:lnTo>
                        <a:pt x="21677" y="29649"/>
                      </a:lnTo>
                      <a:lnTo>
                        <a:pt x="21803" y="29608"/>
                      </a:lnTo>
                      <a:lnTo>
                        <a:pt x="21886" y="29503"/>
                      </a:lnTo>
                      <a:lnTo>
                        <a:pt x="21949" y="29545"/>
                      </a:lnTo>
                      <a:lnTo>
                        <a:pt x="22116" y="29503"/>
                      </a:lnTo>
                      <a:lnTo>
                        <a:pt x="22116" y="29440"/>
                      </a:lnTo>
                      <a:lnTo>
                        <a:pt x="22054" y="29356"/>
                      </a:lnTo>
                      <a:lnTo>
                        <a:pt x="22116" y="29336"/>
                      </a:lnTo>
                      <a:lnTo>
                        <a:pt x="22284" y="29336"/>
                      </a:lnTo>
                      <a:lnTo>
                        <a:pt x="22305" y="29231"/>
                      </a:lnTo>
                      <a:lnTo>
                        <a:pt x="22409" y="29168"/>
                      </a:lnTo>
                      <a:lnTo>
                        <a:pt x="22472" y="29168"/>
                      </a:lnTo>
                      <a:lnTo>
                        <a:pt x="22556" y="29147"/>
                      </a:lnTo>
                      <a:lnTo>
                        <a:pt x="22681" y="29189"/>
                      </a:lnTo>
                      <a:lnTo>
                        <a:pt x="22849" y="29168"/>
                      </a:lnTo>
                      <a:lnTo>
                        <a:pt x="22974" y="29273"/>
                      </a:lnTo>
                      <a:lnTo>
                        <a:pt x="23100" y="29273"/>
                      </a:lnTo>
                      <a:lnTo>
                        <a:pt x="23246" y="29210"/>
                      </a:lnTo>
                      <a:lnTo>
                        <a:pt x="23372" y="29210"/>
                      </a:lnTo>
                      <a:lnTo>
                        <a:pt x="23414" y="29356"/>
                      </a:lnTo>
                      <a:lnTo>
                        <a:pt x="23477" y="29377"/>
                      </a:lnTo>
                      <a:lnTo>
                        <a:pt x="23539" y="29503"/>
                      </a:lnTo>
                      <a:lnTo>
                        <a:pt x="23602" y="29608"/>
                      </a:lnTo>
                      <a:lnTo>
                        <a:pt x="23686" y="29670"/>
                      </a:lnTo>
                      <a:lnTo>
                        <a:pt x="23686" y="29712"/>
                      </a:lnTo>
                      <a:lnTo>
                        <a:pt x="23665" y="29817"/>
                      </a:lnTo>
                      <a:lnTo>
                        <a:pt x="23686" y="29921"/>
                      </a:lnTo>
                      <a:lnTo>
                        <a:pt x="23686" y="29984"/>
                      </a:lnTo>
                      <a:lnTo>
                        <a:pt x="23602" y="30005"/>
                      </a:lnTo>
                      <a:lnTo>
                        <a:pt x="23665" y="30110"/>
                      </a:lnTo>
                      <a:lnTo>
                        <a:pt x="23749" y="30152"/>
                      </a:lnTo>
                      <a:lnTo>
                        <a:pt x="23874" y="30089"/>
                      </a:lnTo>
                      <a:lnTo>
                        <a:pt x="23937" y="30152"/>
                      </a:lnTo>
                      <a:lnTo>
                        <a:pt x="24000" y="30131"/>
                      </a:lnTo>
                      <a:lnTo>
                        <a:pt x="24021" y="30026"/>
                      </a:lnTo>
                      <a:lnTo>
                        <a:pt x="24104" y="30005"/>
                      </a:lnTo>
                      <a:lnTo>
                        <a:pt x="24125" y="30110"/>
                      </a:lnTo>
                      <a:lnTo>
                        <a:pt x="24209" y="30110"/>
                      </a:lnTo>
                      <a:lnTo>
                        <a:pt x="24230" y="30026"/>
                      </a:lnTo>
                      <a:lnTo>
                        <a:pt x="24188" y="29921"/>
                      </a:lnTo>
                      <a:lnTo>
                        <a:pt x="24209" y="29900"/>
                      </a:lnTo>
                      <a:lnTo>
                        <a:pt x="24418" y="30026"/>
                      </a:lnTo>
                      <a:lnTo>
                        <a:pt x="24439" y="30214"/>
                      </a:lnTo>
                      <a:lnTo>
                        <a:pt x="24523" y="30340"/>
                      </a:lnTo>
                      <a:lnTo>
                        <a:pt x="24606" y="30340"/>
                      </a:lnTo>
                      <a:lnTo>
                        <a:pt x="24669" y="30256"/>
                      </a:lnTo>
                      <a:lnTo>
                        <a:pt x="24627" y="30235"/>
                      </a:lnTo>
                      <a:lnTo>
                        <a:pt x="24606" y="30193"/>
                      </a:lnTo>
                      <a:lnTo>
                        <a:pt x="24732" y="30152"/>
                      </a:lnTo>
                      <a:lnTo>
                        <a:pt x="24941" y="30256"/>
                      </a:lnTo>
                      <a:lnTo>
                        <a:pt x="25025" y="30256"/>
                      </a:lnTo>
                      <a:lnTo>
                        <a:pt x="25088" y="30193"/>
                      </a:lnTo>
                      <a:lnTo>
                        <a:pt x="25150" y="30214"/>
                      </a:lnTo>
                      <a:lnTo>
                        <a:pt x="25088" y="30319"/>
                      </a:lnTo>
                      <a:lnTo>
                        <a:pt x="25025" y="30361"/>
                      </a:lnTo>
                      <a:lnTo>
                        <a:pt x="25025" y="30528"/>
                      </a:lnTo>
                      <a:lnTo>
                        <a:pt x="25088" y="30633"/>
                      </a:lnTo>
                      <a:lnTo>
                        <a:pt x="25171" y="30633"/>
                      </a:lnTo>
                      <a:lnTo>
                        <a:pt x="25255" y="30549"/>
                      </a:lnTo>
                      <a:lnTo>
                        <a:pt x="25381" y="30528"/>
                      </a:lnTo>
                      <a:lnTo>
                        <a:pt x="25611" y="30570"/>
                      </a:lnTo>
                      <a:lnTo>
                        <a:pt x="25673" y="30612"/>
                      </a:lnTo>
                      <a:lnTo>
                        <a:pt x="25757" y="30549"/>
                      </a:lnTo>
                      <a:lnTo>
                        <a:pt x="25715" y="30424"/>
                      </a:lnTo>
                      <a:lnTo>
                        <a:pt x="25820" y="30361"/>
                      </a:lnTo>
                      <a:lnTo>
                        <a:pt x="25987" y="30340"/>
                      </a:lnTo>
                      <a:lnTo>
                        <a:pt x="26092" y="30256"/>
                      </a:lnTo>
                      <a:lnTo>
                        <a:pt x="26134" y="30152"/>
                      </a:lnTo>
                      <a:lnTo>
                        <a:pt x="26217" y="30089"/>
                      </a:lnTo>
                      <a:lnTo>
                        <a:pt x="26217" y="30005"/>
                      </a:lnTo>
                      <a:lnTo>
                        <a:pt x="26343" y="29880"/>
                      </a:lnTo>
                      <a:lnTo>
                        <a:pt x="26448" y="29838"/>
                      </a:lnTo>
                      <a:lnTo>
                        <a:pt x="26531" y="29733"/>
                      </a:lnTo>
                      <a:lnTo>
                        <a:pt x="26657" y="29712"/>
                      </a:lnTo>
                      <a:lnTo>
                        <a:pt x="26824" y="29670"/>
                      </a:lnTo>
                      <a:lnTo>
                        <a:pt x="26866" y="29712"/>
                      </a:lnTo>
                      <a:lnTo>
                        <a:pt x="26866" y="29817"/>
                      </a:lnTo>
                      <a:lnTo>
                        <a:pt x="27138" y="29900"/>
                      </a:lnTo>
                      <a:lnTo>
                        <a:pt x="27054" y="29921"/>
                      </a:lnTo>
                      <a:lnTo>
                        <a:pt x="27117" y="30005"/>
                      </a:lnTo>
                      <a:lnTo>
                        <a:pt x="28163" y="30800"/>
                      </a:lnTo>
                      <a:lnTo>
                        <a:pt x="29565" y="32579"/>
                      </a:lnTo>
                      <a:lnTo>
                        <a:pt x="29712" y="32537"/>
                      </a:lnTo>
                      <a:lnTo>
                        <a:pt x="29816" y="32495"/>
                      </a:lnTo>
                      <a:lnTo>
                        <a:pt x="29837" y="32411"/>
                      </a:lnTo>
                      <a:lnTo>
                        <a:pt x="29816" y="32390"/>
                      </a:lnTo>
                      <a:lnTo>
                        <a:pt x="29816" y="32265"/>
                      </a:lnTo>
                      <a:lnTo>
                        <a:pt x="29879" y="32202"/>
                      </a:lnTo>
                      <a:lnTo>
                        <a:pt x="30047" y="32286"/>
                      </a:lnTo>
                      <a:lnTo>
                        <a:pt x="30026" y="32369"/>
                      </a:lnTo>
                      <a:lnTo>
                        <a:pt x="30026" y="32432"/>
                      </a:lnTo>
                      <a:lnTo>
                        <a:pt x="30151" y="32474"/>
                      </a:lnTo>
                      <a:lnTo>
                        <a:pt x="30214" y="32537"/>
                      </a:lnTo>
                      <a:lnTo>
                        <a:pt x="30319" y="32537"/>
                      </a:lnTo>
                      <a:lnTo>
                        <a:pt x="30402" y="32495"/>
                      </a:lnTo>
                      <a:lnTo>
                        <a:pt x="30507" y="32474"/>
                      </a:lnTo>
                      <a:lnTo>
                        <a:pt x="30674" y="32537"/>
                      </a:lnTo>
                      <a:lnTo>
                        <a:pt x="30800" y="32495"/>
                      </a:lnTo>
                      <a:lnTo>
                        <a:pt x="30904" y="32516"/>
                      </a:lnTo>
                      <a:lnTo>
                        <a:pt x="31009" y="32474"/>
                      </a:lnTo>
                      <a:lnTo>
                        <a:pt x="31030" y="32411"/>
                      </a:lnTo>
                      <a:lnTo>
                        <a:pt x="31009" y="32369"/>
                      </a:lnTo>
                      <a:lnTo>
                        <a:pt x="31030" y="32307"/>
                      </a:lnTo>
                      <a:lnTo>
                        <a:pt x="31218" y="32286"/>
                      </a:lnTo>
                      <a:lnTo>
                        <a:pt x="31427" y="32286"/>
                      </a:lnTo>
                      <a:lnTo>
                        <a:pt x="31616" y="32328"/>
                      </a:lnTo>
                      <a:lnTo>
                        <a:pt x="31783" y="32474"/>
                      </a:lnTo>
                      <a:lnTo>
                        <a:pt x="31888" y="32621"/>
                      </a:lnTo>
                      <a:lnTo>
                        <a:pt x="31951" y="32746"/>
                      </a:lnTo>
                      <a:lnTo>
                        <a:pt x="32013" y="32746"/>
                      </a:lnTo>
                      <a:lnTo>
                        <a:pt x="32139" y="32788"/>
                      </a:lnTo>
                      <a:lnTo>
                        <a:pt x="32264" y="32851"/>
                      </a:lnTo>
                      <a:lnTo>
                        <a:pt x="32327" y="32851"/>
                      </a:lnTo>
                      <a:lnTo>
                        <a:pt x="32390" y="32913"/>
                      </a:lnTo>
                      <a:lnTo>
                        <a:pt x="32390" y="32997"/>
                      </a:lnTo>
                      <a:lnTo>
                        <a:pt x="32369" y="33039"/>
                      </a:lnTo>
                      <a:lnTo>
                        <a:pt x="32369" y="33144"/>
                      </a:lnTo>
                      <a:lnTo>
                        <a:pt x="32390" y="33227"/>
                      </a:lnTo>
                      <a:lnTo>
                        <a:pt x="32453" y="33269"/>
                      </a:lnTo>
                      <a:lnTo>
                        <a:pt x="32474" y="33311"/>
                      </a:lnTo>
                      <a:lnTo>
                        <a:pt x="32536" y="33311"/>
                      </a:lnTo>
                      <a:lnTo>
                        <a:pt x="32641" y="33353"/>
                      </a:lnTo>
                      <a:lnTo>
                        <a:pt x="32704" y="33416"/>
                      </a:lnTo>
                      <a:lnTo>
                        <a:pt x="32746" y="33353"/>
                      </a:lnTo>
                      <a:lnTo>
                        <a:pt x="32850" y="33311"/>
                      </a:lnTo>
                      <a:lnTo>
                        <a:pt x="33101" y="33269"/>
                      </a:lnTo>
                      <a:lnTo>
                        <a:pt x="33227" y="33248"/>
                      </a:lnTo>
                      <a:lnTo>
                        <a:pt x="33290" y="33144"/>
                      </a:lnTo>
                      <a:lnTo>
                        <a:pt x="33394" y="33102"/>
                      </a:lnTo>
                      <a:lnTo>
                        <a:pt x="33436" y="33123"/>
                      </a:lnTo>
                      <a:lnTo>
                        <a:pt x="33394" y="33248"/>
                      </a:lnTo>
                      <a:lnTo>
                        <a:pt x="33415" y="33353"/>
                      </a:lnTo>
                      <a:lnTo>
                        <a:pt x="33499" y="33374"/>
                      </a:lnTo>
                      <a:lnTo>
                        <a:pt x="33624" y="33478"/>
                      </a:lnTo>
                      <a:lnTo>
                        <a:pt x="33792" y="33541"/>
                      </a:lnTo>
                      <a:lnTo>
                        <a:pt x="33813" y="33562"/>
                      </a:lnTo>
                      <a:lnTo>
                        <a:pt x="33896" y="33562"/>
                      </a:lnTo>
                      <a:lnTo>
                        <a:pt x="34001" y="33625"/>
                      </a:lnTo>
                      <a:lnTo>
                        <a:pt x="34043" y="33625"/>
                      </a:lnTo>
                      <a:lnTo>
                        <a:pt x="34043" y="33583"/>
                      </a:lnTo>
                      <a:lnTo>
                        <a:pt x="34127" y="33374"/>
                      </a:lnTo>
                      <a:lnTo>
                        <a:pt x="34231" y="33332"/>
                      </a:lnTo>
                      <a:lnTo>
                        <a:pt x="34482" y="33332"/>
                      </a:lnTo>
                      <a:lnTo>
                        <a:pt x="34524" y="33269"/>
                      </a:lnTo>
                      <a:lnTo>
                        <a:pt x="34629" y="33165"/>
                      </a:lnTo>
                      <a:lnTo>
                        <a:pt x="34796" y="33102"/>
                      </a:lnTo>
                      <a:lnTo>
                        <a:pt x="34796" y="32997"/>
                      </a:lnTo>
                      <a:lnTo>
                        <a:pt x="34859" y="32893"/>
                      </a:lnTo>
                      <a:lnTo>
                        <a:pt x="35005" y="32809"/>
                      </a:lnTo>
                      <a:lnTo>
                        <a:pt x="35005" y="32725"/>
                      </a:lnTo>
                      <a:lnTo>
                        <a:pt x="35110" y="32621"/>
                      </a:lnTo>
                      <a:lnTo>
                        <a:pt x="35215" y="32600"/>
                      </a:lnTo>
                      <a:lnTo>
                        <a:pt x="35298" y="32495"/>
                      </a:lnTo>
                      <a:lnTo>
                        <a:pt x="35361" y="32432"/>
                      </a:lnTo>
                      <a:lnTo>
                        <a:pt x="35298" y="32390"/>
                      </a:lnTo>
                      <a:lnTo>
                        <a:pt x="35298" y="32307"/>
                      </a:lnTo>
                      <a:lnTo>
                        <a:pt x="35319" y="32265"/>
                      </a:lnTo>
                      <a:lnTo>
                        <a:pt x="35508" y="32307"/>
                      </a:lnTo>
                      <a:lnTo>
                        <a:pt x="35591" y="32265"/>
                      </a:lnTo>
                      <a:lnTo>
                        <a:pt x="35633" y="32097"/>
                      </a:lnTo>
                      <a:lnTo>
                        <a:pt x="35717" y="32077"/>
                      </a:lnTo>
                      <a:lnTo>
                        <a:pt x="35926" y="32056"/>
                      </a:lnTo>
                      <a:lnTo>
                        <a:pt x="36031" y="32014"/>
                      </a:lnTo>
                      <a:lnTo>
                        <a:pt x="36261" y="32014"/>
                      </a:lnTo>
                      <a:lnTo>
                        <a:pt x="36345" y="31972"/>
                      </a:lnTo>
                      <a:lnTo>
                        <a:pt x="36365" y="31972"/>
                      </a:lnTo>
                      <a:lnTo>
                        <a:pt x="36449" y="32077"/>
                      </a:lnTo>
                      <a:lnTo>
                        <a:pt x="36449" y="32160"/>
                      </a:lnTo>
                      <a:lnTo>
                        <a:pt x="36533" y="32223"/>
                      </a:lnTo>
                      <a:lnTo>
                        <a:pt x="36658" y="32223"/>
                      </a:lnTo>
                      <a:lnTo>
                        <a:pt x="36700" y="32202"/>
                      </a:lnTo>
                      <a:lnTo>
                        <a:pt x="36805" y="32202"/>
                      </a:lnTo>
                      <a:lnTo>
                        <a:pt x="36889" y="32160"/>
                      </a:lnTo>
                      <a:lnTo>
                        <a:pt x="37077" y="32160"/>
                      </a:lnTo>
                      <a:lnTo>
                        <a:pt x="37098" y="32223"/>
                      </a:lnTo>
                      <a:lnTo>
                        <a:pt x="37119" y="32328"/>
                      </a:lnTo>
                      <a:lnTo>
                        <a:pt x="37161" y="32411"/>
                      </a:lnTo>
                      <a:lnTo>
                        <a:pt x="37453" y="32579"/>
                      </a:lnTo>
                      <a:lnTo>
                        <a:pt x="37537" y="32641"/>
                      </a:lnTo>
                      <a:lnTo>
                        <a:pt x="37746" y="32746"/>
                      </a:lnTo>
                      <a:lnTo>
                        <a:pt x="37830" y="32704"/>
                      </a:lnTo>
                      <a:lnTo>
                        <a:pt x="37935" y="32641"/>
                      </a:lnTo>
                      <a:lnTo>
                        <a:pt x="38060" y="32579"/>
                      </a:lnTo>
                      <a:lnTo>
                        <a:pt x="38165" y="32579"/>
                      </a:lnTo>
                      <a:lnTo>
                        <a:pt x="38269" y="32600"/>
                      </a:lnTo>
                      <a:lnTo>
                        <a:pt x="38353" y="32641"/>
                      </a:lnTo>
                      <a:lnTo>
                        <a:pt x="38437" y="32621"/>
                      </a:lnTo>
                      <a:lnTo>
                        <a:pt x="38688" y="32621"/>
                      </a:lnTo>
                      <a:lnTo>
                        <a:pt x="38793" y="32683"/>
                      </a:lnTo>
                      <a:lnTo>
                        <a:pt x="38897" y="32683"/>
                      </a:lnTo>
                      <a:lnTo>
                        <a:pt x="38939" y="32641"/>
                      </a:lnTo>
                      <a:lnTo>
                        <a:pt x="39044" y="32683"/>
                      </a:lnTo>
                      <a:lnTo>
                        <a:pt x="39211" y="32641"/>
                      </a:lnTo>
                      <a:lnTo>
                        <a:pt x="39316" y="32474"/>
                      </a:lnTo>
                      <a:lnTo>
                        <a:pt x="39274" y="32390"/>
                      </a:lnTo>
                      <a:lnTo>
                        <a:pt x="39169" y="32307"/>
                      </a:lnTo>
                      <a:lnTo>
                        <a:pt x="39169" y="32118"/>
                      </a:lnTo>
                      <a:lnTo>
                        <a:pt x="39190" y="31951"/>
                      </a:lnTo>
                      <a:lnTo>
                        <a:pt x="39169" y="31867"/>
                      </a:lnTo>
                      <a:lnTo>
                        <a:pt x="39065" y="31846"/>
                      </a:lnTo>
                      <a:lnTo>
                        <a:pt x="39002" y="31763"/>
                      </a:lnTo>
                      <a:lnTo>
                        <a:pt x="38834" y="31700"/>
                      </a:lnTo>
                      <a:lnTo>
                        <a:pt x="38772" y="31574"/>
                      </a:lnTo>
                      <a:lnTo>
                        <a:pt x="38772" y="31281"/>
                      </a:lnTo>
                      <a:lnTo>
                        <a:pt x="38876" y="31156"/>
                      </a:lnTo>
                      <a:lnTo>
                        <a:pt x="38876" y="31072"/>
                      </a:lnTo>
                      <a:lnTo>
                        <a:pt x="38939" y="30968"/>
                      </a:lnTo>
                      <a:lnTo>
                        <a:pt x="39044" y="30947"/>
                      </a:lnTo>
                      <a:lnTo>
                        <a:pt x="39086" y="30968"/>
                      </a:lnTo>
                      <a:lnTo>
                        <a:pt x="39148" y="30863"/>
                      </a:lnTo>
                      <a:lnTo>
                        <a:pt x="39106" y="30758"/>
                      </a:lnTo>
                      <a:lnTo>
                        <a:pt x="39148" y="30696"/>
                      </a:lnTo>
                      <a:lnTo>
                        <a:pt x="39211" y="30633"/>
                      </a:lnTo>
                      <a:lnTo>
                        <a:pt x="39316" y="30633"/>
                      </a:lnTo>
                      <a:lnTo>
                        <a:pt x="39399" y="30696"/>
                      </a:lnTo>
                      <a:lnTo>
                        <a:pt x="39567" y="30737"/>
                      </a:lnTo>
                      <a:lnTo>
                        <a:pt x="39713" y="30821"/>
                      </a:lnTo>
                      <a:lnTo>
                        <a:pt x="39734" y="30863"/>
                      </a:lnTo>
                      <a:lnTo>
                        <a:pt x="39881" y="30926"/>
                      </a:lnTo>
                      <a:lnTo>
                        <a:pt x="40236" y="30926"/>
                      </a:lnTo>
                      <a:lnTo>
                        <a:pt x="40320" y="30968"/>
                      </a:lnTo>
                      <a:lnTo>
                        <a:pt x="40362" y="31030"/>
                      </a:lnTo>
                      <a:lnTo>
                        <a:pt x="40529" y="31051"/>
                      </a:lnTo>
                      <a:lnTo>
                        <a:pt x="40613" y="31114"/>
                      </a:lnTo>
                      <a:lnTo>
                        <a:pt x="40718" y="31135"/>
                      </a:lnTo>
                      <a:lnTo>
                        <a:pt x="40948" y="31135"/>
                      </a:lnTo>
                      <a:lnTo>
                        <a:pt x="41031" y="31156"/>
                      </a:lnTo>
                      <a:lnTo>
                        <a:pt x="41073" y="31240"/>
                      </a:lnTo>
                      <a:lnTo>
                        <a:pt x="41073" y="31323"/>
                      </a:lnTo>
                      <a:lnTo>
                        <a:pt x="41136" y="31386"/>
                      </a:lnTo>
                      <a:lnTo>
                        <a:pt x="41136" y="31470"/>
                      </a:lnTo>
                      <a:lnTo>
                        <a:pt x="41178" y="31533"/>
                      </a:lnTo>
                      <a:lnTo>
                        <a:pt x="41241" y="31658"/>
                      </a:lnTo>
                      <a:lnTo>
                        <a:pt x="41241" y="31763"/>
                      </a:lnTo>
                      <a:lnTo>
                        <a:pt x="41303" y="31805"/>
                      </a:lnTo>
                      <a:lnTo>
                        <a:pt x="41387" y="31805"/>
                      </a:lnTo>
                      <a:lnTo>
                        <a:pt x="41492" y="31909"/>
                      </a:lnTo>
                      <a:lnTo>
                        <a:pt x="41513" y="31972"/>
                      </a:lnTo>
                      <a:lnTo>
                        <a:pt x="41680" y="32014"/>
                      </a:lnTo>
                      <a:lnTo>
                        <a:pt x="41868" y="32118"/>
                      </a:lnTo>
                      <a:lnTo>
                        <a:pt x="41931" y="32118"/>
                      </a:lnTo>
                      <a:lnTo>
                        <a:pt x="41994" y="32077"/>
                      </a:lnTo>
                      <a:lnTo>
                        <a:pt x="42182" y="32077"/>
                      </a:lnTo>
                      <a:lnTo>
                        <a:pt x="42245" y="32014"/>
                      </a:lnTo>
                      <a:lnTo>
                        <a:pt x="42329" y="32014"/>
                      </a:lnTo>
                      <a:lnTo>
                        <a:pt x="42412" y="32056"/>
                      </a:lnTo>
                      <a:lnTo>
                        <a:pt x="42496" y="32014"/>
                      </a:lnTo>
                      <a:lnTo>
                        <a:pt x="42601" y="31909"/>
                      </a:lnTo>
                      <a:lnTo>
                        <a:pt x="42747" y="31867"/>
                      </a:lnTo>
                      <a:lnTo>
                        <a:pt x="42977" y="31846"/>
                      </a:lnTo>
                      <a:lnTo>
                        <a:pt x="43124" y="31763"/>
                      </a:lnTo>
                      <a:lnTo>
                        <a:pt x="43270" y="31763"/>
                      </a:lnTo>
                      <a:lnTo>
                        <a:pt x="43396" y="31700"/>
                      </a:lnTo>
                      <a:lnTo>
                        <a:pt x="43542" y="31784"/>
                      </a:lnTo>
                      <a:lnTo>
                        <a:pt x="43710" y="31805"/>
                      </a:lnTo>
                      <a:lnTo>
                        <a:pt x="43961" y="31805"/>
                      </a:lnTo>
                      <a:lnTo>
                        <a:pt x="44065" y="31972"/>
                      </a:lnTo>
                      <a:lnTo>
                        <a:pt x="44275" y="32056"/>
                      </a:lnTo>
                      <a:lnTo>
                        <a:pt x="44421" y="32056"/>
                      </a:lnTo>
                      <a:lnTo>
                        <a:pt x="44547" y="32014"/>
                      </a:lnTo>
                      <a:lnTo>
                        <a:pt x="44609" y="32077"/>
                      </a:lnTo>
                      <a:lnTo>
                        <a:pt x="44651" y="32265"/>
                      </a:lnTo>
                      <a:lnTo>
                        <a:pt x="44756" y="32328"/>
                      </a:lnTo>
                      <a:lnTo>
                        <a:pt x="44840" y="32390"/>
                      </a:lnTo>
                      <a:lnTo>
                        <a:pt x="44923" y="32411"/>
                      </a:lnTo>
                      <a:lnTo>
                        <a:pt x="45028" y="32516"/>
                      </a:lnTo>
                      <a:lnTo>
                        <a:pt x="45112" y="32516"/>
                      </a:lnTo>
                      <a:lnTo>
                        <a:pt x="45363" y="32495"/>
                      </a:lnTo>
                      <a:lnTo>
                        <a:pt x="45593" y="32579"/>
                      </a:lnTo>
                      <a:lnTo>
                        <a:pt x="45948" y="32579"/>
                      </a:lnTo>
                      <a:lnTo>
                        <a:pt x="46095" y="32537"/>
                      </a:lnTo>
                      <a:lnTo>
                        <a:pt x="46158" y="32495"/>
                      </a:lnTo>
                      <a:lnTo>
                        <a:pt x="46283" y="32495"/>
                      </a:lnTo>
                      <a:lnTo>
                        <a:pt x="46388" y="32537"/>
                      </a:lnTo>
                      <a:lnTo>
                        <a:pt x="46472" y="32537"/>
                      </a:lnTo>
                      <a:lnTo>
                        <a:pt x="46534" y="32411"/>
                      </a:lnTo>
                      <a:lnTo>
                        <a:pt x="46744" y="32286"/>
                      </a:lnTo>
                      <a:lnTo>
                        <a:pt x="46890" y="32286"/>
                      </a:lnTo>
                      <a:lnTo>
                        <a:pt x="46953" y="32181"/>
                      </a:lnTo>
                      <a:lnTo>
                        <a:pt x="47329" y="32181"/>
                      </a:lnTo>
                      <a:lnTo>
                        <a:pt x="47434" y="32077"/>
                      </a:lnTo>
                      <a:lnTo>
                        <a:pt x="47455" y="31972"/>
                      </a:lnTo>
                      <a:lnTo>
                        <a:pt x="47455" y="31909"/>
                      </a:lnTo>
                      <a:lnTo>
                        <a:pt x="47539" y="31805"/>
                      </a:lnTo>
                      <a:lnTo>
                        <a:pt x="47664" y="31763"/>
                      </a:lnTo>
                      <a:lnTo>
                        <a:pt x="47748" y="31679"/>
                      </a:lnTo>
                      <a:lnTo>
                        <a:pt x="47790" y="31553"/>
                      </a:lnTo>
                      <a:lnTo>
                        <a:pt x="47873" y="31470"/>
                      </a:lnTo>
                      <a:lnTo>
                        <a:pt x="47978" y="31470"/>
                      </a:lnTo>
                      <a:lnTo>
                        <a:pt x="47999" y="31491"/>
                      </a:lnTo>
                      <a:lnTo>
                        <a:pt x="48187" y="31449"/>
                      </a:lnTo>
                      <a:lnTo>
                        <a:pt x="48292" y="31449"/>
                      </a:lnTo>
                      <a:lnTo>
                        <a:pt x="48417" y="31533"/>
                      </a:lnTo>
                      <a:lnTo>
                        <a:pt x="48501" y="31637"/>
                      </a:lnTo>
                      <a:lnTo>
                        <a:pt x="48585" y="31658"/>
                      </a:lnTo>
                      <a:lnTo>
                        <a:pt x="48689" y="31595"/>
                      </a:lnTo>
                      <a:lnTo>
                        <a:pt x="48731" y="31658"/>
                      </a:lnTo>
                      <a:lnTo>
                        <a:pt x="48836" y="31658"/>
                      </a:lnTo>
                      <a:lnTo>
                        <a:pt x="48982" y="31574"/>
                      </a:lnTo>
                      <a:lnTo>
                        <a:pt x="48982" y="31533"/>
                      </a:lnTo>
                      <a:lnTo>
                        <a:pt x="49150" y="31491"/>
                      </a:lnTo>
                      <a:lnTo>
                        <a:pt x="49359" y="31574"/>
                      </a:lnTo>
                      <a:lnTo>
                        <a:pt x="49422" y="31637"/>
                      </a:lnTo>
                      <a:lnTo>
                        <a:pt x="49464" y="31595"/>
                      </a:lnTo>
                      <a:lnTo>
                        <a:pt x="49547" y="31595"/>
                      </a:lnTo>
                      <a:lnTo>
                        <a:pt x="49568" y="31658"/>
                      </a:lnTo>
                      <a:lnTo>
                        <a:pt x="49673" y="31637"/>
                      </a:lnTo>
                      <a:lnTo>
                        <a:pt x="49840" y="31658"/>
                      </a:lnTo>
                      <a:lnTo>
                        <a:pt x="49924" y="31742"/>
                      </a:lnTo>
                      <a:lnTo>
                        <a:pt x="49966" y="31742"/>
                      </a:lnTo>
                      <a:lnTo>
                        <a:pt x="50259" y="31470"/>
                      </a:lnTo>
                      <a:lnTo>
                        <a:pt x="50384" y="31365"/>
                      </a:lnTo>
                      <a:lnTo>
                        <a:pt x="50594" y="31344"/>
                      </a:lnTo>
                      <a:lnTo>
                        <a:pt x="50677" y="31260"/>
                      </a:lnTo>
                      <a:lnTo>
                        <a:pt x="50698" y="31156"/>
                      </a:lnTo>
                      <a:lnTo>
                        <a:pt x="50677" y="31030"/>
                      </a:lnTo>
                      <a:lnTo>
                        <a:pt x="50614" y="31009"/>
                      </a:lnTo>
                      <a:lnTo>
                        <a:pt x="50573" y="31030"/>
                      </a:lnTo>
                      <a:lnTo>
                        <a:pt x="50510" y="31009"/>
                      </a:lnTo>
                      <a:lnTo>
                        <a:pt x="50468" y="31009"/>
                      </a:lnTo>
                      <a:lnTo>
                        <a:pt x="50468" y="30842"/>
                      </a:lnTo>
                      <a:lnTo>
                        <a:pt x="50489" y="30800"/>
                      </a:lnTo>
                      <a:lnTo>
                        <a:pt x="50489" y="30633"/>
                      </a:lnTo>
                      <a:lnTo>
                        <a:pt x="50447" y="30528"/>
                      </a:lnTo>
                      <a:lnTo>
                        <a:pt x="50468" y="30444"/>
                      </a:lnTo>
                      <a:lnTo>
                        <a:pt x="50552" y="30424"/>
                      </a:lnTo>
                      <a:lnTo>
                        <a:pt x="50552" y="30319"/>
                      </a:lnTo>
                      <a:lnTo>
                        <a:pt x="50468" y="30235"/>
                      </a:lnTo>
                      <a:lnTo>
                        <a:pt x="50447" y="30110"/>
                      </a:lnTo>
                      <a:lnTo>
                        <a:pt x="50468" y="30068"/>
                      </a:lnTo>
                      <a:lnTo>
                        <a:pt x="50405" y="29963"/>
                      </a:lnTo>
                      <a:lnTo>
                        <a:pt x="50405" y="29859"/>
                      </a:lnTo>
                      <a:lnTo>
                        <a:pt x="50489" y="29754"/>
                      </a:lnTo>
                      <a:lnTo>
                        <a:pt x="50573" y="29691"/>
                      </a:lnTo>
                      <a:lnTo>
                        <a:pt x="50594" y="29566"/>
                      </a:lnTo>
                      <a:lnTo>
                        <a:pt x="50677" y="29461"/>
                      </a:lnTo>
                      <a:lnTo>
                        <a:pt x="50761" y="29398"/>
                      </a:lnTo>
                      <a:lnTo>
                        <a:pt x="50761" y="29273"/>
                      </a:lnTo>
                      <a:lnTo>
                        <a:pt x="50719" y="29189"/>
                      </a:lnTo>
                      <a:lnTo>
                        <a:pt x="50719" y="29126"/>
                      </a:lnTo>
                      <a:lnTo>
                        <a:pt x="50656" y="29064"/>
                      </a:lnTo>
                      <a:lnTo>
                        <a:pt x="50594" y="28959"/>
                      </a:lnTo>
                      <a:lnTo>
                        <a:pt x="50510" y="28833"/>
                      </a:lnTo>
                      <a:lnTo>
                        <a:pt x="50447" y="28812"/>
                      </a:lnTo>
                      <a:lnTo>
                        <a:pt x="50363" y="28833"/>
                      </a:lnTo>
                      <a:lnTo>
                        <a:pt x="50238" y="28917"/>
                      </a:lnTo>
                      <a:lnTo>
                        <a:pt x="50175" y="28917"/>
                      </a:lnTo>
                      <a:lnTo>
                        <a:pt x="50154" y="28854"/>
                      </a:lnTo>
                      <a:lnTo>
                        <a:pt x="50154" y="28603"/>
                      </a:lnTo>
                      <a:lnTo>
                        <a:pt x="50175" y="28540"/>
                      </a:lnTo>
                      <a:lnTo>
                        <a:pt x="50175" y="28499"/>
                      </a:lnTo>
                      <a:lnTo>
                        <a:pt x="50238" y="28436"/>
                      </a:lnTo>
                      <a:lnTo>
                        <a:pt x="50259" y="28331"/>
                      </a:lnTo>
                      <a:lnTo>
                        <a:pt x="50342" y="28227"/>
                      </a:lnTo>
                      <a:lnTo>
                        <a:pt x="50342" y="28143"/>
                      </a:lnTo>
                      <a:lnTo>
                        <a:pt x="50384" y="28101"/>
                      </a:lnTo>
                      <a:lnTo>
                        <a:pt x="50552" y="28080"/>
                      </a:lnTo>
                      <a:lnTo>
                        <a:pt x="50614" y="28038"/>
                      </a:lnTo>
                      <a:lnTo>
                        <a:pt x="50698" y="28038"/>
                      </a:lnTo>
                      <a:lnTo>
                        <a:pt x="50719" y="28017"/>
                      </a:lnTo>
                      <a:lnTo>
                        <a:pt x="50803" y="28017"/>
                      </a:lnTo>
                      <a:lnTo>
                        <a:pt x="50886" y="27996"/>
                      </a:lnTo>
                      <a:lnTo>
                        <a:pt x="50928" y="27913"/>
                      </a:lnTo>
                      <a:lnTo>
                        <a:pt x="51033" y="27913"/>
                      </a:lnTo>
                      <a:lnTo>
                        <a:pt x="51117" y="27829"/>
                      </a:lnTo>
                      <a:lnTo>
                        <a:pt x="51242" y="27871"/>
                      </a:lnTo>
                      <a:lnTo>
                        <a:pt x="51451" y="27871"/>
                      </a:lnTo>
                      <a:lnTo>
                        <a:pt x="51514" y="27808"/>
                      </a:lnTo>
                      <a:lnTo>
                        <a:pt x="51556" y="27808"/>
                      </a:lnTo>
                      <a:lnTo>
                        <a:pt x="51598" y="27724"/>
                      </a:lnTo>
                      <a:lnTo>
                        <a:pt x="51744" y="27703"/>
                      </a:lnTo>
                      <a:lnTo>
                        <a:pt x="51765" y="27683"/>
                      </a:lnTo>
                      <a:lnTo>
                        <a:pt x="51849" y="27703"/>
                      </a:lnTo>
                      <a:lnTo>
                        <a:pt x="51933" y="27703"/>
                      </a:lnTo>
                      <a:lnTo>
                        <a:pt x="52016" y="27745"/>
                      </a:lnTo>
                      <a:lnTo>
                        <a:pt x="52184" y="27787"/>
                      </a:lnTo>
                      <a:lnTo>
                        <a:pt x="52267" y="27829"/>
                      </a:lnTo>
                      <a:lnTo>
                        <a:pt x="52288" y="27892"/>
                      </a:lnTo>
                      <a:lnTo>
                        <a:pt x="52435" y="27892"/>
                      </a:lnTo>
                      <a:lnTo>
                        <a:pt x="52498" y="27850"/>
                      </a:lnTo>
                      <a:lnTo>
                        <a:pt x="52539" y="27892"/>
                      </a:lnTo>
                      <a:lnTo>
                        <a:pt x="52644" y="27934"/>
                      </a:lnTo>
                      <a:lnTo>
                        <a:pt x="52686" y="27913"/>
                      </a:lnTo>
                      <a:lnTo>
                        <a:pt x="52686" y="27829"/>
                      </a:lnTo>
                      <a:lnTo>
                        <a:pt x="52749" y="27808"/>
                      </a:lnTo>
                      <a:lnTo>
                        <a:pt x="52790" y="27829"/>
                      </a:lnTo>
                      <a:lnTo>
                        <a:pt x="52874" y="27829"/>
                      </a:lnTo>
                      <a:lnTo>
                        <a:pt x="52916" y="27808"/>
                      </a:lnTo>
                      <a:lnTo>
                        <a:pt x="52979" y="27892"/>
                      </a:lnTo>
                      <a:lnTo>
                        <a:pt x="53021" y="27892"/>
                      </a:lnTo>
                      <a:lnTo>
                        <a:pt x="53104" y="27913"/>
                      </a:lnTo>
                      <a:lnTo>
                        <a:pt x="53125" y="27955"/>
                      </a:lnTo>
                      <a:lnTo>
                        <a:pt x="53104" y="28017"/>
                      </a:lnTo>
                      <a:lnTo>
                        <a:pt x="53125" y="28059"/>
                      </a:lnTo>
                      <a:lnTo>
                        <a:pt x="53188" y="28059"/>
                      </a:lnTo>
                      <a:lnTo>
                        <a:pt x="53209" y="28122"/>
                      </a:lnTo>
                      <a:lnTo>
                        <a:pt x="53272" y="28059"/>
                      </a:lnTo>
                      <a:lnTo>
                        <a:pt x="53335" y="28101"/>
                      </a:lnTo>
                      <a:lnTo>
                        <a:pt x="53376" y="28143"/>
                      </a:lnTo>
                      <a:lnTo>
                        <a:pt x="53335" y="28206"/>
                      </a:lnTo>
                      <a:lnTo>
                        <a:pt x="53376" y="28247"/>
                      </a:lnTo>
                      <a:lnTo>
                        <a:pt x="53481" y="28268"/>
                      </a:lnTo>
                      <a:lnTo>
                        <a:pt x="53523" y="28268"/>
                      </a:lnTo>
                      <a:lnTo>
                        <a:pt x="53586" y="28310"/>
                      </a:lnTo>
                      <a:lnTo>
                        <a:pt x="53586" y="28352"/>
                      </a:lnTo>
                      <a:lnTo>
                        <a:pt x="53627" y="28373"/>
                      </a:lnTo>
                      <a:lnTo>
                        <a:pt x="53690" y="28457"/>
                      </a:lnTo>
                      <a:lnTo>
                        <a:pt x="53690" y="28540"/>
                      </a:lnTo>
                      <a:lnTo>
                        <a:pt x="53711" y="28624"/>
                      </a:lnTo>
                      <a:lnTo>
                        <a:pt x="53711" y="28666"/>
                      </a:lnTo>
                      <a:lnTo>
                        <a:pt x="53732" y="28687"/>
                      </a:lnTo>
                      <a:lnTo>
                        <a:pt x="53899" y="28687"/>
                      </a:lnTo>
                      <a:lnTo>
                        <a:pt x="53920" y="28750"/>
                      </a:lnTo>
                      <a:lnTo>
                        <a:pt x="53899" y="28833"/>
                      </a:lnTo>
                      <a:lnTo>
                        <a:pt x="53899" y="28875"/>
                      </a:lnTo>
                      <a:lnTo>
                        <a:pt x="54025" y="28959"/>
                      </a:lnTo>
                      <a:lnTo>
                        <a:pt x="54067" y="29064"/>
                      </a:lnTo>
                      <a:lnTo>
                        <a:pt x="54151" y="29147"/>
                      </a:lnTo>
                      <a:lnTo>
                        <a:pt x="54171" y="29210"/>
                      </a:lnTo>
                      <a:lnTo>
                        <a:pt x="54234" y="29252"/>
                      </a:lnTo>
                      <a:lnTo>
                        <a:pt x="54255" y="29356"/>
                      </a:lnTo>
                      <a:lnTo>
                        <a:pt x="54339" y="29398"/>
                      </a:lnTo>
                      <a:lnTo>
                        <a:pt x="54339" y="29461"/>
                      </a:lnTo>
                      <a:lnTo>
                        <a:pt x="54318" y="29503"/>
                      </a:lnTo>
                      <a:lnTo>
                        <a:pt x="54339" y="29524"/>
                      </a:lnTo>
                      <a:lnTo>
                        <a:pt x="54381" y="29503"/>
                      </a:lnTo>
                      <a:lnTo>
                        <a:pt x="54443" y="29587"/>
                      </a:lnTo>
                      <a:lnTo>
                        <a:pt x="54464" y="29670"/>
                      </a:lnTo>
                      <a:lnTo>
                        <a:pt x="54569" y="29817"/>
                      </a:lnTo>
                      <a:lnTo>
                        <a:pt x="54778" y="29963"/>
                      </a:lnTo>
                      <a:lnTo>
                        <a:pt x="54799" y="30047"/>
                      </a:lnTo>
                      <a:lnTo>
                        <a:pt x="54841" y="30152"/>
                      </a:lnTo>
                      <a:lnTo>
                        <a:pt x="54883" y="30193"/>
                      </a:lnTo>
                      <a:lnTo>
                        <a:pt x="54883" y="30298"/>
                      </a:lnTo>
                      <a:lnTo>
                        <a:pt x="54967" y="30319"/>
                      </a:lnTo>
                      <a:lnTo>
                        <a:pt x="55008" y="30319"/>
                      </a:lnTo>
                      <a:lnTo>
                        <a:pt x="55050" y="30424"/>
                      </a:lnTo>
                      <a:lnTo>
                        <a:pt x="55050" y="30507"/>
                      </a:lnTo>
                      <a:lnTo>
                        <a:pt x="55092" y="30612"/>
                      </a:lnTo>
                      <a:lnTo>
                        <a:pt x="55218" y="30737"/>
                      </a:lnTo>
                      <a:lnTo>
                        <a:pt x="55322" y="30758"/>
                      </a:lnTo>
                      <a:lnTo>
                        <a:pt x="55385" y="30842"/>
                      </a:lnTo>
                      <a:lnTo>
                        <a:pt x="55469" y="30842"/>
                      </a:lnTo>
                      <a:lnTo>
                        <a:pt x="55511" y="30821"/>
                      </a:lnTo>
                      <a:lnTo>
                        <a:pt x="55573" y="30842"/>
                      </a:lnTo>
                      <a:lnTo>
                        <a:pt x="55615" y="30821"/>
                      </a:lnTo>
                      <a:lnTo>
                        <a:pt x="55741" y="30842"/>
                      </a:lnTo>
                      <a:lnTo>
                        <a:pt x="55803" y="30779"/>
                      </a:lnTo>
                      <a:lnTo>
                        <a:pt x="55887" y="30779"/>
                      </a:lnTo>
                      <a:lnTo>
                        <a:pt x="55887" y="30821"/>
                      </a:lnTo>
                      <a:lnTo>
                        <a:pt x="55824" y="30863"/>
                      </a:lnTo>
                      <a:lnTo>
                        <a:pt x="55845" y="30905"/>
                      </a:lnTo>
                      <a:lnTo>
                        <a:pt x="55992" y="30905"/>
                      </a:lnTo>
                      <a:lnTo>
                        <a:pt x="56034" y="30926"/>
                      </a:lnTo>
                      <a:lnTo>
                        <a:pt x="56055" y="30968"/>
                      </a:lnTo>
                      <a:lnTo>
                        <a:pt x="56138" y="31030"/>
                      </a:lnTo>
                      <a:lnTo>
                        <a:pt x="56159" y="30968"/>
                      </a:lnTo>
                      <a:lnTo>
                        <a:pt x="56222" y="30947"/>
                      </a:lnTo>
                      <a:lnTo>
                        <a:pt x="56264" y="30968"/>
                      </a:lnTo>
                      <a:lnTo>
                        <a:pt x="56306" y="30905"/>
                      </a:lnTo>
                      <a:lnTo>
                        <a:pt x="56348" y="30905"/>
                      </a:lnTo>
                      <a:lnTo>
                        <a:pt x="56410" y="30947"/>
                      </a:lnTo>
                      <a:lnTo>
                        <a:pt x="56431" y="31009"/>
                      </a:lnTo>
                      <a:lnTo>
                        <a:pt x="56473" y="31072"/>
                      </a:lnTo>
                      <a:lnTo>
                        <a:pt x="56536" y="31072"/>
                      </a:lnTo>
                      <a:lnTo>
                        <a:pt x="56557" y="31135"/>
                      </a:lnTo>
                      <a:lnTo>
                        <a:pt x="56620" y="31177"/>
                      </a:lnTo>
                      <a:lnTo>
                        <a:pt x="56640" y="31177"/>
                      </a:lnTo>
                      <a:lnTo>
                        <a:pt x="56682" y="31240"/>
                      </a:lnTo>
                      <a:lnTo>
                        <a:pt x="56724" y="31281"/>
                      </a:lnTo>
                      <a:lnTo>
                        <a:pt x="56850" y="31344"/>
                      </a:lnTo>
                      <a:lnTo>
                        <a:pt x="56871" y="31365"/>
                      </a:lnTo>
                      <a:lnTo>
                        <a:pt x="56933" y="31365"/>
                      </a:lnTo>
                      <a:lnTo>
                        <a:pt x="56975" y="31407"/>
                      </a:lnTo>
                      <a:lnTo>
                        <a:pt x="57059" y="31449"/>
                      </a:lnTo>
                      <a:lnTo>
                        <a:pt x="57122" y="31407"/>
                      </a:lnTo>
                      <a:lnTo>
                        <a:pt x="57184" y="31407"/>
                      </a:lnTo>
                      <a:lnTo>
                        <a:pt x="57247" y="31365"/>
                      </a:lnTo>
                      <a:lnTo>
                        <a:pt x="57289" y="31365"/>
                      </a:lnTo>
                      <a:lnTo>
                        <a:pt x="57352" y="31386"/>
                      </a:lnTo>
                      <a:lnTo>
                        <a:pt x="57352" y="31470"/>
                      </a:lnTo>
                      <a:lnTo>
                        <a:pt x="57289" y="31553"/>
                      </a:lnTo>
                      <a:lnTo>
                        <a:pt x="57289" y="31637"/>
                      </a:lnTo>
                      <a:lnTo>
                        <a:pt x="57289" y="31700"/>
                      </a:lnTo>
                      <a:lnTo>
                        <a:pt x="57394" y="31700"/>
                      </a:lnTo>
                      <a:lnTo>
                        <a:pt x="57436" y="31805"/>
                      </a:lnTo>
                      <a:lnTo>
                        <a:pt x="57456" y="31909"/>
                      </a:lnTo>
                      <a:lnTo>
                        <a:pt x="57436" y="32014"/>
                      </a:lnTo>
                      <a:lnTo>
                        <a:pt x="57394" y="32056"/>
                      </a:lnTo>
                      <a:lnTo>
                        <a:pt x="57394" y="32118"/>
                      </a:lnTo>
                      <a:lnTo>
                        <a:pt x="57498" y="32265"/>
                      </a:lnTo>
                      <a:lnTo>
                        <a:pt x="57561" y="32286"/>
                      </a:lnTo>
                      <a:lnTo>
                        <a:pt x="57645" y="32390"/>
                      </a:lnTo>
                      <a:lnTo>
                        <a:pt x="57666" y="32432"/>
                      </a:lnTo>
                      <a:lnTo>
                        <a:pt x="57749" y="32411"/>
                      </a:lnTo>
                      <a:lnTo>
                        <a:pt x="57812" y="32369"/>
                      </a:lnTo>
                      <a:lnTo>
                        <a:pt x="57896" y="32369"/>
                      </a:lnTo>
                      <a:lnTo>
                        <a:pt x="57938" y="32432"/>
                      </a:lnTo>
                      <a:lnTo>
                        <a:pt x="57980" y="32516"/>
                      </a:lnTo>
                      <a:lnTo>
                        <a:pt x="58042" y="32495"/>
                      </a:lnTo>
                      <a:lnTo>
                        <a:pt x="58105" y="32432"/>
                      </a:lnTo>
                      <a:lnTo>
                        <a:pt x="58189" y="32474"/>
                      </a:lnTo>
                      <a:lnTo>
                        <a:pt x="58231" y="32432"/>
                      </a:lnTo>
                      <a:lnTo>
                        <a:pt x="58398" y="32411"/>
                      </a:lnTo>
                      <a:lnTo>
                        <a:pt x="58461" y="32328"/>
                      </a:lnTo>
                      <a:lnTo>
                        <a:pt x="58524" y="32307"/>
                      </a:lnTo>
                      <a:lnTo>
                        <a:pt x="58524" y="32244"/>
                      </a:lnTo>
                      <a:lnTo>
                        <a:pt x="58544" y="32160"/>
                      </a:lnTo>
                      <a:lnTo>
                        <a:pt x="58628" y="32097"/>
                      </a:lnTo>
                      <a:lnTo>
                        <a:pt x="58628" y="31993"/>
                      </a:lnTo>
                      <a:lnTo>
                        <a:pt x="58649" y="31909"/>
                      </a:lnTo>
                      <a:lnTo>
                        <a:pt x="58837" y="31909"/>
                      </a:lnTo>
                      <a:lnTo>
                        <a:pt x="58858" y="31805"/>
                      </a:lnTo>
                      <a:lnTo>
                        <a:pt x="58921" y="31805"/>
                      </a:lnTo>
                      <a:lnTo>
                        <a:pt x="58963" y="31784"/>
                      </a:lnTo>
                      <a:lnTo>
                        <a:pt x="59005" y="31700"/>
                      </a:lnTo>
                      <a:lnTo>
                        <a:pt x="59047" y="31658"/>
                      </a:lnTo>
                      <a:lnTo>
                        <a:pt x="59151" y="31658"/>
                      </a:lnTo>
                      <a:lnTo>
                        <a:pt x="59214" y="31595"/>
                      </a:lnTo>
                      <a:lnTo>
                        <a:pt x="59319" y="31658"/>
                      </a:lnTo>
                      <a:lnTo>
                        <a:pt x="59361" y="31700"/>
                      </a:lnTo>
                      <a:lnTo>
                        <a:pt x="59465" y="31700"/>
                      </a:lnTo>
                      <a:lnTo>
                        <a:pt x="59486" y="31763"/>
                      </a:lnTo>
                      <a:lnTo>
                        <a:pt x="59549" y="31867"/>
                      </a:lnTo>
                      <a:lnTo>
                        <a:pt x="59486" y="31909"/>
                      </a:lnTo>
                      <a:lnTo>
                        <a:pt x="59528" y="31972"/>
                      </a:lnTo>
                      <a:lnTo>
                        <a:pt x="59633" y="32077"/>
                      </a:lnTo>
                      <a:lnTo>
                        <a:pt x="59633" y="32139"/>
                      </a:lnTo>
                      <a:lnTo>
                        <a:pt x="59674" y="32202"/>
                      </a:lnTo>
                      <a:lnTo>
                        <a:pt x="59758" y="32244"/>
                      </a:lnTo>
                      <a:lnTo>
                        <a:pt x="59737" y="32390"/>
                      </a:lnTo>
                      <a:lnTo>
                        <a:pt x="59737" y="32495"/>
                      </a:lnTo>
                      <a:lnTo>
                        <a:pt x="59695" y="32537"/>
                      </a:lnTo>
                      <a:lnTo>
                        <a:pt x="59633" y="32558"/>
                      </a:lnTo>
                      <a:lnTo>
                        <a:pt x="59549" y="32662"/>
                      </a:lnTo>
                      <a:lnTo>
                        <a:pt x="59549" y="32725"/>
                      </a:lnTo>
                      <a:lnTo>
                        <a:pt x="59591" y="32809"/>
                      </a:lnTo>
                      <a:lnTo>
                        <a:pt x="59633" y="32830"/>
                      </a:lnTo>
                      <a:lnTo>
                        <a:pt x="59633" y="32934"/>
                      </a:lnTo>
                      <a:lnTo>
                        <a:pt x="59591" y="33018"/>
                      </a:lnTo>
                      <a:lnTo>
                        <a:pt x="59633" y="33060"/>
                      </a:lnTo>
                      <a:lnTo>
                        <a:pt x="59674" y="33081"/>
                      </a:lnTo>
                      <a:lnTo>
                        <a:pt x="59674" y="33144"/>
                      </a:lnTo>
                      <a:lnTo>
                        <a:pt x="59695" y="33185"/>
                      </a:lnTo>
                      <a:lnTo>
                        <a:pt x="59695" y="33248"/>
                      </a:lnTo>
                      <a:lnTo>
                        <a:pt x="59674" y="33269"/>
                      </a:lnTo>
                      <a:lnTo>
                        <a:pt x="59653" y="33290"/>
                      </a:lnTo>
                      <a:lnTo>
                        <a:pt x="59653" y="33437"/>
                      </a:lnTo>
                      <a:lnTo>
                        <a:pt x="59695" y="33562"/>
                      </a:lnTo>
                      <a:lnTo>
                        <a:pt x="59737" y="33604"/>
                      </a:lnTo>
                      <a:lnTo>
                        <a:pt x="59737" y="33667"/>
                      </a:lnTo>
                      <a:lnTo>
                        <a:pt x="59674" y="33709"/>
                      </a:lnTo>
                      <a:lnTo>
                        <a:pt x="59653" y="33792"/>
                      </a:lnTo>
                      <a:lnTo>
                        <a:pt x="59674" y="33855"/>
                      </a:lnTo>
                      <a:lnTo>
                        <a:pt x="59674" y="33897"/>
                      </a:lnTo>
                      <a:lnTo>
                        <a:pt x="59695" y="33960"/>
                      </a:lnTo>
                      <a:lnTo>
                        <a:pt x="59633" y="34001"/>
                      </a:lnTo>
                      <a:lnTo>
                        <a:pt x="59591" y="34022"/>
                      </a:lnTo>
                      <a:lnTo>
                        <a:pt x="59633" y="34085"/>
                      </a:lnTo>
                      <a:lnTo>
                        <a:pt x="59653" y="34169"/>
                      </a:lnTo>
                      <a:lnTo>
                        <a:pt x="59633" y="34211"/>
                      </a:lnTo>
                      <a:lnTo>
                        <a:pt x="59570" y="34315"/>
                      </a:lnTo>
                      <a:lnTo>
                        <a:pt x="59591" y="34378"/>
                      </a:lnTo>
                      <a:lnTo>
                        <a:pt x="59633" y="34420"/>
                      </a:lnTo>
                      <a:lnTo>
                        <a:pt x="59591" y="34483"/>
                      </a:lnTo>
                      <a:lnTo>
                        <a:pt x="59591" y="34525"/>
                      </a:lnTo>
                      <a:lnTo>
                        <a:pt x="59633" y="34587"/>
                      </a:lnTo>
                      <a:lnTo>
                        <a:pt x="59653" y="34650"/>
                      </a:lnTo>
                      <a:lnTo>
                        <a:pt x="59591" y="34713"/>
                      </a:lnTo>
                      <a:lnTo>
                        <a:pt x="59549" y="34713"/>
                      </a:lnTo>
                      <a:lnTo>
                        <a:pt x="59486" y="34692"/>
                      </a:lnTo>
                      <a:lnTo>
                        <a:pt x="59130" y="34608"/>
                      </a:lnTo>
                      <a:lnTo>
                        <a:pt x="59047" y="34587"/>
                      </a:lnTo>
                      <a:lnTo>
                        <a:pt x="58942" y="34546"/>
                      </a:lnTo>
                      <a:lnTo>
                        <a:pt x="58900" y="34546"/>
                      </a:lnTo>
                      <a:lnTo>
                        <a:pt x="58796" y="34713"/>
                      </a:lnTo>
                      <a:lnTo>
                        <a:pt x="58754" y="34797"/>
                      </a:lnTo>
                      <a:lnTo>
                        <a:pt x="58712" y="34859"/>
                      </a:lnTo>
                      <a:lnTo>
                        <a:pt x="58628" y="34859"/>
                      </a:lnTo>
                      <a:lnTo>
                        <a:pt x="58544" y="34922"/>
                      </a:lnTo>
                      <a:lnTo>
                        <a:pt x="58524" y="34964"/>
                      </a:lnTo>
                      <a:lnTo>
                        <a:pt x="58586" y="35069"/>
                      </a:lnTo>
                      <a:lnTo>
                        <a:pt x="58712" y="35278"/>
                      </a:lnTo>
                      <a:lnTo>
                        <a:pt x="58733" y="35362"/>
                      </a:lnTo>
                      <a:lnTo>
                        <a:pt x="58754" y="35445"/>
                      </a:lnTo>
                      <a:lnTo>
                        <a:pt x="58837" y="35550"/>
                      </a:lnTo>
                      <a:lnTo>
                        <a:pt x="58837" y="35654"/>
                      </a:lnTo>
                      <a:lnTo>
                        <a:pt x="58837" y="35780"/>
                      </a:lnTo>
                      <a:lnTo>
                        <a:pt x="58837" y="35885"/>
                      </a:lnTo>
                      <a:lnTo>
                        <a:pt x="58837" y="36094"/>
                      </a:lnTo>
                      <a:lnTo>
                        <a:pt x="58921" y="36157"/>
                      </a:lnTo>
                      <a:lnTo>
                        <a:pt x="58921" y="36261"/>
                      </a:lnTo>
                      <a:lnTo>
                        <a:pt x="58921" y="36366"/>
                      </a:lnTo>
                      <a:lnTo>
                        <a:pt x="58900" y="36408"/>
                      </a:lnTo>
                      <a:lnTo>
                        <a:pt x="58900" y="36491"/>
                      </a:lnTo>
                      <a:lnTo>
                        <a:pt x="58921" y="36533"/>
                      </a:lnTo>
                      <a:lnTo>
                        <a:pt x="58921" y="36638"/>
                      </a:lnTo>
                      <a:lnTo>
                        <a:pt x="58858" y="36638"/>
                      </a:lnTo>
                      <a:lnTo>
                        <a:pt x="58733" y="36617"/>
                      </a:lnTo>
                      <a:lnTo>
                        <a:pt x="58649" y="36680"/>
                      </a:lnTo>
                      <a:lnTo>
                        <a:pt x="58649" y="36722"/>
                      </a:lnTo>
                      <a:lnTo>
                        <a:pt x="58691" y="36826"/>
                      </a:lnTo>
                      <a:lnTo>
                        <a:pt x="58733" y="36847"/>
                      </a:lnTo>
                      <a:lnTo>
                        <a:pt x="58733" y="36931"/>
                      </a:lnTo>
                      <a:lnTo>
                        <a:pt x="58733" y="36952"/>
                      </a:lnTo>
                      <a:lnTo>
                        <a:pt x="58837" y="37098"/>
                      </a:lnTo>
                      <a:lnTo>
                        <a:pt x="58858" y="37098"/>
                      </a:lnTo>
                      <a:lnTo>
                        <a:pt x="58921" y="36931"/>
                      </a:lnTo>
                      <a:lnTo>
                        <a:pt x="59068" y="36910"/>
                      </a:lnTo>
                      <a:lnTo>
                        <a:pt x="59130" y="36952"/>
                      </a:lnTo>
                      <a:lnTo>
                        <a:pt x="59172" y="36784"/>
                      </a:lnTo>
                      <a:lnTo>
                        <a:pt x="59256" y="36722"/>
                      </a:lnTo>
                      <a:lnTo>
                        <a:pt x="59256" y="36512"/>
                      </a:lnTo>
                      <a:lnTo>
                        <a:pt x="59361" y="36429"/>
                      </a:lnTo>
                      <a:lnTo>
                        <a:pt x="59361" y="36324"/>
                      </a:lnTo>
                      <a:lnTo>
                        <a:pt x="59381" y="36282"/>
                      </a:lnTo>
                      <a:lnTo>
                        <a:pt x="59528" y="36366"/>
                      </a:lnTo>
                      <a:lnTo>
                        <a:pt x="59653" y="36303"/>
                      </a:lnTo>
                      <a:lnTo>
                        <a:pt x="59695" y="36366"/>
                      </a:lnTo>
                      <a:lnTo>
                        <a:pt x="59695" y="36575"/>
                      </a:lnTo>
                      <a:lnTo>
                        <a:pt x="59884" y="36617"/>
                      </a:lnTo>
                      <a:lnTo>
                        <a:pt x="60072" y="36722"/>
                      </a:lnTo>
                      <a:lnTo>
                        <a:pt x="60114" y="36680"/>
                      </a:lnTo>
                      <a:lnTo>
                        <a:pt x="60197" y="36742"/>
                      </a:lnTo>
                      <a:lnTo>
                        <a:pt x="60323" y="36617"/>
                      </a:lnTo>
                      <a:lnTo>
                        <a:pt x="60490" y="36596"/>
                      </a:lnTo>
                      <a:lnTo>
                        <a:pt x="60511" y="36512"/>
                      </a:lnTo>
                      <a:lnTo>
                        <a:pt x="60595" y="36512"/>
                      </a:lnTo>
                      <a:lnTo>
                        <a:pt x="60679" y="36366"/>
                      </a:lnTo>
                      <a:lnTo>
                        <a:pt x="60846" y="36115"/>
                      </a:lnTo>
                      <a:lnTo>
                        <a:pt x="60825" y="36073"/>
                      </a:lnTo>
                      <a:lnTo>
                        <a:pt x="60951" y="36010"/>
                      </a:lnTo>
                      <a:lnTo>
                        <a:pt x="60951" y="35926"/>
                      </a:lnTo>
                      <a:lnTo>
                        <a:pt x="60909" y="35780"/>
                      </a:lnTo>
                      <a:lnTo>
                        <a:pt x="60993" y="35822"/>
                      </a:lnTo>
                      <a:lnTo>
                        <a:pt x="60993" y="35843"/>
                      </a:lnTo>
                      <a:lnTo>
                        <a:pt x="61118" y="35654"/>
                      </a:lnTo>
                      <a:lnTo>
                        <a:pt x="61055" y="35550"/>
                      </a:lnTo>
                      <a:lnTo>
                        <a:pt x="61118" y="35529"/>
                      </a:lnTo>
                      <a:lnTo>
                        <a:pt x="61118" y="35341"/>
                      </a:lnTo>
                      <a:lnTo>
                        <a:pt x="61223" y="35299"/>
                      </a:lnTo>
                      <a:lnTo>
                        <a:pt x="61223" y="35194"/>
                      </a:lnTo>
                      <a:lnTo>
                        <a:pt x="61369" y="35090"/>
                      </a:lnTo>
                      <a:lnTo>
                        <a:pt x="61411" y="35027"/>
                      </a:lnTo>
                      <a:lnTo>
                        <a:pt x="61348" y="34985"/>
                      </a:lnTo>
                      <a:lnTo>
                        <a:pt x="61369" y="34838"/>
                      </a:lnTo>
                      <a:lnTo>
                        <a:pt x="61453" y="34818"/>
                      </a:lnTo>
                      <a:lnTo>
                        <a:pt x="61557" y="34315"/>
                      </a:lnTo>
                      <a:lnTo>
                        <a:pt x="61683" y="34169"/>
                      </a:lnTo>
                      <a:lnTo>
                        <a:pt x="61683" y="34064"/>
                      </a:lnTo>
                      <a:lnTo>
                        <a:pt x="61829" y="33960"/>
                      </a:lnTo>
                      <a:lnTo>
                        <a:pt x="61850" y="33834"/>
                      </a:lnTo>
                      <a:lnTo>
                        <a:pt x="61976" y="33667"/>
                      </a:lnTo>
                      <a:lnTo>
                        <a:pt x="61976" y="33541"/>
                      </a:lnTo>
                      <a:lnTo>
                        <a:pt x="61934" y="33520"/>
                      </a:lnTo>
                      <a:lnTo>
                        <a:pt x="61892" y="33353"/>
                      </a:lnTo>
                      <a:lnTo>
                        <a:pt x="62039" y="33227"/>
                      </a:lnTo>
                      <a:lnTo>
                        <a:pt x="61976" y="32955"/>
                      </a:lnTo>
                      <a:lnTo>
                        <a:pt x="62081" y="32830"/>
                      </a:lnTo>
                      <a:lnTo>
                        <a:pt x="62081" y="32746"/>
                      </a:lnTo>
                      <a:lnTo>
                        <a:pt x="62039" y="32746"/>
                      </a:lnTo>
                      <a:lnTo>
                        <a:pt x="62101" y="32579"/>
                      </a:lnTo>
                      <a:lnTo>
                        <a:pt x="62101" y="32411"/>
                      </a:lnTo>
                      <a:lnTo>
                        <a:pt x="62206" y="32307"/>
                      </a:lnTo>
                      <a:lnTo>
                        <a:pt x="62206" y="32118"/>
                      </a:lnTo>
                      <a:lnTo>
                        <a:pt x="62185" y="32097"/>
                      </a:lnTo>
                      <a:lnTo>
                        <a:pt x="62164" y="31909"/>
                      </a:lnTo>
                      <a:lnTo>
                        <a:pt x="62248" y="31742"/>
                      </a:lnTo>
                      <a:lnTo>
                        <a:pt x="62248" y="31574"/>
                      </a:lnTo>
                      <a:lnTo>
                        <a:pt x="62394" y="31386"/>
                      </a:lnTo>
                      <a:lnTo>
                        <a:pt x="62394" y="31240"/>
                      </a:lnTo>
                      <a:lnTo>
                        <a:pt x="62353" y="31135"/>
                      </a:lnTo>
                      <a:lnTo>
                        <a:pt x="62353" y="30947"/>
                      </a:lnTo>
                      <a:lnTo>
                        <a:pt x="62394" y="30905"/>
                      </a:lnTo>
                      <a:lnTo>
                        <a:pt x="62394" y="30758"/>
                      </a:lnTo>
                      <a:lnTo>
                        <a:pt x="62311" y="30758"/>
                      </a:lnTo>
                      <a:lnTo>
                        <a:pt x="62269" y="30486"/>
                      </a:lnTo>
                      <a:lnTo>
                        <a:pt x="62269" y="30403"/>
                      </a:lnTo>
                      <a:lnTo>
                        <a:pt x="62248" y="30319"/>
                      </a:lnTo>
                      <a:lnTo>
                        <a:pt x="62248" y="30110"/>
                      </a:lnTo>
                      <a:lnTo>
                        <a:pt x="62081" y="29921"/>
                      </a:lnTo>
                      <a:lnTo>
                        <a:pt x="62039" y="29921"/>
                      </a:lnTo>
                      <a:lnTo>
                        <a:pt x="61976" y="29817"/>
                      </a:lnTo>
                      <a:lnTo>
                        <a:pt x="62039" y="29775"/>
                      </a:lnTo>
                      <a:lnTo>
                        <a:pt x="62101" y="29608"/>
                      </a:lnTo>
                      <a:lnTo>
                        <a:pt x="62101" y="29566"/>
                      </a:lnTo>
                      <a:lnTo>
                        <a:pt x="61997" y="29649"/>
                      </a:lnTo>
                      <a:lnTo>
                        <a:pt x="61892" y="29608"/>
                      </a:lnTo>
                      <a:lnTo>
                        <a:pt x="61788" y="29231"/>
                      </a:lnTo>
                      <a:lnTo>
                        <a:pt x="61788" y="29126"/>
                      </a:lnTo>
                      <a:lnTo>
                        <a:pt x="61767" y="29043"/>
                      </a:lnTo>
                      <a:lnTo>
                        <a:pt x="61746" y="28833"/>
                      </a:lnTo>
                      <a:lnTo>
                        <a:pt x="61788" y="28750"/>
                      </a:lnTo>
                      <a:lnTo>
                        <a:pt x="61683" y="28457"/>
                      </a:lnTo>
                      <a:lnTo>
                        <a:pt x="61767" y="28394"/>
                      </a:lnTo>
                      <a:lnTo>
                        <a:pt x="61725" y="28352"/>
                      </a:lnTo>
                      <a:lnTo>
                        <a:pt x="61746" y="28310"/>
                      </a:lnTo>
                      <a:lnTo>
                        <a:pt x="61746" y="28227"/>
                      </a:lnTo>
                      <a:lnTo>
                        <a:pt x="61683" y="28185"/>
                      </a:lnTo>
                      <a:lnTo>
                        <a:pt x="61746" y="28080"/>
                      </a:lnTo>
                      <a:lnTo>
                        <a:pt x="61683" y="27975"/>
                      </a:lnTo>
                      <a:lnTo>
                        <a:pt x="61683" y="27892"/>
                      </a:lnTo>
                      <a:lnTo>
                        <a:pt x="61767" y="27829"/>
                      </a:lnTo>
                      <a:lnTo>
                        <a:pt x="61662" y="27766"/>
                      </a:lnTo>
                      <a:lnTo>
                        <a:pt x="61641" y="27620"/>
                      </a:lnTo>
                      <a:lnTo>
                        <a:pt x="61683" y="27557"/>
                      </a:lnTo>
                      <a:lnTo>
                        <a:pt x="61662" y="27452"/>
                      </a:lnTo>
                      <a:lnTo>
                        <a:pt x="61578" y="27515"/>
                      </a:lnTo>
                      <a:lnTo>
                        <a:pt x="61474" y="27494"/>
                      </a:lnTo>
                      <a:lnTo>
                        <a:pt x="61348" y="27390"/>
                      </a:lnTo>
                      <a:lnTo>
                        <a:pt x="61348" y="27264"/>
                      </a:lnTo>
                      <a:lnTo>
                        <a:pt x="61411" y="27180"/>
                      </a:lnTo>
                      <a:lnTo>
                        <a:pt x="61411" y="27076"/>
                      </a:lnTo>
                      <a:lnTo>
                        <a:pt x="61244" y="26887"/>
                      </a:lnTo>
                      <a:lnTo>
                        <a:pt x="61160" y="26887"/>
                      </a:lnTo>
                      <a:lnTo>
                        <a:pt x="61055" y="26762"/>
                      </a:lnTo>
                      <a:lnTo>
                        <a:pt x="61139" y="26720"/>
                      </a:lnTo>
                      <a:lnTo>
                        <a:pt x="61139" y="26615"/>
                      </a:lnTo>
                      <a:lnTo>
                        <a:pt x="61202" y="26511"/>
                      </a:lnTo>
                      <a:lnTo>
                        <a:pt x="61097" y="26323"/>
                      </a:lnTo>
                      <a:lnTo>
                        <a:pt x="61013" y="26323"/>
                      </a:lnTo>
                      <a:lnTo>
                        <a:pt x="60930" y="26239"/>
                      </a:lnTo>
                      <a:lnTo>
                        <a:pt x="60825" y="26218"/>
                      </a:lnTo>
                      <a:lnTo>
                        <a:pt x="60804" y="26134"/>
                      </a:lnTo>
                      <a:lnTo>
                        <a:pt x="60532" y="26051"/>
                      </a:lnTo>
                      <a:lnTo>
                        <a:pt x="60490" y="25988"/>
                      </a:lnTo>
                      <a:lnTo>
                        <a:pt x="60323" y="25946"/>
                      </a:lnTo>
                      <a:lnTo>
                        <a:pt x="60260" y="25904"/>
                      </a:lnTo>
                      <a:lnTo>
                        <a:pt x="60197" y="25779"/>
                      </a:lnTo>
                      <a:lnTo>
                        <a:pt x="60114" y="25695"/>
                      </a:lnTo>
                      <a:lnTo>
                        <a:pt x="59988" y="25695"/>
                      </a:lnTo>
                      <a:lnTo>
                        <a:pt x="59863" y="25590"/>
                      </a:lnTo>
                      <a:lnTo>
                        <a:pt x="59737" y="25695"/>
                      </a:lnTo>
                      <a:lnTo>
                        <a:pt x="59633" y="25695"/>
                      </a:lnTo>
                      <a:lnTo>
                        <a:pt x="59570" y="25779"/>
                      </a:lnTo>
                      <a:lnTo>
                        <a:pt x="59486" y="25779"/>
                      </a:lnTo>
                      <a:lnTo>
                        <a:pt x="59444" y="25716"/>
                      </a:lnTo>
                      <a:lnTo>
                        <a:pt x="59444" y="25674"/>
                      </a:lnTo>
                      <a:lnTo>
                        <a:pt x="59340" y="25611"/>
                      </a:lnTo>
                      <a:lnTo>
                        <a:pt x="59235" y="25611"/>
                      </a:lnTo>
                      <a:lnTo>
                        <a:pt x="59277" y="25799"/>
                      </a:lnTo>
                      <a:lnTo>
                        <a:pt x="59381" y="25904"/>
                      </a:lnTo>
                      <a:lnTo>
                        <a:pt x="59340" y="26009"/>
                      </a:lnTo>
                      <a:lnTo>
                        <a:pt x="59381" y="26197"/>
                      </a:lnTo>
                      <a:lnTo>
                        <a:pt x="59340" y="26343"/>
                      </a:lnTo>
                      <a:lnTo>
                        <a:pt x="59256" y="26406"/>
                      </a:lnTo>
                      <a:lnTo>
                        <a:pt x="59256" y="26239"/>
                      </a:lnTo>
                      <a:lnTo>
                        <a:pt x="59277" y="26113"/>
                      </a:lnTo>
                      <a:lnTo>
                        <a:pt x="59214" y="25946"/>
                      </a:lnTo>
                      <a:lnTo>
                        <a:pt x="59151" y="26030"/>
                      </a:lnTo>
                      <a:lnTo>
                        <a:pt x="59172" y="26134"/>
                      </a:lnTo>
                      <a:lnTo>
                        <a:pt x="59130" y="26323"/>
                      </a:lnTo>
                      <a:lnTo>
                        <a:pt x="59005" y="26406"/>
                      </a:lnTo>
                      <a:lnTo>
                        <a:pt x="58733" y="26427"/>
                      </a:lnTo>
                      <a:lnTo>
                        <a:pt x="58712" y="26364"/>
                      </a:lnTo>
                      <a:lnTo>
                        <a:pt x="58816" y="26302"/>
                      </a:lnTo>
                      <a:lnTo>
                        <a:pt x="58858" y="26302"/>
                      </a:lnTo>
                      <a:lnTo>
                        <a:pt x="58858" y="26134"/>
                      </a:lnTo>
                      <a:lnTo>
                        <a:pt x="58921" y="26051"/>
                      </a:lnTo>
                      <a:lnTo>
                        <a:pt x="58963" y="26009"/>
                      </a:lnTo>
                      <a:lnTo>
                        <a:pt x="58837" y="26009"/>
                      </a:lnTo>
                      <a:lnTo>
                        <a:pt x="58796" y="26051"/>
                      </a:lnTo>
                      <a:lnTo>
                        <a:pt x="58733" y="26009"/>
                      </a:lnTo>
                      <a:lnTo>
                        <a:pt x="58649" y="26030"/>
                      </a:lnTo>
                      <a:lnTo>
                        <a:pt x="58607" y="26134"/>
                      </a:lnTo>
                      <a:lnTo>
                        <a:pt x="58524" y="26197"/>
                      </a:lnTo>
                      <a:lnTo>
                        <a:pt x="58503" y="26197"/>
                      </a:lnTo>
                      <a:lnTo>
                        <a:pt x="58419" y="26302"/>
                      </a:lnTo>
                      <a:lnTo>
                        <a:pt x="58272" y="26155"/>
                      </a:lnTo>
                      <a:lnTo>
                        <a:pt x="58293" y="26009"/>
                      </a:lnTo>
                      <a:lnTo>
                        <a:pt x="58231" y="25820"/>
                      </a:lnTo>
                      <a:lnTo>
                        <a:pt x="58105" y="25632"/>
                      </a:lnTo>
                      <a:lnTo>
                        <a:pt x="58105" y="25339"/>
                      </a:lnTo>
                      <a:lnTo>
                        <a:pt x="57980" y="25381"/>
                      </a:lnTo>
                      <a:lnTo>
                        <a:pt x="57917" y="25381"/>
                      </a:lnTo>
                      <a:lnTo>
                        <a:pt x="57812" y="25423"/>
                      </a:lnTo>
                      <a:lnTo>
                        <a:pt x="57749" y="25465"/>
                      </a:lnTo>
                      <a:lnTo>
                        <a:pt x="57603" y="25548"/>
                      </a:lnTo>
                      <a:lnTo>
                        <a:pt x="57498" y="25548"/>
                      </a:lnTo>
                      <a:lnTo>
                        <a:pt x="57394" y="25486"/>
                      </a:lnTo>
                      <a:lnTo>
                        <a:pt x="57289" y="25527"/>
                      </a:lnTo>
                      <a:lnTo>
                        <a:pt x="57184" y="25444"/>
                      </a:lnTo>
                      <a:lnTo>
                        <a:pt x="57143" y="25339"/>
                      </a:lnTo>
                      <a:lnTo>
                        <a:pt x="57184" y="25255"/>
                      </a:lnTo>
                      <a:lnTo>
                        <a:pt x="57226" y="25109"/>
                      </a:lnTo>
                      <a:lnTo>
                        <a:pt x="57331" y="24942"/>
                      </a:lnTo>
                      <a:lnTo>
                        <a:pt x="57477" y="24774"/>
                      </a:lnTo>
                      <a:lnTo>
                        <a:pt x="57477" y="24586"/>
                      </a:lnTo>
                      <a:lnTo>
                        <a:pt x="57666" y="24439"/>
                      </a:lnTo>
                      <a:lnTo>
                        <a:pt x="57666" y="24272"/>
                      </a:lnTo>
                      <a:lnTo>
                        <a:pt x="57708" y="24251"/>
                      </a:lnTo>
                      <a:lnTo>
                        <a:pt x="57708" y="24188"/>
                      </a:lnTo>
                      <a:lnTo>
                        <a:pt x="57812" y="24021"/>
                      </a:lnTo>
                      <a:lnTo>
                        <a:pt x="57854" y="23874"/>
                      </a:lnTo>
                      <a:lnTo>
                        <a:pt x="57917" y="23749"/>
                      </a:lnTo>
                      <a:lnTo>
                        <a:pt x="57875" y="23623"/>
                      </a:lnTo>
                      <a:lnTo>
                        <a:pt x="57917" y="23540"/>
                      </a:lnTo>
                      <a:lnTo>
                        <a:pt x="57917" y="23330"/>
                      </a:lnTo>
                      <a:lnTo>
                        <a:pt x="57980" y="23038"/>
                      </a:lnTo>
                      <a:lnTo>
                        <a:pt x="58021" y="23038"/>
                      </a:lnTo>
                      <a:lnTo>
                        <a:pt x="58063" y="22828"/>
                      </a:lnTo>
                      <a:lnTo>
                        <a:pt x="58168" y="22786"/>
                      </a:lnTo>
                      <a:lnTo>
                        <a:pt x="58126" y="22661"/>
                      </a:lnTo>
                      <a:lnTo>
                        <a:pt x="58293" y="22473"/>
                      </a:lnTo>
                      <a:lnTo>
                        <a:pt x="58314" y="22305"/>
                      </a:lnTo>
                      <a:lnTo>
                        <a:pt x="58419" y="22242"/>
                      </a:lnTo>
                      <a:lnTo>
                        <a:pt x="58377" y="22033"/>
                      </a:lnTo>
                      <a:lnTo>
                        <a:pt x="58419" y="21970"/>
                      </a:lnTo>
                      <a:lnTo>
                        <a:pt x="58419" y="21845"/>
                      </a:lnTo>
                      <a:lnTo>
                        <a:pt x="58503" y="21782"/>
                      </a:lnTo>
                      <a:lnTo>
                        <a:pt x="58544" y="21782"/>
                      </a:lnTo>
                      <a:lnTo>
                        <a:pt x="58544" y="21657"/>
                      </a:lnTo>
                      <a:lnTo>
                        <a:pt x="58503" y="21573"/>
                      </a:lnTo>
                      <a:lnTo>
                        <a:pt x="58503" y="21343"/>
                      </a:lnTo>
                      <a:lnTo>
                        <a:pt x="58482" y="21217"/>
                      </a:lnTo>
                      <a:lnTo>
                        <a:pt x="58544" y="21029"/>
                      </a:lnTo>
                      <a:lnTo>
                        <a:pt x="58712" y="20841"/>
                      </a:lnTo>
                      <a:lnTo>
                        <a:pt x="58754" y="20631"/>
                      </a:lnTo>
                      <a:lnTo>
                        <a:pt x="58607" y="20401"/>
                      </a:lnTo>
                      <a:lnTo>
                        <a:pt x="58628" y="20276"/>
                      </a:lnTo>
                      <a:lnTo>
                        <a:pt x="58733" y="20171"/>
                      </a:lnTo>
                      <a:lnTo>
                        <a:pt x="58754" y="20045"/>
                      </a:lnTo>
                      <a:lnTo>
                        <a:pt x="58963" y="19878"/>
                      </a:lnTo>
                      <a:lnTo>
                        <a:pt x="59005" y="19773"/>
                      </a:lnTo>
                      <a:lnTo>
                        <a:pt x="59068" y="19773"/>
                      </a:lnTo>
                      <a:lnTo>
                        <a:pt x="59151" y="19857"/>
                      </a:lnTo>
                      <a:lnTo>
                        <a:pt x="59277" y="19836"/>
                      </a:lnTo>
                      <a:lnTo>
                        <a:pt x="59486" y="19669"/>
                      </a:lnTo>
                      <a:lnTo>
                        <a:pt x="59674" y="19669"/>
                      </a:lnTo>
                      <a:lnTo>
                        <a:pt x="59842" y="19564"/>
                      </a:lnTo>
                      <a:lnTo>
                        <a:pt x="59967" y="19564"/>
                      </a:lnTo>
                      <a:lnTo>
                        <a:pt x="60072" y="19481"/>
                      </a:lnTo>
                      <a:lnTo>
                        <a:pt x="60177" y="19481"/>
                      </a:lnTo>
                      <a:lnTo>
                        <a:pt x="60281" y="19460"/>
                      </a:lnTo>
                      <a:lnTo>
                        <a:pt x="60323" y="19376"/>
                      </a:lnTo>
                      <a:lnTo>
                        <a:pt x="60428" y="19460"/>
                      </a:lnTo>
                      <a:lnTo>
                        <a:pt x="60386" y="19585"/>
                      </a:lnTo>
                      <a:lnTo>
                        <a:pt x="60469" y="19627"/>
                      </a:lnTo>
                      <a:lnTo>
                        <a:pt x="60574" y="19732"/>
                      </a:lnTo>
                      <a:lnTo>
                        <a:pt x="60616" y="19627"/>
                      </a:lnTo>
                      <a:lnTo>
                        <a:pt x="60721" y="19543"/>
                      </a:lnTo>
                      <a:lnTo>
                        <a:pt x="60574" y="19418"/>
                      </a:lnTo>
                      <a:lnTo>
                        <a:pt x="60574" y="19355"/>
                      </a:lnTo>
                      <a:lnTo>
                        <a:pt x="60700" y="19271"/>
                      </a:lnTo>
                      <a:lnTo>
                        <a:pt x="60909" y="19313"/>
                      </a:lnTo>
                      <a:lnTo>
                        <a:pt x="61013" y="19250"/>
                      </a:lnTo>
                      <a:lnTo>
                        <a:pt x="61244" y="19250"/>
                      </a:lnTo>
                      <a:lnTo>
                        <a:pt x="61306" y="19334"/>
                      </a:lnTo>
                      <a:lnTo>
                        <a:pt x="61348" y="19334"/>
                      </a:lnTo>
                      <a:lnTo>
                        <a:pt x="61432" y="19250"/>
                      </a:lnTo>
                      <a:lnTo>
                        <a:pt x="61516" y="19250"/>
                      </a:lnTo>
                      <a:lnTo>
                        <a:pt x="61474" y="19146"/>
                      </a:lnTo>
                      <a:lnTo>
                        <a:pt x="61557" y="19104"/>
                      </a:lnTo>
                      <a:lnTo>
                        <a:pt x="61746" y="19104"/>
                      </a:lnTo>
                      <a:lnTo>
                        <a:pt x="61829" y="19208"/>
                      </a:lnTo>
                      <a:lnTo>
                        <a:pt x="62039" y="19125"/>
                      </a:lnTo>
                      <a:lnTo>
                        <a:pt x="62039" y="19041"/>
                      </a:lnTo>
                      <a:lnTo>
                        <a:pt x="61955" y="18999"/>
                      </a:lnTo>
                      <a:lnTo>
                        <a:pt x="61892" y="19041"/>
                      </a:lnTo>
                      <a:lnTo>
                        <a:pt x="61767" y="18957"/>
                      </a:lnTo>
                      <a:lnTo>
                        <a:pt x="61850" y="18832"/>
                      </a:lnTo>
                      <a:lnTo>
                        <a:pt x="61871" y="18916"/>
                      </a:lnTo>
                      <a:lnTo>
                        <a:pt x="62039" y="18853"/>
                      </a:lnTo>
                      <a:lnTo>
                        <a:pt x="61871" y="18748"/>
                      </a:lnTo>
                      <a:lnTo>
                        <a:pt x="61871" y="18685"/>
                      </a:lnTo>
                      <a:lnTo>
                        <a:pt x="61955" y="18685"/>
                      </a:lnTo>
                      <a:lnTo>
                        <a:pt x="62101" y="18497"/>
                      </a:lnTo>
                      <a:lnTo>
                        <a:pt x="62269" y="18497"/>
                      </a:lnTo>
                      <a:lnTo>
                        <a:pt x="62353" y="18581"/>
                      </a:lnTo>
                      <a:lnTo>
                        <a:pt x="62457" y="18518"/>
                      </a:lnTo>
                      <a:lnTo>
                        <a:pt x="62666" y="18581"/>
                      </a:lnTo>
                      <a:lnTo>
                        <a:pt x="62813" y="18581"/>
                      </a:lnTo>
                      <a:lnTo>
                        <a:pt x="62813" y="18623"/>
                      </a:lnTo>
                      <a:lnTo>
                        <a:pt x="62897" y="18685"/>
                      </a:lnTo>
                      <a:lnTo>
                        <a:pt x="62959" y="18644"/>
                      </a:lnTo>
                      <a:lnTo>
                        <a:pt x="62918" y="18581"/>
                      </a:lnTo>
                      <a:lnTo>
                        <a:pt x="63106" y="18581"/>
                      </a:lnTo>
                      <a:lnTo>
                        <a:pt x="63252" y="18602"/>
                      </a:lnTo>
                      <a:lnTo>
                        <a:pt x="63357" y="18602"/>
                      </a:lnTo>
                      <a:lnTo>
                        <a:pt x="63462" y="18685"/>
                      </a:lnTo>
                      <a:lnTo>
                        <a:pt x="63462" y="18727"/>
                      </a:lnTo>
                      <a:lnTo>
                        <a:pt x="63629" y="18748"/>
                      </a:lnTo>
                      <a:lnTo>
                        <a:pt x="63734" y="18664"/>
                      </a:lnTo>
                      <a:lnTo>
                        <a:pt x="63796" y="18685"/>
                      </a:lnTo>
                      <a:lnTo>
                        <a:pt x="63838" y="18769"/>
                      </a:lnTo>
                      <a:lnTo>
                        <a:pt x="63629" y="18916"/>
                      </a:lnTo>
                      <a:lnTo>
                        <a:pt x="63441" y="18916"/>
                      </a:lnTo>
                      <a:lnTo>
                        <a:pt x="63378" y="18978"/>
                      </a:lnTo>
                      <a:lnTo>
                        <a:pt x="63378" y="19083"/>
                      </a:lnTo>
                      <a:lnTo>
                        <a:pt x="63273" y="19083"/>
                      </a:lnTo>
                      <a:lnTo>
                        <a:pt x="63252" y="19125"/>
                      </a:lnTo>
                      <a:lnTo>
                        <a:pt x="63315" y="19146"/>
                      </a:lnTo>
                      <a:lnTo>
                        <a:pt x="63378" y="19146"/>
                      </a:lnTo>
                      <a:lnTo>
                        <a:pt x="63545" y="19355"/>
                      </a:lnTo>
                      <a:lnTo>
                        <a:pt x="63587" y="19313"/>
                      </a:lnTo>
                      <a:lnTo>
                        <a:pt x="63775" y="19250"/>
                      </a:lnTo>
                      <a:lnTo>
                        <a:pt x="63859" y="19146"/>
                      </a:lnTo>
                      <a:lnTo>
                        <a:pt x="63838" y="19104"/>
                      </a:lnTo>
                      <a:lnTo>
                        <a:pt x="63964" y="19041"/>
                      </a:lnTo>
                      <a:lnTo>
                        <a:pt x="63880" y="18916"/>
                      </a:lnTo>
                      <a:lnTo>
                        <a:pt x="63964" y="18916"/>
                      </a:lnTo>
                      <a:lnTo>
                        <a:pt x="64089" y="19083"/>
                      </a:lnTo>
                      <a:lnTo>
                        <a:pt x="64173" y="19104"/>
                      </a:lnTo>
                      <a:lnTo>
                        <a:pt x="64215" y="19020"/>
                      </a:lnTo>
                      <a:lnTo>
                        <a:pt x="64173" y="18978"/>
                      </a:lnTo>
                      <a:lnTo>
                        <a:pt x="64257" y="18916"/>
                      </a:lnTo>
                      <a:lnTo>
                        <a:pt x="64298" y="18832"/>
                      </a:lnTo>
                      <a:lnTo>
                        <a:pt x="64319" y="18832"/>
                      </a:lnTo>
                      <a:lnTo>
                        <a:pt x="64319" y="18727"/>
                      </a:lnTo>
                      <a:lnTo>
                        <a:pt x="64298" y="18664"/>
                      </a:lnTo>
                      <a:lnTo>
                        <a:pt x="64382" y="18623"/>
                      </a:lnTo>
                      <a:lnTo>
                        <a:pt x="64466" y="18685"/>
                      </a:lnTo>
                      <a:lnTo>
                        <a:pt x="64529" y="18623"/>
                      </a:lnTo>
                      <a:lnTo>
                        <a:pt x="64591" y="18685"/>
                      </a:lnTo>
                      <a:lnTo>
                        <a:pt x="64612" y="18769"/>
                      </a:lnTo>
                      <a:lnTo>
                        <a:pt x="64696" y="18811"/>
                      </a:lnTo>
                      <a:lnTo>
                        <a:pt x="64842" y="18664"/>
                      </a:lnTo>
                      <a:lnTo>
                        <a:pt x="64780" y="18602"/>
                      </a:lnTo>
                      <a:lnTo>
                        <a:pt x="64780" y="18581"/>
                      </a:lnTo>
                      <a:lnTo>
                        <a:pt x="64842" y="18518"/>
                      </a:lnTo>
                      <a:lnTo>
                        <a:pt x="64926" y="18560"/>
                      </a:lnTo>
                      <a:lnTo>
                        <a:pt x="65010" y="18497"/>
                      </a:lnTo>
                      <a:lnTo>
                        <a:pt x="65094" y="18497"/>
                      </a:lnTo>
                      <a:lnTo>
                        <a:pt x="65114" y="18455"/>
                      </a:lnTo>
                      <a:lnTo>
                        <a:pt x="65010" y="18351"/>
                      </a:lnTo>
                      <a:lnTo>
                        <a:pt x="65031" y="18288"/>
                      </a:lnTo>
                      <a:lnTo>
                        <a:pt x="65031" y="18246"/>
                      </a:lnTo>
                      <a:lnTo>
                        <a:pt x="64926" y="18183"/>
                      </a:lnTo>
                      <a:lnTo>
                        <a:pt x="64884" y="18141"/>
                      </a:lnTo>
                      <a:lnTo>
                        <a:pt x="64884" y="18162"/>
                      </a:lnTo>
                      <a:lnTo>
                        <a:pt x="64884" y="18204"/>
                      </a:lnTo>
                      <a:lnTo>
                        <a:pt x="64822" y="18204"/>
                      </a:lnTo>
                      <a:lnTo>
                        <a:pt x="64717" y="18162"/>
                      </a:lnTo>
                      <a:lnTo>
                        <a:pt x="64696" y="18183"/>
                      </a:lnTo>
                      <a:lnTo>
                        <a:pt x="64696" y="18246"/>
                      </a:lnTo>
                      <a:lnTo>
                        <a:pt x="64591" y="18246"/>
                      </a:lnTo>
                      <a:lnTo>
                        <a:pt x="64529" y="18288"/>
                      </a:lnTo>
                      <a:lnTo>
                        <a:pt x="64466" y="18246"/>
                      </a:lnTo>
                      <a:lnTo>
                        <a:pt x="64487" y="18141"/>
                      </a:lnTo>
                      <a:lnTo>
                        <a:pt x="64529" y="18100"/>
                      </a:lnTo>
                      <a:lnTo>
                        <a:pt x="64382" y="17890"/>
                      </a:lnTo>
                      <a:lnTo>
                        <a:pt x="64487" y="17828"/>
                      </a:lnTo>
                      <a:lnTo>
                        <a:pt x="64382" y="17660"/>
                      </a:lnTo>
                      <a:lnTo>
                        <a:pt x="64424" y="17451"/>
                      </a:lnTo>
                      <a:lnTo>
                        <a:pt x="64424" y="17325"/>
                      </a:lnTo>
                      <a:lnTo>
                        <a:pt x="64508" y="17221"/>
                      </a:lnTo>
                      <a:lnTo>
                        <a:pt x="64508" y="17032"/>
                      </a:lnTo>
                      <a:lnTo>
                        <a:pt x="64612" y="16928"/>
                      </a:lnTo>
                      <a:lnTo>
                        <a:pt x="64612" y="16802"/>
                      </a:lnTo>
                      <a:lnTo>
                        <a:pt x="64591" y="16781"/>
                      </a:lnTo>
                      <a:lnTo>
                        <a:pt x="64717" y="16719"/>
                      </a:lnTo>
                      <a:lnTo>
                        <a:pt x="64591" y="16572"/>
                      </a:lnTo>
                      <a:lnTo>
                        <a:pt x="64633" y="16175"/>
                      </a:lnTo>
                      <a:lnTo>
                        <a:pt x="64738" y="16091"/>
                      </a:lnTo>
                      <a:lnTo>
                        <a:pt x="64633" y="15944"/>
                      </a:lnTo>
                      <a:lnTo>
                        <a:pt x="64612" y="15777"/>
                      </a:lnTo>
                      <a:lnTo>
                        <a:pt x="64529" y="15735"/>
                      </a:lnTo>
                      <a:lnTo>
                        <a:pt x="64529" y="15672"/>
                      </a:lnTo>
                      <a:lnTo>
                        <a:pt x="64633" y="15589"/>
                      </a:lnTo>
                      <a:lnTo>
                        <a:pt x="64612" y="15442"/>
                      </a:lnTo>
                      <a:lnTo>
                        <a:pt x="64696" y="15379"/>
                      </a:lnTo>
                      <a:lnTo>
                        <a:pt x="64822" y="15170"/>
                      </a:lnTo>
                      <a:lnTo>
                        <a:pt x="64947" y="15212"/>
                      </a:lnTo>
                      <a:lnTo>
                        <a:pt x="65031" y="15149"/>
                      </a:lnTo>
                      <a:lnTo>
                        <a:pt x="65114" y="15170"/>
                      </a:lnTo>
                      <a:lnTo>
                        <a:pt x="65156" y="15107"/>
                      </a:lnTo>
                      <a:lnTo>
                        <a:pt x="65366" y="15107"/>
                      </a:lnTo>
                      <a:lnTo>
                        <a:pt x="65407" y="15045"/>
                      </a:lnTo>
                      <a:lnTo>
                        <a:pt x="65470" y="15024"/>
                      </a:lnTo>
                      <a:lnTo>
                        <a:pt x="65512" y="14919"/>
                      </a:lnTo>
                      <a:lnTo>
                        <a:pt x="65554" y="14919"/>
                      </a:lnTo>
                      <a:lnTo>
                        <a:pt x="65617" y="14898"/>
                      </a:lnTo>
                      <a:lnTo>
                        <a:pt x="65742" y="14898"/>
                      </a:lnTo>
                      <a:lnTo>
                        <a:pt x="65763" y="15003"/>
                      </a:lnTo>
                      <a:lnTo>
                        <a:pt x="65826" y="14961"/>
                      </a:lnTo>
                      <a:lnTo>
                        <a:pt x="65868" y="14961"/>
                      </a:lnTo>
                      <a:lnTo>
                        <a:pt x="65951" y="15107"/>
                      </a:lnTo>
                      <a:lnTo>
                        <a:pt x="65993" y="15107"/>
                      </a:lnTo>
                      <a:lnTo>
                        <a:pt x="66098" y="14961"/>
                      </a:lnTo>
                      <a:lnTo>
                        <a:pt x="66098" y="14835"/>
                      </a:lnTo>
                      <a:lnTo>
                        <a:pt x="66182" y="14815"/>
                      </a:lnTo>
                      <a:lnTo>
                        <a:pt x="66203" y="14689"/>
                      </a:lnTo>
                      <a:lnTo>
                        <a:pt x="66265" y="14689"/>
                      </a:lnTo>
                      <a:lnTo>
                        <a:pt x="66286" y="14794"/>
                      </a:lnTo>
                      <a:lnTo>
                        <a:pt x="66412" y="14856"/>
                      </a:lnTo>
                      <a:lnTo>
                        <a:pt x="66412" y="15003"/>
                      </a:lnTo>
                      <a:lnTo>
                        <a:pt x="66391" y="15045"/>
                      </a:lnTo>
                      <a:lnTo>
                        <a:pt x="66454" y="15107"/>
                      </a:lnTo>
                      <a:lnTo>
                        <a:pt x="66475" y="15212"/>
                      </a:lnTo>
                      <a:lnTo>
                        <a:pt x="66391" y="15275"/>
                      </a:lnTo>
                      <a:lnTo>
                        <a:pt x="66454" y="15317"/>
                      </a:lnTo>
                      <a:lnTo>
                        <a:pt x="66475" y="15442"/>
                      </a:lnTo>
                      <a:lnTo>
                        <a:pt x="66454" y="15442"/>
                      </a:lnTo>
                      <a:lnTo>
                        <a:pt x="66454" y="15526"/>
                      </a:lnTo>
                      <a:lnTo>
                        <a:pt x="66475" y="15568"/>
                      </a:lnTo>
                      <a:lnTo>
                        <a:pt x="66412" y="15651"/>
                      </a:lnTo>
                      <a:lnTo>
                        <a:pt x="66391" y="15693"/>
                      </a:lnTo>
                      <a:lnTo>
                        <a:pt x="66412" y="15756"/>
                      </a:lnTo>
                      <a:lnTo>
                        <a:pt x="66516" y="15651"/>
                      </a:lnTo>
                      <a:lnTo>
                        <a:pt x="66558" y="15735"/>
                      </a:lnTo>
                      <a:lnTo>
                        <a:pt x="66663" y="15756"/>
                      </a:lnTo>
                      <a:lnTo>
                        <a:pt x="66684" y="15965"/>
                      </a:lnTo>
                      <a:lnTo>
                        <a:pt x="66726" y="15903"/>
                      </a:lnTo>
                      <a:lnTo>
                        <a:pt x="66726" y="15840"/>
                      </a:lnTo>
                      <a:lnTo>
                        <a:pt x="66830" y="15735"/>
                      </a:lnTo>
                      <a:lnTo>
                        <a:pt x="66914" y="15735"/>
                      </a:lnTo>
                      <a:lnTo>
                        <a:pt x="66977" y="15777"/>
                      </a:lnTo>
                      <a:lnTo>
                        <a:pt x="66872" y="15944"/>
                      </a:lnTo>
                      <a:lnTo>
                        <a:pt x="66977" y="16049"/>
                      </a:lnTo>
                      <a:lnTo>
                        <a:pt x="66998" y="16175"/>
                      </a:lnTo>
                      <a:lnTo>
                        <a:pt x="67081" y="15986"/>
                      </a:lnTo>
                      <a:lnTo>
                        <a:pt x="67144" y="15944"/>
                      </a:lnTo>
                      <a:lnTo>
                        <a:pt x="67144" y="15861"/>
                      </a:lnTo>
                      <a:lnTo>
                        <a:pt x="67207" y="15777"/>
                      </a:lnTo>
                      <a:lnTo>
                        <a:pt x="67207" y="15484"/>
                      </a:lnTo>
                      <a:lnTo>
                        <a:pt x="67291" y="15421"/>
                      </a:lnTo>
                      <a:lnTo>
                        <a:pt x="67207" y="15338"/>
                      </a:lnTo>
                      <a:lnTo>
                        <a:pt x="67311" y="15254"/>
                      </a:lnTo>
                      <a:lnTo>
                        <a:pt x="67311" y="15149"/>
                      </a:lnTo>
                      <a:lnTo>
                        <a:pt x="67249" y="15128"/>
                      </a:lnTo>
                      <a:lnTo>
                        <a:pt x="67249" y="15066"/>
                      </a:lnTo>
                      <a:lnTo>
                        <a:pt x="67311" y="15045"/>
                      </a:lnTo>
                      <a:lnTo>
                        <a:pt x="67332" y="14856"/>
                      </a:lnTo>
                      <a:lnTo>
                        <a:pt x="67249" y="14794"/>
                      </a:lnTo>
                      <a:lnTo>
                        <a:pt x="67311" y="14605"/>
                      </a:lnTo>
                      <a:lnTo>
                        <a:pt x="67395" y="14522"/>
                      </a:lnTo>
                      <a:lnTo>
                        <a:pt x="67542" y="14501"/>
                      </a:lnTo>
                      <a:lnTo>
                        <a:pt x="67604" y="14584"/>
                      </a:lnTo>
                      <a:lnTo>
                        <a:pt x="67667" y="14647"/>
                      </a:lnTo>
                      <a:lnTo>
                        <a:pt x="67730" y="14584"/>
                      </a:lnTo>
                      <a:lnTo>
                        <a:pt x="67646" y="14501"/>
                      </a:lnTo>
                      <a:lnTo>
                        <a:pt x="67688" y="14375"/>
                      </a:lnTo>
                      <a:lnTo>
                        <a:pt x="67521" y="14291"/>
                      </a:lnTo>
                      <a:lnTo>
                        <a:pt x="67479" y="14061"/>
                      </a:lnTo>
                      <a:lnTo>
                        <a:pt x="67395" y="13999"/>
                      </a:lnTo>
                      <a:lnTo>
                        <a:pt x="67395" y="13957"/>
                      </a:lnTo>
                      <a:lnTo>
                        <a:pt x="67291" y="13873"/>
                      </a:lnTo>
                      <a:lnTo>
                        <a:pt x="67270" y="13706"/>
                      </a:lnTo>
                      <a:lnTo>
                        <a:pt x="67311" y="13664"/>
                      </a:lnTo>
                      <a:lnTo>
                        <a:pt x="67291" y="13538"/>
                      </a:lnTo>
                      <a:lnTo>
                        <a:pt x="67165" y="13434"/>
                      </a:lnTo>
                      <a:lnTo>
                        <a:pt x="67186" y="13329"/>
                      </a:lnTo>
                      <a:lnTo>
                        <a:pt x="67123" y="13266"/>
                      </a:lnTo>
                      <a:lnTo>
                        <a:pt x="67291" y="13141"/>
                      </a:lnTo>
                      <a:lnTo>
                        <a:pt x="67416" y="13141"/>
                      </a:lnTo>
                      <a:lnTo>
                        <a:pt x="67521" y="13015"/>
                      </a:lnTo>
                      <a:lnTo>
                        <a:pt x="67688" y="13015"/>
                      </a:lnTo>
                      <a:lnTo>
                        <a:pt x="67730" y="12952"/>
                      </a:lnTo>
                      <a:lnTo>
                        <a:pt x="67897" y="13078"/>
                      </a:lnTo>
                      <a:lnTo>
                        <a:pt x="68044" y="13078"/>
                      </a:lnTo>
                      <a:lnTo>
                        <a:pt x="68107" y="13120"/>
                      </a:lnTo>
                      <a:lnTo>
                        <a:pt x="68211" y="13141"/>
                      </a:lnTo>
                      <a:lnTo>
                        <a:pt x="68274" y="13120"/>
                      </a:lnTo>
                      <a:lnTo>
                        <a:pt x="68127" y="13182"/>
                      </a:lnTo>
                      <a:lnTo>
                        <a:pt x="68211" y="13245"/>
                      </a:lnTo>
                      <a:lnTo>
                        <a:pt x="68065" y="13287"/>
                      </a:lnTo>
                      <a:lnTo>
                        <a:pt x="67939" y="13266"/>
                      </a:lnTo>
                      <a:lnTo>
                        <a:pt x="67793" y="13434"/>
                      </a:lnTo>
                      <a:lnTo>
                        <a:pt x="67793" y="13496"/>
                      </a:lnTo>
                      <a:lnTo>
                        <a:pt x="67835" y="13643"/>
                      </a:lnTo>
                      <a:lnTo>
                        <a:pt x="67835" y="13768"/>
                      </a:lnTo>
                      <a:lnTo>
                        <a:pt x="67918" y="13810"/>
                      </a:lnTo>
                      <a:lnTo>
                        <a:pt x="67939" y="13894"/>
                      </a:lnTo>
                      <a:lnTo>
                        <a:pt x="68065" y="14061"/>
                      </a:lnTo>
                      <a:lnTo>
                        <a:pt x="68065" y="14103"/>
                      </a:lnTo>
                      <a:lnTo>
                        <a:pt x="68107" y="14103"/>
                      </a:lnTo>
                      <a:lnTo>
                        <a:pt x="68065" y="14166"/>
                      </a:lnTo>
                      <a:lnTo>
                        <a:pt x="68211" y="14208"/>
                      </a:lnTo>
                      <a:lnTo>
                        <a:pt x="68232" y="14333"/>
                      </a:lnTo>
                      <a:lnTo>
                        <a:pt x="68232" y="14396"/>
                      </a:lnTo>
                      <a:lnTo>
                        <a:pt x="68169" y="14438"/>
                      </a:lnTo>
                      <a:lnTo>
                        <a:pt x="68211" y="14710"/>
                      </a:lnTo>
                      <a:lnTo>
                        <a:pt x="68253" y="14731"/>
                      </a:lnTo>
                      <a:lnTo>
                        <a:pt x="68316" y="14647"/>
                      </a:lnTo>
                      <a:lnTo>
                        <a:pt x="68358" y="14647"/>
                      </a:lnTo>
                      <a:lnTo>
                        <a:pt x="68441" y="14752"/>
                      </a:lnTo>
                      <a:lnTo>
                        <a:pt x="68483" y="14835"/>
                      </a:lnTo>
                      <a:lnTo>
                        <a:pt x="68420" y="15024"/>
                      </a:lnTo>
                      <a:lnTo>
                        <a:pt x="68420" y="15233"/>
                      </a:lnTo>
                      <a:lnTo>
                        <a:pt x="68483" y="15317"/>
                      </a:lnTo>
                      <a:lnTo>
                        <a:pt x="68567" y="15254"/>
                      </a:lnTo>
                      <a:lnTo>
                        <a:pt x="68672" y="15275"/>
                      </a:lnTo>
                      <a:lnTo>
                        <a:pt x="68692" y="15338"/>
                      </a:lnTo>
                      <a:lnTo>
                        <a:pt x="68672" y="15421"/>
                      </a:lnTo>
                      <a:lnTo>
                        <a:pt x="68588" y="15421"/>
                      </a:lnTo>
                      <a:lnTo>
                        <a:pt x="68483" y="15484"/>
                      </a:lnTo>
                      <a:lnTo>
                        <a:pt x="68462" y="15484"/>
                      </a:lnTo>
                      <a:lnTo>
                        <a:pt x="68337" y="15631"/>
                      </a:lnTo>
                      <a:lnTo>
                        <a:pt x="68316" y="15735"/>
                      </a:lnTo>
                      <a:lnTo>
                        <a:pt x="68169" y="15798"/>
                      </a:lnTo>
                      <a:lnTo>
                        <a:pt x="68148" y="15861"/>
                      </a:lnTo>
                      <a:lnTo>
                        <a:pt x="68065" y="15882"/>
                      </a:lnTo>
                      <a:lnTo>
                        <a:pt x="68065" y="15986"/>
                      </a:lnTo>
                      <a:lnTo>
                        <a:pt x="68023" y="16070"/>
                      </a:lnTo>
                      <a:lnTo>
                        <a:pt x="68065" y="16195"/>
                      </a:lnTo>
                      <a:lnTo>
                        <a:pt x="68148" y="16175"/>
                      </a:lnTo>
                      <a:lnTo>
                        <a:pt x="68148" y="16321"/>
                      </a:lnTo>
                      <a:lnTo>
                        <a:pt x="68044" y="16509"/>
                      </a:lnTo>
                      <a:lnTo>
                        <a:pt x="68065" y="16593"/>
                      </a:lnTo>
                      <a:lnTo>
                        <a:pt x="68127" y="16614"/>
                      </a:lnTo>
                      <a:lnTo>
                        <a:pt x="68107" y="16844"/>
                      </a:lnTo>
                      <a:lnTo>
                        <a:pt x="68127" y="17032"/>
                      </a:lnTo>
                      <a:lnTo>
                        <a:pt x="68065" y="17116"/>
                      </a:lnTo>
                      <a:lnTo>
                        <a:pt x="67939" y="17158"/>
                      </a:lnTo>
                      <a:lnTo>
                        <a:pt x="67918" y="17263"/>
                      </a:lnTo>
                      <a:lnTo>
                        <a:pt x="67960" y="17325"/>
                      </a:lnTo>
                      <a:lnTo>
                        <a:pt x="67939" y="17535"/>
                      </a:lnTo>
                      <a:lnTo>
                        <a:pt x="67918" y="17576"/>
                      </a:lnTo>
                      <a:lnTo>
                        <a:pt x="67939" y="17660"/>
                      </a:lnTo>
                      <a:lnTo>
                        <a:pt x="68044" y="17765"/>
                      </a:lnTo>
                      <a:lnTo>
                        <a:pt x="67960" y="17765"/>
                      </a:lnTo>
                      <a:lnTo>
                        <a:pt x="67939" y="17953"/>
                      </a:lnTo>
                      <a:lnTo>
                        <a:pt x="67960" y="17995"/>
                      </a:lnTo>
                      <a:lnTo>
                        <a:pt x="67960" y="18141"/>
                      </a:lnTo>
                      <a:lnTo>
                        <a:pt x="67855" y="18246"/>
                      </a:lnTo>
                      <a:lnTo>
                        <a:pt x="67939" y="18372"/>
                      </a:lnTo>
                      <a:lnTo>
                        <a:pt x="67939" y="18602"/>
                      </a:lnTo>
                      <a:lnTo>
                        <a:pt x="68023" y="18811"/>
                      </a:lnTo>
                      <a:lnTo>
                        <a:pt x="67835" y="19146"/>
                      </a:lnTo>
                      <a:lnTo>
                        <a:pt x="67939" y="19292"/>
                      </a:lnTo>
                      <a:lnTo>
                        <a:pt x="67835" y="19250"/>
                      </a:lnTo>
                      <a:lnTo>
                        <a:pt x="67625" y="19292"/>
                      </a:lnTo>
                      <a:lnTo>
                        <a:pt x="67625" y="19501"/>
                      </a:lnTo>
                      <a:lnTo>
                        <a:pt x="67646" y="19564"/>
                      </a:lnTo>
                      <a:lnTo>
                        <a:pt x="67521" y="19711"/>
                      </a:lnTo>
                      <a:lnTo>
                        <a:pt x="67291" y="19606"/>
                      </a:lnTo>
                      <a:lnTo>
                        <a:pt x="67186" y="19711"/>
                      </a:lnTo>
                      <a:lnTo>
                        <a:pt x="67186" y="19773"/>
                      </a:lnTo>
                      <a:lnTo>
                        <a:pt x="67332" y="19773"/>
                      </a:lnTo>
                      <a:lnTo>
                        <a:pt x="67542" y="20087"/>
                      </a:lnTo>
                      <a:lnTo>
                        <a:pt x="67542" y="20380"/>
                      </a:lnTo>
                      <a:lnTo>
                        <a:pt x="67500" y="20464"/>
                      </a:lnTo>
                      <a:lnTo>
                        <a:pt x="67542" y="20548"/>
                      </a:lnTo>
                      <a:lnTo>
                        <a:pt x="67437" y="20569"/>
                      </a:lnTo>
                      <a:lnTo>
                        <a:pt x="67416" y="20778"/>
                      </a:lnTo>
                      <a:lnTo>
                        <a:pt x="67291" y="20924"/>
                      </a:lnTo>
                      <a:lnTo>
                        <a:pt x="67270" y="21175"/>
                      </a:lnTo>
                      <a:lnTo>
                        <a:pt x="67374" y="21385"/>
                      </a:lnTo>
                      <a:lnTo>
                        <a:pt x="67416" y="21761"/>
                      </a:lnTo>
                      <a:lnTo>
                        <a:pt x="67583" y="22033"/>
                      </a:lnTo>
                      <a:lnTo>
                        <a:pt x="67583" y="22242"/>
                      </a:lnTo>
                      <a:lnTo>
                        <a:pt x="67835" y="22807"/>
                      </a:lnTo>
                      <a:lnTo>
                        <a:pt x="68148" y="23414"/>
                      </a:lnTo>
                      <a:lnTo>
                        <a:pt x="68462" y="23916"/>
                      </a:lnTo>
                      <a:lnTo>
                        <a:pt x="68630" y="24063"/>
                      </a:lnTo>
                      <a:lnTo>
                        <a:pt x="68630" y="24251"/>
                      </a:lnTo>
                      <a:lnTo>
                        <a:pt x="69048" y="24732"/>
                      </a:lnTo>
                      <a:lnTo>
                        <a:pt x="69488" y="25527"/>
                      </a:lnTo>
                      <a:lnTo>
                        <a:pt x="69697" y="25632"/>
                      </a:lnTo>
                      <a:lnTo>
                        <a:pt x="69843" y="25632"/>
                      </a:lnTo>
                      <a:lnTo>
                        <a:pt x="69927" y="25590"/>
                      </a:lnTo>
                      <a:lnTo>
                        <a:pt x="69927" y="25590"/>
                      </a:lnTo>
                      <a:lnTo>
                        <a:pt x="69885" y="25695"/>
                      </a:lnTo>
                      <a:lnTo>
                        <a:pt x="69780" y="25737"/>
                      </a:lnTo>
                      <a:lnTo>
                        <a:pt x="69697" y="25737"/>
                      </a:lnTo>
                      <a:lnTo>
                        <a:pt x="69843" y="25988"/>
                      </a:lnTo>
                      <a:lnTo>
                        <a:pt x="70052" y="26469"/>
                      </a:lnTo>
                      <a:lnTo>
                        <a:pt x="70094" y="26678"/>
                      </a:lnTo>
                      <a:lnTo>
                        <a:pt x="70220" y="26867"/>
                      </a:lnTo>
                      <a:lnTo>
                        <a:pt x="70450" y="26887"/>
                      </a:lnTo>
                      <a:lnTo>
                        <a:pt x="70471" y="26971"/>
                      </a:lnTo>
                      <a:lnTo>
                        <a:pt x="70471" y="27076"/>
                      </a:lnTo>
                      <a:lnTo>
                        <a:pt x="70513" y="27159"/>
                      </a:lnTo>
                      <a:lnTo>
                        <a:pt x="70471" y="27285"/>
                      </a:lnTo>
                      <a:lnTo>
                        <a:pt x="70617" y="27034"/>
                      </a:lnTo>
                      <a:lnTo>
                        <a:pt x="70659" y="26762"/>
                      </a:lnTo>
                      <a:lnTo>
                        <a:pt x="70680" y="26741"/>
                      </a:lnTo>
                      <a:lnTo>
                        <a:pt x="70680" y="26636"/>
                      </a:lnTo>
                      <a:lnTo>
                        <a:pt x="70827" y="26511"/>
                      </a:lnTo>
                      <a:lnTo>
                        <a:pt x="70848" y="26406"/>
                      </a:lnTo>
                      <a:lnTo>
                        <a:pt x="70827" y="26343"/>
                      </a:lnTo>
                      <a:lnTo>
                        <a:pt x="70868" y="26239"/>
                      </a:lnTo>
                      <a:lnTo>
                        <a:pt x="70931" y="25988"/>
                      </a:lnTo>
                      <a:lnTo>
                        <a:pt x="70868" y="25883"/>
                      </a:lnTo>
                      <a:lnTo>
                        <a:pt x="70889" y="25695"/>
                      </a:lnTo>
                      <a:lnTo>
                        <a:pt x="70994" y="25611"/>
                      </a:lnTo>
                      <a:lnTo>
                        <a:pt x="70889" y="25507"/>
                      </a:lnTo>
                      <a:lnTo>
                        <a:pt x="70848" y="25527"/>
                      </a:lnTo>
                      <a:lnTo>
                        <a:pt x="70764" y="25507"/>
                      </a:lnTo>
                      <a:lnTo>
                        <a:pt x="70827" y="25423"/>
                      </a:lnTo>
                      <a:lnTo>
                        <a:pt x="70743" y="25276"/>
                      </a:lnTo>
                      <a:lnTo>
                        <a:pt x="70785" y="25297"/>
                      </a:lnTo>
                      <a:lnTo>
                        <a:pt x="70848" y="25255"/>
                      </a:lnTo>
                      <a:lnTo>
                        <a:pt x="70743" y="25151"/>
                      </a:lnTo>
                      <a:lnTo>
                        <a:pt x="70764" y="25067"/>
                      </a:lnTo>
                      <a:lnTo>
                        <a:pt x="70785" y="24942"/>
                      </a:lnTo>
                      <a:lnTo>
                        <a:pt x="70659" y="24942"/>
                      </a:lnTo>
                      <a:lnTo>
                        <a:pt x="70576" y="24879"/>
                      </a:lnTo>
                      <a:lnTo>
                        <a:pt x="70638" y="24774"/>
                      </a:lnTo>
                      <a:lnTo>
                        <a:pt x="70743" y="24879"/>
                      </a:lnTo>
                      <a:lnTo>
                        <a:pt x="70889" y="24732"/>
                      </a:lnTo>
                      <a:lnTo>
                        <a:pt x="70973" y="24753"/>
                      </a:lnTo>
                      <a:lnTo>
                        <a:pt x="71078" y="24649"/>
                      </a:lnTo>
                      <a:lnTo>
                        <a:pt x="71182" y="24565"/>
                      </a:lnTo>
                      <a:lnTo>
                        <a:pt x="71203" y="24586"/>
                      </a:lnTo>
                      <a:lnTo>
                        <a:pt x="71350" y="24628"/>
                      </a:lnTo>
                      <a:lnTo>
                        <a:pt x="71266" y="24523"/>
                      </a:lnTo>
                      <a:lnTo>
                        <a:pt x="71099" y="24439"/>
                      </a:lnTo>
                      <a:lnTo>
                        <a:pt x="71099" y="24314"/>
                      </a:lnTo>
                      <a:lnTo>
                        <a:pt x="70952" y="24230"/>
                      </a:lnTo>
                      <a:lnTo>
                        <a:pt x="70848" y="23895"/>
                      </a:lnTo>
                      <a:lnTo>
                        <a:pt x="70931" y="23602"/>
                      </a:lnTo>
                      <a:lnTo>
                        <a:pt x="70827" y="23498"/>
                      </a:lnTo>
                      <a:lnTo>
                        <a:pt x="70889" y="23414"/>
                      </a:lnTo>
                      <a:lnTo>
                        <a:pt x="70931" y="23268"/>
                      </a:lnTo>
                      <a:lnTo>
                        <a:pt x="71036" y="23058"/>
                      </a:lnTo>
                      <a:lnTo>
                        <a:pt x="71078" y="23372"/>
                      </a:lnTo>
                      <a:lnTo>
                        <a:pt x="71161" y="23393"/>
                      </a:lnTo>
                      <a:lnTo>
                        <a:pt x="71350" y="23289"/>
                      </a:lnTo>
                      <a:lnTo>
                        <a:pt x="71371" y="23330"/>
                      </a:lnTo>
                      <a:lnTo>
                        <a:pt x="71705" y="23205"/>
                      </a:lnTo>
                      <a:lnTo>
                        <a:pt x="71705" y="23058"/>
                      </a:lnTo>
                      <a:lnTo>
                        <a:pt x="71789" y="22975"/>
                      </a:lnTo>
                      <a:lnTo>
                        <a:pt x="71664" y="22891"/>
                      </a:lnTo>
                      <a:lnTo>
                        <a:pt x="71454" y="22598"/>
                      </a:lnTo>
                      <a:lnTo>
                        <a:pt x="71371" y="22598"/>
                      </a:lnTo>
                      <a:lnTo>
                        <a:pt x="71078" y="22159"/>
                      </a:lnTo>
                      <a:lnTo>
                        <a:pt x="71078" y="22054"/>
                      </a:lnTo>
                      <a:lnTo>
                        <a:pt x="70994" y="21970"/>
                      </a:lnTo>
                      <a:lnTo>
                        <a:pt x="70973" y="21594"/>
                      </a:lnTo>
                      <a:lnTo>
                        <a:pt x="70994" y="21531"/>
                      </a:lnTo>
                      <a:lnTo>
                        <a:pt x="70952" y="21343"/>
                      </a:lnTo>
                      <a:lnTo>
                        <a:pt x="71036" y="21217"/>
                      </a:lnTo>
                      <a:lnTo>
                        <a:pt x="71036" y="21092"/>
                      </a:lnTo>
                      <a:lnTo>
                        <a:pt x="70889" y="21113"/>
                      </a:lnTo>
                      <a:lnTo>
                        <a:pt x="70868" y="21029"/>
                      </a:lnTo>
                      <a:lnTo>
                        <a:pt x="70973" y="20882"/>
                      </a:lnTo>
                      <a:lnTo>
                        <a:pt x="71078" y="20841"/>
                      </a:lnTo>
                      <a:lnTo>
                        <a:pt x="71078" y="20778"/>
                      </a:lnTo>
                      <a:lnTo>
                        <a:pt x="71078" y="20757"/>
                      </a:lnTo>
                      <a:lnTo>
                        <a:pt x="71161" y="20673"/>
                      </a:lnTo>
                      <a:lnTo>
                        <a:pt x="71182" y="20778"/>
                      </a:lnTo>
                      <a:lnTo>
                        <a:pt x="71182" y="20903"/>
                      </a:lnTo>
                      <a:lnTo>
                        <a:pt x="71140" y="21029"/>
                      </a:lnTo>
                      <a:lnTo>
                        <a:pt x="71140" y="21196"/>
                      </a:lnTo>
                      <a:lnTo>
                        <a:pt x="71308" y="21238"/>
                      </a:lnTo>
                      <a:lnTo>
                        <a:pt x="71475" y="21343"/>
                      </a:lnTo>
                      <a:lnTo>
                        <a:pt x="71559" y="21322"/>
                      </a:lnTo>
                      <a:lnTo>
                        <a:pt x="71559" y="21154"/>
                      </a:lnTo>
                      <a:lnTo>
                        <a:pt x="71601" y="21092"/>
                      </a:lnTo>
                      <a:lnTo>
                        <a:pt x="71496" y="20903"/>
                      </a:lnTo>
                      <a:lnTo>
                        <a:pt x="71245" y="20673"/>
                      </a:lnTo>
                      <a:lnTo>
                        <a:pt x="71245" y="20401"/>
                      </a:lnTo>
                      <a:lnTo>
                        <a:pt x="71099" y="20359"/>
                      </a:lnTo>
                      <a:lnTo>
                        <a:pt x="71078" y="20317"/>
                      </a:lnTo>
                      <a:lnTo>
                        <a:pt x="71057" y="20380"/>
                      </a:lnTo>
                      <a:lnTo>
                        <a:pt x="70973" y="20464"/>
                      </a:lnTo>
                      <a:lnTo>
                        <a:pt x="70973" y="20506"/>
                      </a:lnTo>
                      <a:lnTo>
                        <a:pt x="70931" y="20569"/>
                      </a:lnTo>
                      <a:lnTo>
                        <a:pt x="70785" y="20485"/>
                      </a:lnTo>
                      <a:lnTo>
                        <a:pt x="70785" y="20276"/>
                      </a:lnTo>
                      <a:lnTo>
                        <a:pt x="70722" y="20150"/>
                      </a:lnTo>
                      <a:lnTo>
                        <a:pt x="70617" y="19941"/>
                      </a:lnTo>
                      <a:lnTo>
                        <a:pt x="70680" y="19836"/>
                      </a:lnTo>
                      <a:lnTo>
                        <a:pt x="70743" y="19794"/>
                      </a:lnTo>
                      <a:lnTo>
                        <a:pt x="70722" y="19690"/>
                      </a:lnTo>
                      <a:lnTo>
                        <a:pt x="70785" y="19585"/>
                      </a:lnTo>
                      <a:lnTo>
                        <a:pt x="70722" y="19522"/>
                      </a:lnTo>
                      <a:lnTo>
                        <a:pt x="70743" y="19439"/>
                      </a:lnTo>
                      <a:lnTo>
                        <a:pt x="70743" y="19334"/>
                      </a:lnTo>
                      <a:lnTo>
                        <a:pt x="70659" y="19271"/>
                      </a:lnTo>
                      <a:lnTo>
                        <a:pt x="70555" y="19313"/>
                      </a:lnTo>
                      <a:lnTo>
                        <a:pt x="70366" y="19146"/>
                      </a:lnTo>
                      <a:lnTo>
                        <a:pt x="70241" y="19146"/>
                      </a:lnTo>
                      <a:lnTo>
                        <a:pt x="70157" y="19229"/>
                      </a:lnTo>
                      <a:lnTo>
                        <a:pt x="70157" y="19313"/>
                      </a:lnTo>
                      <a:lnTo>
                        <a:pt x="70304" y="19460"/>
                      </a:lnTo>
                      <a:lnTo>
                        <a:pt x="70262" y="19564"/>
                      </a:lnTo>
                      <a:lnTo>
                        <a:pt x="70220" y="19627"/>
                      </a:lnTo>
                      <a:lnTo>
                        <a:pt x="70094" y="19564"/>
                      </a:lnTo>
                      <a:lnTo>
                        <a:pt x="69927" y="19355"/>
                      </a:lnTo>
                      <a:lnTo>
                        <a:pt x="69822" y="19250"/>
                      </a:lnTo>
                      <a:lnTo>
                        <a:pt x="69739" y="19208"/>
                      </a:lnTo>
                      <a:lnTo>
                        <a:pt x="69801" y="19146"/>
                      </a:lnTo>
                      <a:lnTo>
                        <a:pt x="69697" y="18936"/>
                      </a:lnTo>
                      <a:lnTo>
                        <a:pt x="69697" y="18811"/>
                      </a:lnTo>
                      <a:lnTo>
                        <a:pt x="69697" y="18727"/>
                      </a:lnTo>
                      <a:lnTo>
                        <a:pt x="69634" y="18623"/>
                      </a:lnTo>
                      <a:lnTo>
                        <a:pt x="69697" y="18539"/>
                      </a:lnTo>
                      <a:lnTo>
                        <a:pt x="69634" y="18372"/>
                      </a:lnTo>
                      <a:lnTo>
                        <a:pt x="69718" y="18267"/>
                      </a:lnTo>
                      <a:lnTo>
                        <a:pt x="69718" y="18162"/>
                      </a:lnTo>
                      <a:lnTo>
                        <a:pt x="69739" y="18037"/>
                      </a:lnTo>
                      <a:lnTo>
                        <a:pt x="69739" y="17890"/>
                      </a:lnTo>
                      <a:lnTo>
                        <a:pt x="69697" y="17932"/>
                      </a:lnTo>
                      <a:lnTo>
                        <a:pt x="69592" y="17786"/>
                      </a:lnTo>
                      <a:lnTo>
                        <a:pt x="69613" y="17744"/>
                      </a:lnTo>
                      <a:lnTo>
                        <a:pt x="69697" y="17723"/>
                      </a:lnTo>
                      <a:lnTo>
                        <a:pt x="69801" y="17786"/>
                      </a:lnTo>
                      <a:lnTo>
                        <a:pt x="69801" y="17744"/>
                      </a:lnTo>
                      <a:lnTo>
                        <a:pt x="69718" y="17660"/>
                      </a:lnTo>
                      <a:lnTo>
                        <a:pt x="69634" y="17576"/>
                      </a:lnTo>
                      <a:lnTo>
                        <a:pt x="69676" y="17514"/>
                      </a:lnTo>
                      <a:lnTo>
                        <a:pt x="69718" y="17514"/>
                      </a:lnTo>
                      <a:lnTo>
                        <a:pt x="69697" y="17430"/>
                      </a:lnTo>
                      <a:lnTo>
                        <a:pt x="69613" y="17346"/>
                      </a:lnTo>
                      <a:lnTo>
                        <a:pt x="69488" y="17325"/>
                      </a:lnTo>
                      <a:lnTo>
                        <a:pt x="69467" y="17242"/>
                      </a:lnTo>
                      <a:lnTo>
                        <a:pt x="69508" y="17221"/>
                      </a:lnTo>
                      <a:lnTo>
                        <a:pt x="69488" y="17074"/>
                      </a:lnTo>
                      <a:lnTo>
                        <a:pt x="69383" y="16970"/>
                      </a:lnTo>
                      <a:lnTo>
                        <a:pt x="69404" y="16886"/>
                      </a:lnTo>
                      <a:lnTo>
                        <a:pt x="69425" y="16781"/>
                      </a:lnTo>
                      <a:lnTo>
                        <a:pt x="69488" y="16719"/>
                      </a:lnTo>
                      <a:lnTo>
                        <a:pt x="69404" y="16614"/>
                      </a:lnTo>
                      <a:lnTo>
                        <a:pt x="69425" y="16530"/>
                      </a:lnTo>
                      <a:lnTo>
                        <a:pt x="69508" y="16530"/>
                      </a:lnTo>
                      <a:lnTo>
                        <a:pt x="69613" y="16593"/>
                      </a:lnTo>
                      <a:lnTo>
                        <a:pt x="69697" y="16572"/>
                      </a:lnTo>
                      <a:lnTo>
                        <a:pt x="69739" y="16405"/>
                      </a:lnTo>
                      <a:lnTo>
                        <a:pt x="69822" y="16405"/>
                      </a:lnTo>
                      <a:lnTo>
                        <a:pt x="69885" y="16488"/>
                      </a:lnTo>
                      <a:lnTo>
                        <a:pt x="69927" y="16488"/>
                      </a:lnTo>
                      <a:lnTo>
                        <a:pt x="70011" y="16614"/>
                      </a:lnTo>
                      <a:lnTo>
                        <a:pt x="70136" y="16363"/>
                      </a:lnTo>
                      <a:lnTo>
                        <a:pt x="70011" y="16300"/>
                      </a:lnTo>
                      <a:lnTo>
                        <a:pt x="70032" y="16195"/>
                      </a:lnTo>
                      <a:lnTo>
                        <a:pt x="70115" y="16154"/>
                      </a:lnTo>
                      <a:lnTo>
                        <a:pt x="70241" y="15903"/>
                      </a:lnTo>
                      <a:lnTo>
                        <a:pt x="70241" y="15777"/>
                      </a:lnTo>
                      <a:lnTo>
                        <a:pt x="70324" y="15882"/>
                      </a:lnTo>
                      <a:lnTo>
                        <a:pt x="70429" y="15944"/>
                      </a:lnTo>
                      <a:lnTo>
                        <a:pt x="70429" y="16070"/>
                      </a:lnTo>
                      <a:lnTo>
                        <a:pt x="70555" y="16426"/>
                      </a:lnTo>
                      <a:lnTo>
                        <a:pt x="70638" y="16509"/>
                      </a:lnTo>
                      <a:lnTo>
                        <a:pt x="70680" y="16468"/>
                      </a:lnTo>
                      <a:lnTo>
                        <a:pt x="70722" y="16154"/>
                      </a:lnTo>
                      <a:lnTo>
                        <a:pt x="70743" y="16049"/>
                      </a:lnTo>
                      <a:lnTo>
                        <a:pt x="70722" y="15903"/>
                      </a:lnTo>
                      <a:lnTo>
                        <a:pt x="70785" y="15798"/>
                      </a:lnTo>
                      <a:lnTo>
                        <a:pt x="70722" y="15651"/>
                      </a:lnTo>
                      <a:lnTo>
                        <a:pt x="70827" y="15693"/>
                      </a:lnTo>
                      <a:lnTo>
                        <a:pt x="70889" y="15631"/>
                      </a:lnTo>
                      <a:lnTo>
                        <a:pt x="70952" y="15421"/>
                      </a:lnTo>
                      <a:lnTo>
                        <a:pt x="71057" y="15421"/>
                      </a:lnTo>
                      <a:lnTo>
                        <a:pt x="71182" y="15254"/>
                      </a:lnTo>
                      <a:lnTo>
                        <a:pt x="71308" y="15233"/>
                      </a:lnTo>
                      <a:lnTo>
                        <a:pt x="71371" y="15275"/>
                      </a:lnTo>
                      <a:lnTo>
                        <a:pt x="71559" y="15149"/>
                      </a:lnTo>
                      <a:lnTo>
                        <a:pt x="71705" y="15170"/>
                      </a:lnTo>
                      <a:lnTo>
                        <a:pt x="72019" y="15359"/>
                      </a:lnTo>
                      <a:lnTo>
                        <a:pt x="72040" y="15463"/>
                      </a:lnTo>
                      <a:lnTo>
                        <a:pt x="72124" y="15484"/>
                      </a:lnTo>
                      <a:lnTo>
                        <a:pt x="72229" y="15463"/>
                      </a:lnTo>
                      <a:lnTo>
                        <a:pt x="72291" y="15484"/>
                      </a:lnTo>
                      <a:lnTo>
                        <a:pt x="72229" y="15547"/>
                      </a:lnTo>
                      <a:lnTo>
                        <a:pt x="72396" y="15714"/>
                      </a:lnTo>
                      <a:lnTo>
                        <a:pt x="72438" y="15672"/>
                      </a:lnTo>
                      <a:lnTo>
                        <a:pt x="72542" y="15777"/>
                      </a:lnTo>
                      <a:lnTo>
                        <a:pt x="72668" y="15756"/>
                      </a:lnTo>
                      <a:lnTo>
                        <a:pt x="72752" y="15777"/>
                      </a:lnTo>
                      <a:lnTo>
                        <a:pt x="72752" y="15672"/>
                      </a:lnTo>
                      <a:lnTo>
                        <a:pt x="72647" y="15526"/>
                      </a:lnTo>
                      <a:lnTo>
                        <a:pt x="72710" y="15442"/>
                      </a:lnTo>
                      <a:lnTo>
                        <a:pt x="72668" y="15359"/>
                      </a:lnTo>
                      <a:lnTo>
                        <a:pt x="72605" y="15338"/>
                      </a:lnTo>
                      <a:lnTo>
                        <a:pt x="72605" y="15233"/>
                      </a:lnTo>
                      <a:lnTo>
                        <a:pt x="72668" y="15128"/>
                      </a:lnTo>
                      <a:lnTo>
                        <a:pt x="72731" y="14856"/>
                      </a:lnTo>
                      <a:lnTo>
                        <a:pt x="72814" y="14647"/>
                      </a:lnTo>
                      <a:lnTo>
                        <a:pt x="72773" y="14543"/>
                      </a:lnTo>
                      <a:lnTo>
                        <a:pt x="72919" y="14375"/>
                      </a:lnTo>
                      <a:lnTo>
                        <a:pt x="72856" y="14291"/>
                      </a:lnTo>
                      <a:lnTo>
                        <a:pt x="72940" y="14229"/>
                      </a:lnTo>
                      <a:lnTo>
                        <a:pt x="72856" y="14061"/>
                      </a:lnTo>
                      <a:lnTo>
                        <a:pt x="72773" y="13999"/>
                      </a:lnTo>
                      <a:lnTo>
                        <a:pt x="72773" y="13957"/>
                      </a:lnTo>
                      <a:lnTo>
                        <a:pt x="72940" y="13957"/>
                      </a:lnTo>
                      <a:lnTo>
                        <a:pt x="72982" y="13810"/>
                      </a:lnTo>
                      <a:lnTo>
                        <a:pt x="72814" y="13747"/>
                      </a:lnTo>
                      <a:lnTo>
                        <a:pt x="72752" y="13643"/>
                      </a:lnTo>
                      <a:lnTo>
                        <a:pt x="72835" y="13601"/>
                      </a:lnTo>
                      <a:lnTo>
                        <a:pt x="72877" y="13664"/>
                      </a:lnTo>
                      <a:lnTo>
                        <a:pt x="72961" y="13643"/>
                      </a:lnTo>
                      <a:lnTo>
                        <a:pt x="72982" y="13559"/>
                      </a:lnTo>
                      <a:lnTo>
                        <a:pt x="72940" y="13475"/>
                      </a:lnTo>
                      <a:lnTo>
                        <a:pt x="73065" y="13371"/>
                      </a:lnTo>
                      <a:lnTo>
                        <a:pt x="73065" y="13287"/>
                      </a:lnTo>
                      <a:lnTo>
                        <a:pt x="72982" y="13224"/>
                      </a:lnTo>
                      <a:lnTo>
                        <a:pt x="73065" y="13162"/>
                      </a:lnTo>
                      <a:lnTo>
                        <a:pt x="73149" y="13182"/>
                      </a:lnTo>
                      <a:lnTo>
                        <a:pt x="73191" y="13078"/>
                      </a:lnTo>
                      <a:lnTo>
                        <a:pt x="73233" y="13036"/>
                      </a:lnTo>
                      <a:lnTo>
                        <a:pt x="73170" y="12973"/>
                      </a:lnTo>
                      <a:lnTo>
                        <a:pt x="73275" y="12952"/>
                      </a:lnTo>
                      <a:lnTo>
                        <a:pt x="73400" y="12827"/>
                      </a:lnTo>
                      <a:lnTo>
                        <a:pt x="73358" y="12743"/>
                      </a:lnTo>
                      <a:lnTo>
                        <a:pt x="73379" y="12638"/>
                      </a:lnTo>
                      <a:lnTo>
                        <a:pt x="73421" y="12722"/>
                      </a:lnTo>
                      <a:lnTo>
                        <a:pt x="73526" y="12618"/>
                      </a:lnTo>
                      <a:lnTo>
                        <a:pt x="73463" y="12450"/>
                      </a:lnTo>
                      <a:lnTo>
                        <a:pt x="73463" y="12304"/>
                      </a:lnTo>
                      <a:lnTo>
                        <a:pt x="73568" y="12304"/>
                      </a:lnTo>
                      <a:lnTo>
                        <a:pt x="73589" y="12325"/>
                      </a:lnTo>
                      <a:lnTo>
                        <a:pt x="73651" y="12283"/>
                      </a:lnTo>
                      <a:lnTo>
                        <a:pt x="73819" y="12074"/>
                      </a:lnTo>
                      <a:lnTo>
                        <a:pt x="73756" y="12032"/>
                      </a:lnTo>
                      <a:lnTo>
                        <a:pt x="73756" y="11927"/>
                      </a:lnTo>
                      <a:lnTo>
                        <a:pt x="73861" y="11927"/>
                      </a:lnTo>
                      <a:lnTo>
                        <a:pt x="74070" y="11760"/>
                      </a:lnTo>
                      <a:lnTo>
                        <a:pt x="73986" y="11697"/>
                      </a:lnTo>
                      <a:lnTo>
                        <a:pt x="74028" y="11655"/>
                      </a:lnTo>
                      <a:lnTo>
                        <a:pt x="74174" y="11655"/>
                      </a:lnTo>
                      <a:lnTo>
                        <a:pt x="74342" y="11550"/>
                      </a:lnTo>
                      <a:lnTo>
                        <a:pt x="74300" y="11467"/>
                      </a:lnTo>
                      <a:lnTo>
                        <a:pt x="74321" y="11404"/>
                      </a:lnTo>
                      <a:lnTo>
                        <a:pt x="74405" y="11467"/>
                      </a:lnTo>
                      <a:lnTo>
                        <a:pt x="74426" y="11571"/>
                      </a:lnTo>
                      <a:lnTo>
                        <a:pt x="74530" y="11592"/>
                      </a:lnTo>
                      <a:lnTo>
                        <a:pt x="74614" y="11550"/>
                      </a:lnTo>
                      <a:lnTo>
                        <a:pt x="74739" y="11613"/>
                      </a:lnTo>
                      <a:lnTo>
                        <a:pt x="75158" y="11613"/>
                      </a:lnTo>
                      <a:lnTo>
                        <a:pt x="75242" y="11676"/>
                      </a:lnTo>
                      <a:lnTo>
                        <a:pt x="75283" y="11655"/>
                      </a:lnTo>
                      <a:lnTo>
                        <a:pt x="75242" y="11488"/>
                      </a:lnTo>
                      <a:lnTo>
                        <a:pt x="75137" y="11404"/>
                      </a:lnTo>
                      <a:lnTo>
                        <a:pt x="75137" y="11362"/>
                      </a:lnTo>
                      <a:lnTo>
                        <a:pt x="75221" y="11341"/>
                      </a:lnTo>
                      <a:lnTo>
                        <a:pt x="75221" y="10986"/>
                      </a:lnTo>
                      <a:lnTo>
                        <a:pt x="75053" y="10755"/>
                      </a:lnTo>
                      <a:lnTo>
                        <a:pt x="74928" y="10734"/>
                      </a:lnTo>
                      <a:lnTo>
                        <a:pt x="74760" y="10525"/>
                      </a:lnTo>
                      <a:lnTo>
                        <a:pt x="74844" y="10442"/>
                      </a:lnTo>
                      <a:lnTo>
                        <a:pt x="74677" y="10316"/>
                      </a:lnTo>
                      <a:lnTo>
                        <a:pt x="74426" y="10253"/>
                      </a:lnTo>
                      <a:lnTo>
                        <a:pt x="74153" y="10086"/>
                      </a:lnTo>
                      <a:lnTo>
                        <a:pt x="74049" y="9918"/>
                      </a:lnTo>
                      <a:lnTo>
                        <a:pt x="74028" y="10023"/>
                      </a:lnTo>
                      <a:lnTo>
                        <a:pt x="73944" y="10002"/>
                      </a:lnTo>
                      <a:lnTo>
                        <a:pt x="73902" y="10023"/>
                      </a:lnTo>
                      <a:lnTo>
                        <a:pt x="73881" y="10149"/>
                      </a:lnTo>
                      <a:lnTo>
                        <a:pt x="73735" y="10190"/>
                      </a:lnTo>
                      <a:lnTo>
                        <a:pt x="73693" y="10107"/>
                      </a:lnTo>
                      <a:lnTo>
                        <a:pt x="73693" y="9981"/>
                      </a:lnTo>
                      <a:lnTo>
                        <a:pt x="73819" y="9897"/>
                      </a:lnTo>
                      <a:lnTo>
                        <a:pt x="73735" y="9793"/>
                      </a:lnTo>
                      <a:lnTo>
                        <a:pt x="73777" y="9730"/>
                      </a:lnTo>
                      <a:lnTo>
                        <a:pt x="73840" y="9730"/>
                      </a:lnTo>
                      <a:lnTo>
                        <a:pt x="73923" y="9814"/>
                      </a:lnTo>
                      <a:lnTo>
                        <a:pt x="73693" y="9458"/>
                      </a:lnTo>
                      <a:lnTo>
                        <a:pt x="73526" y="9312"/>
                      </a:lnTo>
                      <a:lnTo>
                        <a:pt x="73526" y="9479"/>
                      </a:lnTo>
                      <a:lnTo>
                        <a:pt x="73526" y="9521"/>
                      </a:lnTo>
                      <a:lnTo>
                        <a:pt x="73463" y="9521"/>
                      </a:lnTo>
                      <a:lnTo>
                        <a:pt x="73254" y="9312"/>
                      </a:lnTo>
                      <a:lnTo>
                        <a:pt x="73254" y="9207"/>
                      </a:lnTo>
                      <a:lnTo>
                        <a:pt x="73358" y="9249"/>
                      </a:lnTo>
                      <a:lnTo>
                        <a:pt x="73296" y="9144"/>
                      </a:lnTo>
                      <a:lnTo>
                        <a:pt x="73003" y="8893"/>
                      </a:lnTo>
                      <a:lnTo>
                        <a:pt x="72961" y="8893"/>
                      </a:lnTo>
                      <a:lnTo>
                        <a:pt x="72982" y="8977"/>
                      </a:lnTo>
                      <a:lnTo>
                        <a:pt x="72940" y="9081"/>
                      </a:lnTo>
                      <a:lnTo>
                        <a:pt x="72773" y="9102"/>
                      </a:lnTo>
                      <a:lnTo>
                        <a:pt x="72647" y="8977"/>
                      </a:lnTo>
                      <a:lnTo>
                        <a:pt x="72521" y="8956"/>
                      </a:lnTo>
                      <a:lnTo>
                        <a:pt x="72375" y="8726"/>
                      </a:lnTo>
                      <a:lnTo>
                        <a:pt x="72375" y="8642"/>
                      </a:lnTo>
                      <a:lnTo>
                        <a:pt x="72312" y="8579"/>
                      </a:lnTo>
                      <a:lnTo>
                        <a:pt x="72208" y="8621"/>
                      </a:lnTo>
                      <a:lnTo>
                        <a:pt x="72019" y="8768"/>
                      </a:lnTo>
                      <a:lnTo>
                        <a:pt x="72019" y="8830"/>
                      </a:lnTo>
                      <a:lnTo>
                        <a:pt x="71915" y="8789"/>
                      </a:lnTo>
                      <a:lnTo>
                        <a:pt x="71831" y="8851"/>
                      </a:lnTo>
                      <a:lnTo>
                        <a:pt x="71831" y="9081"/>
                      </a:lnTo>
                      <a:lnTo>
                        <a:pt x="71894" y="9144"/>
                      </a:lnTo>
                      <a:lnTo>
                        <a:pt x="71894" y="9144"/>
                      </a:lnTo>
                      <a:lnTo>
                        <a:pt x="71789" y="9081"/>
                      </a:lnTo>
                      <a:lnTo>
                        <a:pt x="71705" y="8872"/>
                      </a:lnTo>
                      <a:lnTo>
                        <a:pt x="71747" y="8726"/>
                      </a:lnTo>
                      <a:lnTo>
                        <a:pt x="71580" y="8621"/>
                      </a:lnTo>
                      <a:lnTo>
                        <a:pt x="71517" y="8454"/>
                      </a:lnTo>
                      <a:lnTo>
                        <a:pt x="71475" y="8454"/>
                      </a:lnTo>
                      <a:lnTo>
                        <a:pt x="71580" y="8433"/>
                      </a:lnTo>
                      <a:lnTo>
                        <a:pt x="71685" y="8558"/>
                      </a:lnTo>
                      <a:lnTo>
                        <a:pt x="71685" y="8433"/>
                      </a:lnTo>
                      <a:lnTo>
                        <a:pt x="71810" y="8433"/>
                      </a:lnTo>
                      <a:lnTo>
                        <a:pt x="71915" y="8475"/>
                      </a:lnTo>
                      <a:lnTo>
                        <a:pt x="72061" y="8370"/>
                      </a:lnTo>
                      <a:lnTo>
                        <a:pt x="72019" y="8265"/>
                      </a:lnTo>
                      <a:lnTo>
                        <a:pt x="71705" y="8140"/>
                      </a:lnTo>
                      <a:lnTo>
                        <a:pt x="71622" y="8265"/>
                      </a:lnTo>
                      <a:lnTo>
                        <a:pt x="71475" y="8265"/>
                      </a:lnTo>
                      <a:lnTo>
                        <a:pt x="71329" y="8224"/>
                      </a:lnTo>
                      <a:lnTo>
                        <a:pt x="71475" y="8224"/>
                      </a:lnTo>
                      <a:lnTo>
                        <a:pt x="71580" y="8098"/>
                      </a:lnTo>
                      <a:lnTo>
                        <a:pt x="71685" y="8056"/>
                      </a:lnTo>
                      <a:lnTo>
                        <a:pt x="71789" y="8119"/>
                      </a:lnTo>
                      <a:lnTo>
                        <a:pt x="71936" y="8140"/>
                      </a:lnTo>
                      <a:lnTo>
                        <a:pt x="72061" y="8245"/>
                      </a:lnTo>
                      <a:lnTo>
                        <a:pt x="72229" y="8433"/>
                      </a:lnTo>
                      <a:lnTo>
                        <a:pt x="72354" y="8433"/>
                      </a:lnTo>
                      <a:lnTo>
                        <a:pt x="72417" y="8537"/>
                      </a:lnTo>
                      <a:lnTo>
                        <a:pt x="72480" y="8558"/>
                      </a:lnTo>
                      <a:lnTo>
                        <a:pt x="72626" y="8475"/>
                      </a:lnTo>
                      <a:lnTo>
                        <a:pt x="72668" y="8558"/>
                      </a:lnTo>
                      <a:lnTo>
                        <a:pt x="72940" y="8349"/>
                      </a:lnTo>
                      <a:lnTo>
                        <a:pt x="72961" y="8391"/>
                      </a:lnTo>
                      <a:lnTo>
                        <a:pt x="72940" y="8496"/>
                      </a:lnTo>
                      <a:lnTo>
                        <a:pt x="73045" y="8433"/>
                      </a:lnTo>
                      <a:lnTo>
                        <a:pt x="73045" y="8286"/>
                      </a:lnTo>
                      <a:lnTo>
                        <a:pt x="73170" y="8077"/>
                      </a:lnTo>
                      <a:lnTo>
                        <a:pt x="73149" y="8014"/>
                      </a:lnTo>
                      <a:lnTo>
                        <a:pt x="73149" y="7847"/>
                      </a:lnTo>
                      <a:lnTo>
                        <a:pt x="73086" y="7617"/>
                      </a:lnTo>
                      <a:lnTo>
                        <a:pt x="73191" y="7240"/>
                      </a:lnTo>
                      <a:lnTo>
                        <a:pt x="73191" y="7010"/>
                      </a:lnTo>
                      <a:lnTo>
                        <a:pt x="73086" y="6884"/>
                      </a:lnTo>
                      <a:lnTo>
                        <a:pt x="73045" y="6759"/>
                      </a:lnTo>
                      <a:lnTo>
                        <a:pt x="72877" y="6612"/>
                      </a:lnTo>
                      <a:lnTo>
                        <a:pt x="72793" y="6445"/>
                      </a:lnTo>
                      <a:lnTo>
                        <a:pt x="72856" y="6445"/>
                      </a:lnTo>
                      <a:lnTo>
                        <a:pt x="72961" y="6571"/>
                      </a:lnTo>
                      <a:lnTo>
                        <a:pt x="72982" y="6571"/>
                      </a:lnTo>
                      <a:lnTo>
                        <a:pt x="72940" y="6403"/>
                      </a:lnTo>
                      <a:lnTo>
                        <a:pt x="72773" y="6340"/>
                      </a:lnTo>
                      <a:lnTo>
                        <a:pt x="72647" y="6382"/>
                      </a:lnTo>
                      <a:lnTo>
                        <a:pt x="72417" y="6340"/>
                      </a:lnTo>
                      <a:lnTo>
                        <a:pt x="72103" y="5943"/>
                      </a:lnTo>
                      <a:lnTo>
                        <a:pt x="72019" y="5880"/>
                      </a:lnTo>
                      <a:lnTo>
                        <a:pt x="72040" y="5817"/>
                      </a:lnTo>
                      <a:lnTo>
                        <a:pt x="72208" y="5817"/>
                      </a:lnTo>
                      <a:lnTo>
                        <a:pt x="72249" y="5671"/>
                      </a:lnTo>
                      <a:lnTo>
                        <a:pt x="72166" y="5608"/>
                      </a:lnTo>
                      <a:lnTo>
                        <a:pt x="72040" y="5608"/>
                      </a:lnTo>
                      <a:lnTo>
                        <a:pt x="71998" y="5545"/>
                      </a:lnTo>
                      <a:lnTo>
                        <a:pt x="72061" y="5504"/>
                      </a:lnTo>
                      <a:lnTo>
                        <a:pt x="72019" y="5336"/>
                      </a:lnTo>
                      <a:lnTo>
                        <a:pt x="72040" y="5315"/>
                      </a:lnTo>
                      <a:lnTo>
                        <a:pt x="72166" y="5462"/>
                      </a:lnTo>
                      <a:lnTo>
                        <a:pt x="72354" y="5566"/>
                      </a:lnTo>
                      <a:lnTo>
                        <a:pt x="72375" y="5504"/>
                      </a:lnTo>
                      <a:lnTo>
                        <a:pt x="72312" y="5420"/>
                      </a:lnTo>
                      <a:lnTo>
                        <a:pt x="72312" y="5315"/>
                      </a:lnTo>
                      <a:lnTo>
                        <a:pt x="72270" y="5232"/>
                      </a:lnTo>
                      <a:lnTo>
                        <a:pt x="72333" y="5190"/>
                      </a:lnTo>
                      <a:lnTo>
                        <a:pt x="72375" y="5252"/>
                      </a:lnTo>
                      <a:lnTo>
                        <a:pt x="72417" y="5336"/>
                      </a:lnTo>
                      <a:lnTo>
                        <a:pt x="72521" y="5357"/>
                      </a:lnTo>
                      <a:lnTo>
                        <a:pt x="72563" y="5650"/>
                      </a:lnTo>
                      <a:lnTo>
                        <a:pt x="72542" y="5734"/>
                      </a:lnTo>
                      <a:lnTo>
                        <a:pt x="72835" y="5943"/>
                      </a:lnTo>
                      <a:lnTo>
                        <a:pt x="72940" y="5880"/>
                      </a:lnTo>
                      <a:lnTo>
                        <a:pt x="73065" y="5943"/>
                      </a:lnTo>
                      <a:lnTo>
                        <a:pt x="73065" y="6152"/>
                      </a:lnTo>
                      <a:lnTo>
                        <a:pt x="73170" y="6152"/>
                      </a:lnTo>
                      <a:lnTo>
                        <a:pt x="73379" y="5859"/>
                      </a:lnTo>
                      <a:lnTo>
                        <a:pt x="73421" y="5734"/>
                      </a:lnTo>
                      <a:lnTo>
                        <a:pt x="73379" y="5608"/>
                      </a:lnTo>
                      <a:lnTo>
                        <a:pt x="73400" y="5357"/>
                      </a:lnTo>
                      <a:lnTo>
                        <a:pt x="73379" y="5252"/>
                      </a:lnTo>
                      <a:lnTo>
                        <a:pt x="73421" y="5357"/>
                      </a:lnTo>
                      <a:lnTo>
                        <a:pt x="73421" y="5524"/>
                      </a:lnTo>
                      <a:lnTo>
                        <a:pt x="73505" y="5524"/>
                      </a:lnTo>
                      <a:lnTo>
                        <a:pt x="73609" y="5420"/>
                      </a:lnTo>
                      <a:lnTo>
                        <a:pt x="73798" y="5357"/>
                      </a:lnTo>
                      <a:lnTo>
                        <a:pt x="73819" y="5232"/>
                      </a:lnTo>
                      <a:lnTo>
                        <a:pt x="74007" y="5294"/>
                      </a:lnTo>
                      <a:lnTo>
                        <a:pt x="73986" y="5336"/>
                      </a:lnTo>
                      <a:lnTo>
                        <a:pt x="74007" y="5399"/>
                      </a:lnTo>
                      <a:lnTo>
                        <a:pt x="74300" y="5608"/>
                      </a:lnTo>
                      <a:lnTo>
                        <a:pt x="74342" y="5629"/>
                      </a:lnTo>
                      <a:lnTo>
                        <a:pt x="74405" y="5776"/>
                      </a:lnTo>
                      <a:lnTo>
                        <a:pt x="74405" y="5838"/>
                      </a:lnTo>
                      <a:lnTo>
                        <a:pt x="74446" y="5859"/>
                      </a:lnTo>
                      <a:lnTo>
                        <a:pt x="74698" y="5817"/>
                      </a:lnTo>
                      <a:lnTo>
                        <a:pt x="74739" y="5838"/>
                      </a:lnTo>
                      <a:lnTo>
                        <a:pt x="74739" y="5880"/>
                      </a:lnTo>
                      <a:lnTo>
                        <a:pt x="74760" y="5880"/>
                      </a:lnTo>
                      <a:lnTo>
                        <a:pt x="74865" y="5776"/>
                      </a:lnTo>
                      <a:lnTo>
                        <a:pt x="74823" y="5671"/>
                      </a:lnTo>
                      <a:lnTo>
                        <a:pt x="74844" y="5650"/>
                      </a:lnTo>
                      <a:lnTo>
                        <a:pt x="74928" y="5650"/>
                      </a:lnTo>
                      <a:lnTo>
                        <a:pt x="74886" y="5504"/>
                      </a:lnTo>
                      <a:lnTo>
                        <a:pt x="74970" y="5524"/>
                      </a:lnTo>
                      <a:lnTo>
                        <a:pt x="75032" y="5608"/>
                      </a:lnTo>
                      <a:lnTo>
                        <a:pt x="74990" y="5671"/>
                      </a:lnTo>
                      <a:lnTo>
                        <a:pt x="75095" y="5671"/>
                      </a:lnTo>
                      <a:lnTo>
                        <a:pt x="75200" y="5629"/>
                      </a:lnTo>
                      <a:lnTo>
                        <a:pt x="75472" y="5650"/>
                      </a:lnTo>
                      <a:lnTo>
                        <a:pt x="75555" y="5713"/>
                      </a:lnTo>
                      <a:lnTo>
                        <a:pt x="75618" y="5713"/>
                      </a:lnTo>
                      <a:lnTo>
                        <a:pt x="75660" y="5755"/>
                      </a:lnTo>
                      <a:lnTo>
                        <a:pt x="75702" y="5755"/>
                      </a:lnTo>
                      <a:lnTo>
                        <a:pt x="75786" y="5671"/>
                      </a:lnTo>
                      <a:lnTo>
                        <a:pt x="75723" y="5462"/>
                      </a:lnTo>
                      <a:lnTo>
                        <a:pt x="75786" y="5504"/>
                      </a:lnTo>
                      <a:lnTo>
                        <a:pt x="75911" y="5671"/>
                      </a:lnTo>
                      <a:lnTo>
                        <a:pt x="76078" y="5608"/>
                      </a:lnTo>
                      <a:lnTo>
                        <a:pt x="76078" y="5524"/>
                      </a:lnTo>
                      <a:lnTo>
                        <a:pt x="75995" y="5357"/>
                      </a:lnTo>
                      <a:lnTo>
                        <a:pt x="75869" y="5378"/>
                      </a:lnTo>
                      <a:lnTo>
                        <a:pt x="75744" y="5294"/>
                      </a:lnTo>
                      <a:lnTo>
                        <a:pt x="75806" y="5190"/>
                      </a:lnTo>
                      <a:lnTo>
                        <a:pt x="75911" y="5232"/>
                      </a:lnTo>
                      <a:lnTo>
                        <a:pt x="75995" y="5211"/>
                      </a:lnTo>
                      <a:lnTo>
                        <a:pt x="75995" y="5064"/>
                      </a:lnTo>
                      <a:lnTo>
                        <a:pt x="75890" y="5022"/>
                      </a:lnTo>
                      <a:lnTo>
                        <a:pt x="75806" y="4980"/>
                      </a:lnTo>
                      <a:lnTo>
                        <a:pt x="75744" y="5022"/>
                      </a:lnTo>
                      <a:lnTo>
                        <a:pt x="75744" y="5127"/>
                      </a:lnTo>
                      <a:lnTo>
                        <a:pt x="75681" y="5064"/>
                      </a:lnTo>
                      <a:lnTo>
                        <a:pt x="75555" y="5085"/>
                      </a:lnTo>
                      <a:lnTo>
                        <a:pt x="75576" y="4918"/>
                      </a:lnTo>
                      <a:lnTo>
                        <a:pt x="75493" y="4855"/>
                      </a:lnTo>
                      <a:lnTo>
                        <a:pt x="75388" y="4876"/>
                      </a:lnTo>
                      <a:lnTo>
                        <a:pt x="75388" y="4980"/>
                      </a:lnTo>
                      <a:lnTo>
                        <a:pt x="75346" y="4897"/>
                      </a:lnTo>
                      <a:lnTo>
                        <a:pt x="75346" y="4813"/>
                      </a:lnTo>
                      <a:lnTo>
                        <a:pt x="75472" y="4771"/>
                      </a:lnTo>
                      <a:lnTo>
                        <a:pt x="75451" y="4583"/>
                      </a:lnTo>
                      <a:lnTo>
                        <a:pt x="75367" y="4562"/>
                      </a:lnTo>
                      <a:lnTo>
                        <a:pt x="75493" y="4457"/>
                      </a:lnTo>
                      <a:lnTo>
                        <a:pt x="75430" y="4290"/>
                      </a:lnTo>
                      <a:lnTo>
                        <a:pt x="75451" y="4227"/>
                      </a:lnTo>
                      <a:lnTo>
                        <a:pt x="75283" y="4081"/>
                      </a:lnTo>
                      <a:lnTo>
                        <a:pt x="75158" y="4102"/>
                      </a:lnTo>
                      <a:lnTo>
                        <a:pt x="75032" y="4248"/>
                      </a:lnTo>
                      <a:lnTo>
                        <a:pt x="75053" y="4060"/>
                      </a:lnTo>
                      <a:lnTo>
                        <a:pt x="75158" y="4018"/>
                      </a:lnTo>
                      <a:lnTo>
                        <a:pt x="75053" y="3851"/>
                      </a:lnTo>
                      <a:lnTo>
                        <a:pt x="75053" y="3746"/>
                      </a:lnTo>
                      <a:lnTo>
                        <a:pt x="75011" y="3746"/>
                      </a:lnTo>
                      <a:lnTo>
                        <a:pt x="74928" y="3830"/>
                      </a:lnTo>
                      <a:lnTo>
                        <a:pt x="74865" y="3746"/>
                      </a:lnTo>
                      <a:lnTo>
                        <a:pt x="74739" y="3746"/>
                      </a:lnTo>
                      <a:lnTo>
                        <a:pt x="74593" y="3767"/>
                      </a:lnTo>
                      <a:lnTo>
                        <a:pt x="74718" y="3662"/>
                      </a:lnTo>
                      <a:lnTo>
                        <a:pt x="74865" y="3662"/>
                      </a:lnTo>
                      <a:lnTo>
                        <a:pt x="75011" y="3558"/>
                      </a:lnTo>
                      <a:lnTo>
                        <a:pt x="75053" y="3620"/>
                      </a:lnTo>
                      <a:lnTo>
                        <a:pt x="75158" y="3432"/>
                      </a:lnTo>
                      <a:lnTo>
                        <a:pt x="75283" y="3411"/>
                      </a:lnTo>
                      <a:lnTo>
                        <a:pt x="75325" y="3307"/>
                      </a:lnTo>
                      <a:lnTo>
                        <a:pt x="75242" y="3202"/>
                      </a:lnTo>
                      <a:lnTo>
                        <a:pt x="74970" y="3139"/>
                      </a:lnTo>
                      <a:lnTo>
                        <a:pt x="75158" y="3118"/>
                      </a:lnTo>
                      <a:lnTo>
                        <a:pt x="75346" y="3118"/>
                      </a:lnTo>
                      <a:lnTo>
                        <a:pt x="75388" y="3035"/>
                      </a:lnTo>
                      <a:lnTo>
                        <a:pt x="75346" y="2909"/>
                      </a:lnTo>
                      <a:lnTo>
                        <a:pt x="75221" y="2867"/>
                      </a:lnTo>
                      <a:lnTo>
                        <a:pt x="75137" y="2721"/>
                      </a:lnTo>
                      <a:lnTo>
                        <a:pt x="75032" y="2763"/>
                      </a:lnTo>
                      <a:lnTo>
                        <a:pt x="75011" y="2679"/>
                      </a:lnTo>
                      <a:lnTo>
                        <a:pt x="75053" y="2511"/>
                      </a:lnTo>
                      <a:lnTo>
                        <a:pt x="74949" y="2198"/>
                      </a:lnTo>
                      <a:lnTo>
                        <a:pt x="74970" y="2135"/>
                      </a:lnTo>
                      <a:lnTo>
                        <a:pt x="75032" y="2051"/>
                      </a:lnTo>
                      <a:lnTo>
                        <a:pt x="75032" y="1967"/>
                      </a:lnTo>
                      <a:lnTo>
                        <a:pt x="74928" y="1905"/>
                      </a:lnTo>
                      <a:lnTo>
                        <a:pt x="74823" y="2051"/>
                      </a:lnTo>
                      <a:lnTo>
                        <a:pt x="74718" y="2135"/>
                      </a:lnTo>
                      <a:lnTo>
                        <a:pt x="74718" y="1967"/>
                      </a:lnTo>
                      <a:lnTo>
                        <a:pt x="74614" y="1967"/>
                      </a:lnTo>
                      <a:lnTo>
                        <a:pt x="74614" y="2051"/>
                      </a:lnTo>
                      <a:lnTo>
                        <a:pt x="74530" y="2072"/>
                      </a:lnTo>
                      <a:lnTo>
                        <a:pt x="74509" y="2030"/>
                      </a:lnTo>
                      <a:lnTo>
                        <a:pt x="74530" y="1884"/>
                      </a:lnTo>
                      <a:lnTo>
                        <a:pt x="74174" y="1842"/>
                      </a:lnTo>
                      <a:lnTo>
                        <a:pt x="74091" y="1884"/>
                      </a:lnTo>
                      <a:lnTo>
                        <a:pt x="73923" y="1863"/>
                      </a:lnTo>
                      <a:lnTo>
                        <a:pt x="73819" y="1758"/>
                      </a:lnTo>
                      <a:lnTo>
                        <a:pt x="73798" y="1716"/>
                      </a:lnTo>
                      <a:lnTo>
                        <a:pt x="73693" y="1675"/>
                      </a:lnTo>
                      <a:lnTo>
                        <a:pt x="73651" y="1716"/>
                      </a:lnTo>
                      <a:lnTo>
                        <a:pt x="73589" y="1633"/>
                      </a:lnTo>
                      <a:lnTo>
                        <a:pt x="73484" y="1633"/>
                      </a:lnTo>
                      <a:lnTo>
                        <a:pt x="73379" y="1779"/>
                      </a:lnTo>
                      <a:lnTo>
                        <a:pt x="73275" y="1821"/>
                      </a:lnTo>
                      <a:lnTo>
                        <a:pt x="73233" y="1842"/>
                      </a:lnTo>
                      <a:lnTo>
                        <a:pt x="73170" y="1884"/>
                      </a:lnTo>
                      <a:lnTo>
                        <a:pt x="73296" y="1884"/>
                      </a:lnTo>
                      <a:lnTo>
                        <a:pt x="73254" y="1967"/>
                      </a:lnTo>
                      <a:lnTo>
                        <a:pt x="73128" y="2051"/>
                      </a:lnTo>
                      <a:lnTo>
                        <a:pt x="73065" y="2051"/>
                      </a:lnTo>
                      <a:lnTo>
                        <a:pt x="73086" y="2156"/>
                      </a:lnTo>
                      <a:lnTo>
                        <a:pt x="73191" y="2239"/>
                      </a:lnTo>
                      <a:lnTo>
                        <a:pt x="73170" y="2281"/>
                      </a:lnTo>
                      <a:lnTo>
                        <a:pt x="73065" y="2260"/>
                      </a:lnTo>
                      <a:lnTo>
                        <a:pt x="72982" y="2051"/>
                      </a:lnTo>
                      <a:lnTo>
                        <a:pt x="73024" y="1988"/>
                      </a:lnTo>
                      <a:lnTo>
                        <a:pt x="73024" y="1988"/>
                      </a:lnTo>
                      <a:lnTo>
                        <a:pt x="72940" y="2030"/>
                      </a:lnTo>
                      <a:lnTo>
                        <a:pt x="72773" y="2239"/>
                      </a:lnTo>
                      <a:lnTo>
                        <a:pt x="72710" y="2386"/>
                      </a:lnTo>
                      <a:lnTo>
                        <a:pt x="72605" y="2491"/>
                      </a:lnTo>
                      <a:lnTo>
                        <a:pt x="72626" y="2553"/>
                      </a:lnTo>
                      <a:lnTo>
                        <a:pt x="72773" y="2407"/>
                      </a:lnTo>
                      <a:lnTo>
                        <a:pt x="72856" y="2407"/>
                      </a:lnTo>
                      <a:lnTo>
                        <a:pt x="72919" y="2511"/>
                      </a:lnTo>
                      <a:lnTo>
                        <a:pt x="73024" y="2616"/>
                      </a:lnTo>
                      <a:lnTo>
                        <a:pt x="73233" y="2783"/>
                      </a:lnTo>
                      <a:lnTo>
                        <a:pt x="73254" y="2909"/>
                      </a:lnTo>
                      <a:lnTo>
                        <a:pt x="73170" y="2993"/>
                      </a:lnTo>
                      <a:lnTo>
                        <a:pt x="73191" y="3097"/>
                      </a:lnTo>
                      <a:lnTo>
                        <a:pt x="73358" y="3076"/>
                      </a:lnTo>
                      <a:lnTo>
                        <a:pt x="73505" y="2993"/>
                      </a:lnTo>
                      <a:lnTo>
                        <a:pt x="73589" y="3097"/>
                      </a:lnTo>
                      <a:lnTo>
                        <a:pt x="73589" y="3202"/>
                      </a:lnTo>
                      <a:lnTo>
                        <a:pt x="73672" y="3390"/>
                      </a:lnTo>
                      <a:lnTo>
                        <a:pt x="73672" y="3432"/>
                      </a:lnTo>
                      <a:lnTo>
                        <a:pt x="73568" y="3327"/>
                      </a:lnTo>
                      <a:lnTo>
                        <a:pt x="73484" y="3181"/>
                      </a:lnTo>
                      <a:lnTo>
                        <a:pt x="73400" y="3139"/>
                      </a:lnTo>
                      <a:lnTo>
                        <a:pt x="73358" y="3244"/>
                      </a:lnTo>
                      <a:lnTo>
                        <a:pt x="73379" y="3348"/>
                      </a:lnTo>
                      <a:lnTo>
                        <a:pt x="73442" y="3390"/>
                      </a:lnTo>
                      <a:lnTo>
                        <a:pt x="73400" y="3411"/>
                      </a:lnTo>
                      <a:lnTo>
                        <a:pt x="73296" y="3390"/>
                      </a:lnTo>
                      <a:lnTo>
                        <a:pt x="73191" y="3223"/>
                      </a:lnTo>
                      <a:lnTo>
                        <a:pt x="73045" y="3202"/>
                      </a:lnTo>
                      <a:lnTo>
                        <a:pt x="72940" y="3307"/>
                      </a:lnTo>
                      <a:lnTo>
                        <a:pt x="72856" y="3286"/>
                      </a:lnTo>
                      <a:lnTo>
                        <a:pt x="72835" y="3139"/>
                      </a:lnTo>
                      <a:lnTo>
                        <a:pt x="72877" y="3097"/>
                      </a:lnTo>
                      <a:lnTo>
                        <a:pt x="72814" y="2972"/>
                      </a:lnTo>
                      <a:lnTo>
                        <a:pt x="72710" y="2888"/>
                      </a:lnTo>
                      <a:lnTo>
                        <a:pt x="72668" y="2763"/>
                      </a:lnTo>
                      <a:lnTo>
                        <a:pt x="72459" y="2700"/>
                      </a:lnTo>
                      <a:lnTo>
                        <a:pt x="72291" y="2365"/>
                      </a:lnTo>
                      <a:lnTo>
                        <a:pt x="72187" y="2239"/>
                      </a:lnTo>
                      <a:lnTo>
                        <a:pt x="72208" y="2177"/>
                      </a:lnTo>
                      <a:lnTo>
                        <a:pt x="72124" y="2093"/>
                      </a:lnTo>
                      <a:lnTo>
                        <a:pt x="72019" y="2072"/>
                      </a:lnTo>
                      <a:lnTo>
                        <a:pt x="72019" y="2072"/>
                      </a:lnTo>
                      <a:lnTo>
                        <a:pt x="72040" y="2135"/>
                      </a:lnTo>
                      <a:lnTo>
                        <a:pt x="72019" y="2239"/>
                      </a:lnTo>
                      <a:lnTo>
                        <a:pt x="71977" y="2198"/>
                      </a:lnTo>
                      <a:lnTo>
                        <a:pt x="71915" y="2072"/>
                      </a:lnTo>
                      <a:lnTo>
                        <a:pt x="71685" y="1947"/>
                      </a:lnTo>
                      <a:lnTo>
                        <a:pt x="71559" y="1926"/>
                      </a:lnTo>
                      <a:lnTo>
                        <a:pt x="71454" y="1947"/>
                      </a:lnTo>
                      <a:lnTo>
                        <a:pt x="71475" y="2030"/>
                      </a:lnTo>
                      <a:lnTo>
                        <a:pt x="71580" y="2072"/>
                      </a:lnTo>
                      <a:lnTo>
                        <a:pt x="71789" y="2156"/>
                      </a:lnTo>
                      <a:lnTo>
                        <a:pt x="71622" y="2198"/>
                      </a:lnTo>
                      <a:lnTo>
                        <a:pt x="71413" y="2135"/>
                      </a:lnTo>
                      <a:lnTo>
                        <a:pt x="71308" y="2030"/>
                      </a:lnTo>
                      <a:lnTo>
                        <a:pt x="71350" y="1947"/>
                      </a:lnTo>
                      <a:lnTo>
                        <a:pt x="71287" y="1926"/>
                      </a:lnTo>
                      <a:lnTo>
                        <a:pt x="71099" y="1926"/>
                      </a:lnTo>
                      <a:lnTo>
                        <a:pt x="71161" y="1947"/>
                      </a:lnTo>
                      <a:lnTo>
                        <a:pt x="71161" y="1988"/>
                      </a:lnTo>
                      <a:lnTo>
                        <a:pt x="70994" y="2051"/>
                      </a:lnTo>
                      <a:lnTo>
                        <a:pt x="70931" y="1947"/>
                      </a:lnTo>
                      <a:lnTo>
                        <a:pt x="70952" y="1884"/>
                      </a:lnTo>
                      <a:lnTo>
                        <a:pt x="70764" y="1863"/>
                      </a:lnTo>
                      <a:lnTo>
                        <a:pt x="70722" y="1884"/>
                      </a:lnTo>
                      <a:lnTo>
                        <a:pt x="70743" y="1988"/>
                      </a:lnTo>
                      <a:lnTo>
                        <a:pt x="70638" y="1967"/>
                      </a:lnTo>
                      <a:lnTo>
                        <a:pt x="70576" y="1863"/>
                      </a:lnTo>
                      <a:lnTo>
                        <a:pt x="70429" y="1863"/>
                      </a:lnTo>
                      <a:lnTo>
                        <a:pt x="70471" y="1967"/>
                      </a:lnTo>
                      <a:lnTo>
                        <a:pt x="70471" y="1967"/>
                      </a:lnTo>
                      <a:lnTo>
                        <a:pt x="69990" y="1863"/>
                      </a:lnTo>
                      <a:lnTo>
                        <a:pt x="69843" y="1926"/>
                      </a:lnTo>
                      <a:lnTo>
                        <a:pt x="69676" y="1842"/>
                      </a:lnTo>
                      <a:lnTo>
                        <a:pt x="69676" y="1758"/>
                      </a:lnTo>
                      <a:lnTo>
                        <a:pt x="69508" y="1716"/>
                      </a:lnTo>
                      <a:lnTo>
                        <a:pt x="69488" y="1737"/>
                      </a:lnTo>
                      <a:lnTo>
                        <a:pt x="69488" y="1779"/>
                      </a:lnTo>
                      <a:lnTo>
                        <a:pt x="69425" y="1737"/>
                      </a:lnTo>
                      <a:lnTo>
                        <a:pt x="69320" y="1716"/>
                      </a:lnTo>
                      <a:lnTo>
                        <a:pt x="69216" y="1633"/>
                      </a:lnTo>
                      <a:lnTo>
                        <a:pt x="69153" y="1654"/>
                      </a:lnTo>
                      <a:lnTo>
                        <a:pt x="69174" y="1758"/>
                      </a:lnTo>
                      <a:lnTo>
                        <a:pt x="69006" y="1758"/>
                      </a:lnTo>
                      <a:lnTo>
                        <a:pt x="68860" y="1779"/>
                      </a:lnTo>
                      <a:lnTo>
                        <a:pt x="68839" y="1884"/>
                      </a:lnTo>
                      <a:lnTo>
                        <a:pt x="68651" y="1884"/>
                      </a:lnTo>
                      <a:lnTo>
                        <a:pt x="68316" y="1758"/>
                      </a:lnTo>
                      <a:lnTo>
                        <a:pt x="68337" y="1716"/>
                      </a:lnTo>
                      <a:lnTo>
                        <a:pt x="68546" y="1779"/>
                      </a:lnTo>
                      <a:lnTo>
                        <a:pt x="68651" y="1842"/>
                      </a:lnTo>
                      <a:lnTo>
                        <a:pt x="68672" y="1779"/>
                      </a:lnTo>
                      <a:lnTo>
                        <a:pt x="68337" y="1549"/>
                      </a:lnTo>
                      <a:lnTo>
                        <a:pt x="67939" y="1507"/>
                      </a:lnTo>
                      <a:lnTo>
                        <a:pt x="67793" y="1549"/>
                      </a:lnTo>
                      <a:lnTo>
                        <a:pt x="67730" y="1507"/>
                      </a:lnTo>
                      <a:lnTo>
                        <a:pt x="67793" y="1444"/>
                      </a:lnTo>
                      <a:lnTo>
                        <a:pt x="67688" y="1402"/>
                      </a:lnTo>
                      <a:lnTo>
                        <a:pt x="67542" y="1423"/>
                      </a:lnTo>
                      <a:lnTo>
                        <a:pt x="67604" y="1444"/>
                      </a:lnTo>
                      <a:lnTo>
                        <a:pt x="67521" y="1465"/>
                      </a:lnTo>
                      <a:lnTo>
                        <a:pt x="67395" y="1423"/>
                      </a:lnTo>
                      <a:lnTo>
                        <a:pt x="67019" y="1319"/>
                      </a:lnTo>
                      <a:lnTo>
                        <a:pt x="66851" y="1340"/>
                      </a:lnTo>
                      <a:lnTo>
                        <a:pt x="66788" y="1423"/>
                      </a:lnTo>
                      <a:lnTo>
                        <a:pt x="66705" y="1402"/>
                      </a:lnTo>
                      <a:lnTo>
                        <a:pt x="66663" y="1319"/>
                      </a:lnTo>
                      <a:lnTo>
                        <a:pt x="66558" y="1361"/>
                      </a:lnTo>
                      <a:lnTo>
                        <a:pt x="66349" y="1361"/>
                      </a:lnTo>
                      <a:lnTo>
                        <a:pt x="66244" y="1298"/>
                      </a:lnTo>
                      <a:lnTo>
                        <a:pt x="66161" y="1319"/>
                      </a:lnTo>
                      <a:lnTo>
                        <a:pt x="66014" y="1340"/>
                      </a:lnTo>
                      <a:lnTo>
                        <a:pt x="65951" y="1319"/>
                      </a:lnTo>
                      <a:lnTo>
                        <a:pt x="65847" y="1402"/>
                      </a:lnTo>
                      <a:lnTo>
                        <a:pt x="65826" y="1507"/>
                      </a:lnTo>
                      <a:lnTo>
                        <a:pt x="65763" y="1402"/>
                      </a:lnTo>
                      <a:lnTo>
                        <a:pt x="65303" y="1528"/>
                      </a:lnTo>
                      <a:lnTo>
                        <a:pt x="65303" y="1633"/>
                      </a:lnTo>
                      <a:lnTo>
                        <a:pt x="65198" y="1612"/>
                      </a:lnTo>
                      <a:lnTo>
                        <a:pt x="65135" y="1737"/>
                      </a:lnTo>
                      <a:lnTo>
                        <a:pt x="65094" y="1737"/>
                      </a:lnTo>
                      <a:lnTo>
                        <a:pt x="65031" y="1654"/>
                      </a:lnTo>
                      <a:lnTo>
                        <a:pt x="64884" y="1675"/>
                      </a:lnTo>
                      <a:lnTo>
                        <a:pt x="64884" y="1779"/>
                      </a:lnTo>
                      <a:lnTo>
                        <a:pt x="64801" y="1779"/>
                      </a:lnTo>
                      <a:lnTo>
                        <a:pt x="64696" y="1842"/>
                      </a:lnTo>
                      <a:lnTo>
                        <a:pt x="64529" y="1737"/>
                      </a:lnTo>
                      <a:lnTo>
                        <a:pt x="64403" y="1779"/>
                      </a:lnTo>
                      <a:lnTo>
                        <a:pt x="64403" y="1863"/>
                      </a:lnTo>
                      <a:lnTo>
                        <a:pt x="64152" y="1863"/>
                      </a:lnTo>
                      <a:lnTo>
                        <a:pt x="63838" y="1884"/>
                      </a:lnTo>
                      <a:lnTo>
                        <a:pt x="63754" y="1842"/>
                      </a:lnTo>
                      <a:lnTo>
                        <a:pt x="63482" y="1884"/>
                      </a:lnTo>
                      <a:lnTo>
                        <a:pt x="63462" y="1905"/>
                      </a:lnTo>
                      <a:lnTo>
                        <a:pt x="63629" y="2009"/>
                      </a:lnTo>
                      <a:lnTo>
                        <a:pt x="63692" y="2198"/>
                      </a:lnTo>
                      <a:lnTo>
                        <a:pt x="63775" y="2260"/>
                      </a:lnTo>
                      <a:lnTo>
                        <a:pt x="63796" y="2386"/>
                      </a:lnTo>
                      <a:lnTo>
                        <a:pt x="63880" y="2574"/>
                      </a:lnTo>
                      <a:lnTo>
                        <a:pt x="63838" y="2637"/>
                      </a:lnTo>
                      <a:lnTo>
                        <a:pt x="63838" y="2804"/>
                      </a:lnTo>
                      <a:lnTo>
                        <a:pt x="63880" y="2804"/>
                      </a:lnTo>
                      <a:lnTo>
                        <a:pt x="63985" y="2700"/>
                      </a:lnTo>
                      <a:lnTo>
                        <a:pt x="64194" y="2804"/>
                      </a:lnTo>
                      <a:lnTo>
                        <a:pt x="64257" y="2888"/>
                      </a:lnTo>
                      <a:lnTo>
                        <a:pt x="64319" y="2909"/>
                      </a:lnTo>
                      <a:lnTo>
                        <a:pt x="64529" y="3118"/>
                      </a:lnTo>
                      <a:lnTo>
                        <a:pt x="64570" y="3307"/>
                      </a:lnTo>
                      <a:lnTo>
                        <a:pt x="64717" y="3348"/>
                      </a:lnTo>
                      <a:lnTo>
                        <a:pt x="64822" y="3516"/>
                      </a:lnTo>
                      <a:lnTo>
                        <a:pt x="64822" y="3579"/>
                      </a:lnTo>
                      <a:lnTo>
                        <a:pt x="64842" y="3662"/>
                      </a:lnTo>
                      <a:lnTo>
                        <a:pt x="64801" y="3725"/>
                      </a:lnTo>
                      <a:lnTo>
                        <a:pt x="64884" y="3830"/>
                      </a:lnTo>
                      <a:lnTo>
                        <a:pt x="64822" y="3871"/>
                      </a:lnTo>
                      <a:lnTo>
                        <a:pt x="64738" y="3851"/>
                      </a:lnTo>
                      <a:lnTo>
                        <a:pt x="64612" y="3934"/>
                      </a:lnTo>
                      <a:lnTo>
                        <a:pt x="64633" y="4039"/>
                      </a:lnTo>
                      <a:lnTo>
                        <a:pt x="64508" y="4060"/>
                      </a:lnTo>
                      <a:lnTo>
                        <a:pt x="64403" y="4143"/>
                      </a:lnTo>
                      <a:lnTo>
                        <a:pt x="64215" y="4102"/>
                      </a:lnTo>
                      <a:lnTo>
                        <a:pt x="64152" y="4039"/>
                      </a:lnTo>
                      <a:lnTo>
                        <a:pt x="64152" y="3892"/>
                      </a:lnTo>
                      <a:lnTo>
                        <a:pt x="63964" y="3641"/>
                      </a:lnTo>
                      <a:lnTo>
                        <a:pt x="63880" y="3641"/>
                      </a:lnTo>
                      <a:lnTo>
                        <a:pt x="63838" y="3662"/>
                      </a:lnTo>
                      <a:lnTo>
                        <a:pt x="63566" y="3620"/>
                      </a:lnTo>
                      <a:lnTo>
                        <a:pt x="63378" y="3641"/>
                      </a:lnTo>
                      <a:lnTo>
                        <a:pt x="63315" y="3579"/>
                      </a:lnTo>
                      <a:lnTo>
                        <a:pt x="63148" y="3411"/>
                      </a:lnTo>
                      <a:lnTo>
                        <a:pt x="63148" y="3286"/>
                      </a:lnTo>
                      <a:lnTo>
                        <a:pt x="63043" y="3202"/>
                      </a:lnTo>
                      <a:lnTo>
                        <a:pt x="62897" y="3181"/>
                      </a:lnTo>
                      <a:lnTo>
                        <a:pt x="62855" y="3097"/>
                      </a:lnTo>
                      <a:lnTo>
                        <a:pt x="62813" y="2951"/>
                      </a:lnTo>
                      <a:lnTo>
                        <a:pt x="62625" y="2909"/>
                      </a:lnTo>
                      <a:lnTo>
                        <a:pt x="62583" y="2951"/>
                      </a:lnTo>
                      <a:lnTo>
                        <a:pt x="62583" y="3097"/>
                      </a:lnTo>
                      <a:lnTo>
                        <a:pt x="62583" y="3244"/>
                      </a:lnTo>
                      <a:lnTo>
                        <a:pt x="62604" y="3327"/>
                      </a:lnTo>
                      <a:lnTo>
                        <a:pt x="62478" y="3516"/>
                      </a:lnTo>
                      <a:lnTo>
                        <a:pt x="62415" y="3641"/>
                      </a:lnTo>
                      <a:lnTo>
                        <a:pt x="62332" y="3558"/>
                      </a:lnTo>
                      <a:lnTo>
                        <a:pt x="62311" y="3474"/>
                      </a:lnTo>
                      <a:lnTo>
                        <a:pt x="62269" y="3474"/>
                      </a:lnTo>
                      <a:lnTo>
                        <a:pt x="62164" y="3558"/>
                      </a:lnTo>
                      <a:lnTo>
                        <a:pt x="61913" y="3537"/>
                      </a:lnTo>
                      <a:lnTo>
                        <a:pt x="61704" y="3620"/>
                      </a:lnTo>
                      <a:lnTo>
                        <a:pt x="61641" y="3579"/>
                      </a:lnTo>
                      <a:lnTo>
                        <a:pt x="61474" y="3725"/>
                      </a:lnTo>
                      <a:lnTo>
                        <a:pt x="61327" y="3746"/>
                      </a:lnTo>
                      <a:lnTo>
                        <a:pt x="61223" y="3725"/>
                      </a:lnTo>
                      <a:lnTo>
                        <a:pt x="61118" y="3620"/>
                      </a:lnTo>
                      <a:lnTo>
                        <a:pt x="61034" y="3620"/>
                      </a:lnTo>
                      <a:lnTo>
                        <a:pt x="60972" y="3662"/>
                      </a:lnTo>
                      <a:lnTo>
                        <a:pt x="61013" y="3746"/>
                      </a:lnTo>
                      <a:lnTo>
                        <a:pt x="60804" y="3830"/>
                      </a:lnTo>
                      <a:lnTo>
                        <a:pt x="60700" y="3913"/>
                      </a:lnTo>
                      <a:lnTo>
                        <a:pt x="60449" y="3934"/>
                      </a:lnTo>
                      <a:lnTo>
                        <a:pt x="60323" y="4081"/>
                      </a:lnTo>
                      <a:lnTo>
                        <a:pt x="60323" y="4290"/>
                      </a:lnTo>
                      <a:lnTo>
                        <a:pt x="60323" y="4562"/>
                      </a:lnTo>
                      <a:lnTo>
                        <a:pt x="60532" y="4855"/>
                      </a:lnTo>
                      <a:lnTo>
                        <a:pt x="60553" y="5022"/>
                      </a:lnTo>
                      <a:lnTo>
                        <a:pt x="60407" y="4813"/>
                      </a:lnTo>
                      <a:lnTo>
                        <a:pt x="60281" y="4688"/>
                      </a:lnTo>
                      <a:lnTo>
                        <a:pt x="60177" y="4708"/>
                      </a:lnTo>
                      <a:lnTo>
                        <a:pt x="60030" y="4625"/>
                      </a:lnTo>
                      <a:lnTo>
                        <a:pt x="60072" y="4729"/>
                      </a:lnTo>
                      <a:lnTo>
                        <a:pt x="60177" y="4792"/>
                      </a:lnTo>
                      <a:lnTo>
                        <a:pt x="60218" y="4980"/>
                      </a:lnTo>
                      <a:lnTo>
                        <a:pt x="60218" y="5022"/>
                      </a:lnTo>
                      <a:lnTo>
                        <a:pt x="60072" y="4813"/>
                      </a:lnTo>
                      <a:lnTo>
                        <a:pt x="59967" y="4813"/>
                      </a:lnTo>
                      <a:lnTo>
                        <a:pt x="59925" y="4604"/>
                      </a:lnTo>
                      <a:lnTo>
                        <a:pt x="59758" y="4415"/>
                      </a:lnTo>
                      <a:lnTo>
                        <a:pt x="59674" y="4269"/>
                      </a:lnTo>
                      <a:lnTo>
                        <a:pt x="59570" y="4269"/>
                      </a:lnTo>
                      <a:lnTo>
                        <a:pt x="59612" y="4457"/>
                      </a:lnTo>
                      <a:lnTo>
                        <a:pt x="59591" y="4562"/>
                      </a:lnTo>
                      <a:lnTo>
                        <a:pt x="59549" y="4415"/>
                      </a:lnTo>
                      <a:lnTo>
                        <a:pt x="59402" y="4353"/>
                      </a:lnTo>
                      <a:lnTo>
                        <a:pt x="59256" y="4374"/>
                      </a:lnTo>
                      <a:lnTo>
                        <a:pt x="59256" y="4457"/>
                      </a:lnTo>
                      <a:lnTo>
                        <a:pt x="59172" y="4374"/>
                      </a:lnTo>
                      <a:lnTo>
                        <a:pt x="59026" y="4374"/>
                      </a:lnTo>
                      <a:lnTo>
                        <a:pt x="58879" y="4520"/>
                      </a:lnTo>
                      <a:lnTo>
                        <a:pt x="58754" y="4562"/>
                      </a:lnTo>
                      <a:lnTo>
                        <a:pt x="58837" y="4415"/>
                      </a:lnTo>
                      <a:lnTo>
                        <a:pt x="58837" y="4311"/>
                      </a:lnTo>
                      <a:lnTo>
                        <a:pt x="58712" y="4081"/>
                      </a:lnTo>
                      <a:lnTo>
                        <a:pt x="58712" y="3934"/>
                      </a:lnTo>
                      <a:lnTo>
                        <a:pt x="58649" y="3871"/>
                      </a:lnTo>
                      <a:lnTo>
                        <a:pt x="58649" y="3767"/>
                      </a:lnTo>
                      <a:lnTo>
                        <a:pt x="58544" y="3558"/>
                      </a:lnTo>
                      <a:lnTo>
                        <a:pt x="58335" y="3327"/>
                      </a:lnTo>
                      <a:lnTo>
                        <a:pt x="58105" y="3202"/>
                      </a:lnTo>
                      <a:lnTo>
                        <a:pt x="57875" y="2930"/>
                      </a:lnTo>
                      <a:lnTo>
                        <a:pt x="57310" y="2742"/>
                      </a:lnTo>
                      <a:lnTo>
                        <a:pt x="57038" y="2742"/>
                      </a:lnTo>
                      <a:lnTo>
                        <a:pt x="56892" y="2783"/>
                      </a:lnTo>
                      <a:lnTo>
                        <a:pt x="56661" y="2930"/>
                      </a:lnTo>
                      <a:lnTo>
                        <a:pt x="56661" y="2993"/>
                      </a:lnTo>
                      <a:lnTo>
                        <a:pt x="56536" y="2951"/>
                      </a:lnTo>
                      <a:lnTo>
                        <a:pt x="56327" y="3035"/>
                      </a:lnTo>
                      <a:lnTo>
                        <a:pt x="55887" y="3244"/>
                      </a:lnTo>
                      <a:lnTo>
                        <a:pt x="55720" y="3265"/>
                      </a:lnTo>
                      <a:lnTo>
                        <a:pt x="55531" y="3453"/>
                      </a:lnTo>
                      <a:lnTo>
                        <a:pt x="55427" y="3516"/>
                      </a:lnTo>
                      <a:lnTo>
                        <a:pt x="55197" y="3683"/>
                      </a:lnTo>
                      <a:lnTo>
                        <a:pt x="55071" y="3746"/>
                      </a:lnTo>
                      <a:lnTo>
                        <a:pt x="54946" y="3871"/>
                      </a:lnTo>
                      <a:lnTo>
                        <a:pt x="54757" y="3934"/>
                      </a:lnTo>
                      <a:lnTo>
                        <a:pt x="54590" y="3871"/>
                      </a:lnTo>
                      <a:lnTo>
                        <a:pt x="54360" y="3934"/>
                      </a:lnTo>
                      <a:lnTo>
                        <a:pt x="54213" y="3997"/>
                      </a:lnTo>
                      <a:lnTo>
                        <a:pt x="54339" y="3871"/>
                      </a:lnTo>
                      <a:lnTo>
                        <a:pt x="54527" y="3767"/>
                      </a:lnTo>
                      <a:lnTo>
                        <a:pt x="54548" y="3662"/>
                      </a:lnTo>
                      <a:lnTo>
                        <a:pt x="54381" y="3474"/>
                      </a:lnTo>
                      <a:lnTo>
                        <a:pt x="54109" y="3411"/>
                      </a:lnTo>
                      <a:lnTo>
                        <a:pt x="53837" y="3223"/>
                      </a:lnTo>
                      <a:lnTo>
                        <a:pt x="53753" y="3160"/>
                      </a:lnTo>
                      <a:lnTo>
                        <a:pt x="53711" y="3223"/>
                      </a:lnTo>
                      <a:lnTo>
                        <a:pt x="53607" y="3453"/>
                      </a:lnTo>
                      <a:lnTo>
                        <a:pt x="53607" y="3579"/>
                      </a:lnTo>
                      <a:lnTo>
                        <a:pt x="53544" y="3516"/>
                      </a:lnTo>
                      <a:lnTo>
                        <a:pt x="53502" y="3537"/>
                      </a:lnTo>
                      <a:lnTo>
                        <a:pt x="53439" y="3662"/>
                      </a:lnTo>
                      <a:lnTo>
                        <a:pt x="53376" y="3725"/>
                      </a:lnTo>
                      <a:lnTo>
                        <a:pt x="53335" y="3662"/>
                      </a:lnTo>
                      <a:lnTo>
                        <a:pt x="53397" y="3516"/>
                      </a:lnTo>
                      <a:lnTo>
                        <a:pt x="53439" y="3432"/>
                      </a:lnTo>
                      <a:lnTo>
                        <a:pt x="53397" y="3265"/>
                      </a:lnTo>
                      <a:lnTo>
                        <a:pt x="53272" y="3202"/>
                      </a:lnTo>
                      <a:lnTo>
                        <a:pt x="53125" y="3327"/>
                      </a:lnTo>
                      <a:lnTo>
                        <a:pt x="53167" y="3411"/>
                      </a:lnTo>
                      <a:lnTo>
                        <a:pt x="53083" y="3537"/>
                      </a:lnTo>
                      <a:lnTo>
                        <a:pt x="53000" y="3453"/>
                      </a:lnTo>
                      <a:lnTo>
                        <a:pt x="52979" y="3307"/>
                      </a:lnTo>
                      <a:lnTo>
                        <a:pt x="52916" y="3160"/>
                      </a:lnTo>
                      <a:lnTo>
                        <a:pt x="52874" y="3014"/>
                      </a:lnTo>
                      <a:lnTo>
                        <a:pt x="52770" y="3118"/>
                      </a:lnTo>
                      <a:lnTo>
                        <a:pt x="52560" y="3139"/>
                      </a:lnTo>
                      <a:lnTo>
                        <a:pt x="52246" y="3223"/>
                      </a:lnTo>
                      <a:lnTo>
                        <a:pt x="52163" y="3202"/>
                      </a:lnTo>
                      <a:lnTo>
                        <a:pt x="52267" y="3118"/>
                      </a:lnTo>
                      <a:lnTo>
                        <a:pt x="52246" y="3014"/>
                      </a:lnTo>
                      <a:lnTo>
                        <a:pt x="52246" y="2909"/>
                      </a:lnTo>
                      <a:lnTo>
                        <a:pt x="52226" y="2783"/>
                      </a:lnTo>
                      <a:lnTo>
                        <a:pt x="52246" y="2763"/>
                      </a:lnTo>
                      <a:lnTo>
                        <a:pt x="52456" y="2909"/>
                      </a:lnTo>
                      <a:lnTo>
                        <a:pt x="52560" y="2825"/>
                      </a:lnTo>
                      <a:lnTo>
                        <a:pt x="52581" y="2700"/>
                      </a:lnTo>
                      <a:lnTo>
                        <a:pt x="52393" y="2428"/>
                      </a:lnTo>
                      <a:lnTo>
                        <a:pt x="52016" y="2302"/>
                      </a:lnTo>
                      <a:lnTo>
                        <a:pt x="51702" y="2281"/>
                      </a:lnTo>
                      <a:lnTo>
                        <a:pt x="51347" y="2365"/>
                      </a:lnTo>
                      <a:lnTo>
                        <a:pt x="51033" y="2407"/>
                      </a:lnTo>
                      <a:lnTo>
                        <a:pt x="50824" y="2574"/>
                      </a:lnTo>
                      <a:lnTo>
                        <a:pt x="50886" y="3139"/>
                      </a:lnTo>
                      <a:lnTo>
                        <a:pt x="50866" y="3307"/>
                      </a:lnTo>
                      <a:lnTo>
                        <a:pt x="50907" y="3411"/>
                      </a:lnTo>
                      <a:lnTo>
                        <a:pt x="50803" y="3579"/>
                      </a:lnTo>
                      <a:lnTo>
                        <a:pt x="50803" y="3746"/>
                      </a:lnTo>
                      <a:lnTo>
                        <a:pt x="50656" y="3851"/>
                      </a:lnTo>
                      <a:lnTo>
                        <a:pt x="50552" y="3851"/>
                      </a:lnTo>
                      <a:lnTo>
                        <a:pt x="50489" y="3788"/>
                      </a:lnTo>
                      <a:lnTo>
                        <a:pt x="50489" y="3725"/>
                      </a:lnTo>
                      <a:lnTo>
                        <a:pt x="50363" y="3620"/>
                      </a:lnTo>
                      <a:lnTo>
                        <a:pt x="50447" y="3537"/>
                      </a:lnTo>
                      <a:lnTo>
                        <a:pt x="50510" y="3558"/>
                      </a:lnTo>
                      <a:lnTo>
                        <a:pt x="50594" y="3369"/>
                      </a:lnTo>
                      <a:lnTo>
                        <a:pt x="50552" y="3139"/>
                      </a:lnTo>
                      <a:lnTo>
                        <a:pt x="50405" y="3097"/>
                      </a:lnTo>
                      <a:lnTo>
                        <a:pt x="50342" y="2888"/>
                      </a:lnTo>
                      <a:lnTo>
                        <a:pt x="50405" y="2909"/>
                      </a:lnTo>
                      <a:lnTo>
                        <a:pt x="50510" y="2804"/>
                      </a:lnTo>
                      <a:lnTo>
                        <a:pt x="50510" y="2930"/>
                      </a:lnTo>
                      <a:lnTo>
                        <a:pt x="50614" y="3035"/>
                      </a:lnTo>
                      <a:lnTo>
                        <a:pt x="50698" y="3223"/>
                      </a:lnTo>
                      <a:lnTo>
                        <a:pt x="50719" y="3160"/>
                      </a:lnTo>
                      <a:lnTo>
                        <a:pt x="50698" y="2888"/>
                      </a:lnTo>
                      <a:lnTo>
                        <a:pt x="50656" y="2679"/>
                      </a:lnTo>
                      <a:lnTo>
                        <a:pt x="50259" y="2825"/>
                      </a:lnTo>
                      <a:lnTo>
                        <a:pt x="49945" y="3035"/>
                      </a:lnTo>
                      <a:lnTo>
                        <a:pt x="49945" y="3160"/>
                      </a:lnTo>
                      <a:lnTo>
                        <a:pt x="49757" y="3307"/>
                      </a:lnTo>
                      <a:lnTo>
                        <a:pt x="49652" y="3223"/>
                      </a:lnTo>
                      <a:lnTo>
                        <a:pt x="49673" y="3139"/>
                      </a:lnTo>
                      <a:lnTo>
                        <a:pt x="49777" y="3118"/>
                      </a:lnTo>
                      <a:lnTo>
                        <a:pt x="49673" y="2993"/>
                      </a:lnTo>
                      <a:lnTo>
                        <a:pt x="49757" y="2742"/>
                      </a:lnTo>
                      <a:lnTo>
                        <a:pt x="49882" y="2804"/>
                      </a:lnTo>
                      <a:lnTo>
                        <a:pt x="49945" y="2783"/>
                      </a:lnTo>
                      <a:lnTo>
                        <a:pt x="50070" y="2825"/>
                      </a:lnTo>
                      <a:lnTo>
                        <a:pt x="50468" y="2637"/>
                      </a:lnTo>
                      <a:lnTo>
                        <a:pt x="50614" y="2595"/>
                      </a:lnTo>
                      <a:lnTo>
                        <a:pt x="50342" y="2595"/>
                      </a:lnTo>
                      <a:lnTo>
                        <a:pt x="50175" y="2616"/>
                      </a:lnTo>
                      <a:lnTo>
                        <a:pt x="49945" y="2595"/>
                      </a:lnTo>
                      <a:lnTo>
                        <a:pt x="49443" y="2595"/>
                      </a:lnTo>
                      <a:lnTo>
                        <a:pt x="49338" y="2637"/>
                      </a:lnTo>
                      <a:lnTo>
                        <a:pt x="48669" y="2700"/>
                      </a:lnTo>
                      <a:lnTo>
                        <a:pt x="48271" y="2700"/>
                      </a:lnTo>
                      <a:lnTo>
                        <a:pt x="48041" y="2742"/>
                      </a:lnTo>
                      <a:lnTo>
                        <a:pt x="47769" y="2637"/>
                      </a:lnTo>
                      <a:lnTo>
                        <a:pt x="47539" y="2679"/>
                      </a:lnTo>
                      <a:lnTo>
                        <a:pt x="47371" y="2742"/>
                      </a:lnTo>
                      <a:lnTo>
                        <a:pt x="47518" y="2909"/>
                      </a:lnTo>
                      <a:lnTo>
                        <a:pt x="47685" y="2909"/>
                      </a:lnTo>
                      <a:lnTo>
                        <a:pt x="47790" y="2951"/>
                      </a:lnTo>
                      <a:lnTo>
                        <a:pt x="47894" y="2930"/>
                      </a:lnTo>
                      <a:lnTo>
                        <a:pt x="48041" y="3055"/>
                      </a:lnTo>
                      <a:lnTo>
                        <a:pt x="48041" y="3139"/>
                      </a:lnTo>
                      <a:lnTo>
                        <a:pt x="47832" y="3327"/>
                      </a:lnTo>
                      <a:lnTo>
                        <a:pt x="47685" y="3307"/>
                      </a:lnTo>
                      <a:lnTo>
                        <a:pt x="47518" y="3369"/>
                      </a:lnTo>
                      <a:lnTo>
                        <a:pt x="47476" y="3537"/>
                      </a:lnTo>
                      <a:lnTo>
                        <a:pt x="47434" y="3641"/>
                      </a:lnTo>
                      <a:lnTo>
                        <a:pt x="47560" y="3871"/>
                      </a:lnTo>
                      <a:lnTo>
                        <a:pt x="47769" y="3934"/>
                      </a:lnTo>
                      <a:lnTo>
                        <a:pt x="47790" y="3788"/>
                      </a:lnTo>
                      <a:lnTo>
                        <a:pt x="47936" y="3662"/>
                      </a:lnTo>
                      <a:lnTo>
                        <a:pt x="48145" y="3579"/>
                      </a:lnTo>
                      <a:lnTo>
                        <a:pt x="48104" y="3788"/>
                      </a:lnTo>
                      <a:lnTo>
                        <a:pt x="47894" y="3788"/>
                      </a:lnTo>
                      <a:lnTo>
                        <a:pt x="47999" y="3934"/>
                      </a:lnTo>
                      <a:lnTo>
                        <a:pt x="47978" y="3955"/>
                      </a:lnTo>
                      <a:lnTo>
                        <a:pt x="48041" y="4060"/>
                      </a:lnTo>
                      <a:lnTo>
                        <a:pt x="47894" y="4143"/>
                      </a:lnTo>
                      <a:lnTo>
                        <a:pt x="48041" y="4164"/>
                      </a:lnTo>
                      <a:lnTo>
                        <a:pt x="48166" y="4102"/>
                      </a:lnTo>
                      <a:lnTo>
                        <a:pt x="48208" y="4206"/>
                      </a:lnTo>
                      <a:lnTo>
                        <a:pt x="48187" y="4353"/>
                      </a:lnTo>
                      <a:lnTo>
                        <a:pt x="48313" y="4478"/>
                      </a:lnTo>
                      <a:lnTo>
                        <a:pt x="48459" y="4499"/>
                      </a:lnTo>
                      <a:lnTo>
                        <a:pt x="48627" y="4708"/>
                      </a:lnTo>
                      <a:lnTo>
                        <a:pt x="48606" y="4813"/>
                      </a:lnTo>
                      <a:lnTo>
                        <a:pt x="48522" y="4771"/>
                      </a:lnTo>
                      <a:lnTo>
                        <a:pt x="48397" y="4813"/>
                      </a:lnTo>
                      <a:lnTo>
                        <a:pt x="48459" y="4939"/>
                      </a:lnTo>
                      <a:lnTo>
                        <a:pt x="48376" y="5001"/>
                      </a:lnTo>
                      <a:lnTo>
                        <a:pt x="48313" y="4939"/>
                      </a:lnTo>
                      <a:lnTo>
                        <a:pt x="48250" y="4980"/>
                      </a:lnTo>
                      <a:lnTo>
                        <a:pt x="48187" y="4834"/>
                      </a:lnTo>
                      <a:lnTo>
                        <a:pt x="47999" y="4708"/>
                      </a:lnTo>
                      <a:lnTo>
                        <a:pt x="47936" y="4729"/>
                      </a:lnTo>
                      <a:lnTo>
                        <a:pt x="47978" y="4813"/>
                      </a:lnTo>
                      <a:lnTo>
                        <a:pt x="47873" y="4897"/>
                      </a:lnTo>
                      <a:lnTo>
                        <a:pt x="47790" y="4834"/>
                      </a:lnTo>
                      <a:lnTo>
                        <a:pt x="47727" y="4897"/>
                      </a:lnTo>
                      <a:lnTo>
                        <a:pt x="47769" y="5022"/>
                      </a:lnTo>
                      <a:lnTo>
                        <a:pt x="47790" y="5211"/>
                      </a:lnTo>
                      <a:lnTo>
                        <a:pt x="47936" y="5232"/>
                      </a:lnTo>
                      <a:lnTo>
                        <a:pt x="48083" y="5148"/>
                      </a:lnTo>
                      <a:lnTo>
                        <a:pt x="48187" y="5252"/>
                      </a:lnTo>
                      <a:lnTo>
                        <a:pt x="48104" y="5336"/>
                      </a:lnTo>
                      <a:lnTo>
                        <a:pt x="48250" y="5399"/>
                      </a:lnTo>
                      <a:lnTo>
                        <a:pt x="48145" y="5462"/>
                      </a:lnTo>
                      <a:lnTo>
                        <a:pt x="47978" y="5420"/>
                      </a:lnTo>
                      <a:lnTo>
                        <a:pt x="47978" y="5462"/>
                      </a:lnTo>
                      <a:lnTo>
                        <a:pt x="48145" y="5566"/>
                      </a:lnTo>
                      <a:lnTo>
                        <a:pt x="47873" y="5566"/>
                      </a:lnTo>
                      <a:lnTo>
                        <a:pt x="47832" y="5462"/>
                      </a:lnTo>
                      <a:lnTo>
                        <a:pt x="47643" y="5462"/>
                      </a:lnTo>
                      <a:lnTo>
                        <a:pt x="47560" y="5336"/>
                      </a:lnTo>
                      <a:lnTo>
                        <a:pt x="47434" y="5315"/>
                      </a:lnTo>
                      <a:lnTo>
                        <a:pt x="47308" y="5190"/>
                      </a:lnTo>
                      <a:lnTo>
                        <a:pt x="47120" y="5190"/>
                      </a:lnTo>
                      <a:lnTo>
                        <a:pt x="46995" y="5106"/>
                      </a:lnTo>
                      <a:lnTo>
                        <a:pt x="46890" y="5127"/>
                      </a:lnTo>
                      <a:lnTo>
                        <a:pt x="46827" y="5106"/>
                      </a:lnTo>
                      <a:lnTo>
                        <a:pt x="46430" y="5252"/>
                      </a:lnTo>
                      <a:lnTo>
                        <a:pt x="46409" y="5357"/>
                      </a:lnTo>
                      <a:lnTo>
                        <a:pt x="46367" y="5420"/>
                      </a:lnTo>
                      <a:lnTo>
                        <a:pt x="46430" y="5504"/>
                      </a:lnTo>
                      <a:lnTo>
                        <a:pt x="46409" y="5566"/>
                      </a:lnTo>
                      <a:lnTo>
                        <a:pt x="46492" y="5713"/>
                      </a:lnTo>
                      <a:lnTo>
                        <a:pt x="46472" y="5734"/>
                      </a:lnTo>
                      <a:lnTo>
                        <a:pt x="46367" y="5629"/>
                      </a:lnTo>
                      <a:lnTo>
                        <a:pt x="46283" y="5671"/>
                      </a:lnTo>
                      <a:lnTo>
                        <a:pt x="46179" y="5629"/>
                      </a:lnTo>
                      <a:lnTo>
                        <a:pt x="45739" y="5671"/>
                      </a:lnTo>
                      <a:lnTo>
                        <a:pt x="45530" y="5650"/>
                      </a:lnTo>
                      <a:lnTo>
                        <a:pt x="45384" y="5524"/>
                      </a:lnTo>
                      <a:lnTo>
                        <a:pt x="45258" y="5504"/>
                      </a:lnTo>
                      <a:lnTo>
                        <a:pt x="45132" y="5357"/>
                      </a:lnTo>
                      <a:lnTo>
                        <a:pt x="45049" y="5211"/>
                      </a:lnTo>
                      <a:lnTo>
                        <a:pt x="44944" y="5148"/>
                      </a:lnTo>
                      <a:lnTo>
                        <a:pt x="44944" y="5232"/>
                      </a:lnTo>
                      <a:lnTo>
                        <a:pt x="45028" y="5420"/>
                      </a:lnTo>
                      <a:lnTo>
                        <a:pt x="45049" y="5734"/>
                      </a:lnTo>
                      <a:lnTo>
                        <a:pt x="45216" y="6068"/>
                      </a:lnTo>
                      <a:lnTo>
                        <a:pt x="45342" y="6340"/>
                      </a:lnTo>
                      <a:lnTo>
                        <a:pt x="45446" y="6926"/>
                      </a:lnTo>
                      <a:lnTo>
                        <a:pt x="45425" y="7073"/>
                      </a:lnTo>
                      <a:lnTo>
                        <a:pt x="45342" y="7073"/>
                      </a:lnTo>
                      <a:lnTo>
                        <a:pt x="45258" y="6968"/>
                      </a:lnTo>
                      <a:lnTo>
                        <a:pt x="45237" y="6864"/>
                      </a:lnTo>
                      <a:lnTo>
                        <a:pt x="45132" y="6759"/>
                      </a:lnTo>
                      <a:lnTo>
                        <a:pt x="45070" y="6801"/>
                      </a:lnTo>
                      <a:lnTo>
                        <a:pt x="45132" y="6884"/>
                      </a:lnTo>
                      <a:lnTo>
                        <a:pt x="45112" y="6968"/>
                      </a:lnTo>
                      <a:lnTo>
                        <a:pt x="44923" y="6905"/>
                      </a:lnTo>
                      <a:lnTo>
                        <a:pt x="44756" y="6717"/>
                      </a:lnTo>
                      <a:lnTo>
                        <a:pt x="44505" y="6696"/>
                      </a:lnTo>
                      <a:lnTo>
                        <a:pt x="44379" y="6550"/>
                      </a:lnTo>
                      <a:lnTo>
                        <a:pt x="44275" y="6508"/>
                      </a:lnTo>
                      <a:lnTo>
                        <a:pt x="43898" y="6173"/>
                      </a:lnTo>
                      <a:lnTo>
                        <a:pt x="43877" y="6173"/>
                      </a:lnTo>
                      <a:lnTo>
                        <a:pt x="43793" y="6236"/>
                      </a:lnTo>
                      <a:lnTo>
                        <a:pt x="43689" y="6236"/>
                      </a:lnTo>
                      <a:lnTo>
                        <a:pt x="43647" y="6152"/>
                      </a:lnTo>
                      <a:lnTo>
                        <a:pt x="43877" y="5943"/>
                      </a:lnTo>
                      <a:lnTo>
                        <a:pt x="43982" y="5943"/>
                      </a:lnTo>
                      <a:lnTo>
                        <a:pt x="43898" y="5880"/>
                      </a:lnTo>
                      <a:lnTo>
                        <a:pt x="43772" y="5817"/>
                      </a:lnTo>
                      <a:lnTo>
                        <a:pt x="43647" y="5671"/>
                      </a:lnTo>
                      <a:lnTo>
                        <a:pt x="43626" y="5671"/>
                      </a:lnTo>
                      <a:lnTo>
                        <a:pt x="43647" y="5755"/>
                      </a:lnTo>
                      <a:lnTo>
                        <a:pt x="43751" y="5859"/>
                      </a:lnTo>
                      <a:lnTo>
                        <a:pt x="43751" y="5964"/>
                      </a:lnTo>
                      <a:lnTo>
                        <a:pt x="43626" y="6048"/>
                      </a:lnTo>
                      <a:lnTo>
                        <a:pt x="43417" y="5985"/>
                      </a:lnTo>
                      <a:lnTo>
                        <a:pt x="43207" y="5838"/>
                      </a:lnTo>
                      <a:lnTo>
                        <a:pt x="43145" y="5755"/>
                      </a:lnTo>
                      <a:lnTo>
                        <a:pt x="42935" y="5734"/>
                      </a:lnTo>
                      <a:lnTo>
                        <a:pt x="42894" y="5608"/>
                      </a:lnTo>
                      <a:lnTo>
                        <a:pt x="42789" y="5545"/>
                      </a:lnTo>
                      <a:lnTo>
                        <a:pt x="43040" y="5545"/>
                      </a:lnTo>
                      <a:lnTo>
                        <a:pt x="43270" y="5608"/>
                      </a:lnTo>
                      <a:lnTo>
                        <a:pt x="43375" y="5671"/>
                      </a:lnTo>
                      <a:lnTo>
                        <a:pt x="43521" y="5629"/>
                      </a:lnTo>
                      <a:lnTo>
                        <a:pt x="43626" y="5441"/>
                      </a:lnTo>
                      <a:lnTo>
                        <a:pt x="43626" y="5378"/>
                      </a:lnTo>
                      <a:lnTo>
                        <a:pt x="43542" y="5420"/>
                      </a:lnTo>
                      <a:lnTo>
                        <a:pt x="43521" y="5336"/>
                      </a:lnTo>
                      <a:lnTo>
                        <a:pt x="43417" y="5357"/>
                      </a:lnTo>
                      <a:lnTo>
                        <a:pt x="43459" y="5190"/>
                      </a:lnTo>
                      <a:lnTo>
                        <a:pt x="43333" y="5043"/>
                      </a:lnTo>
                      <a:lnTo>
                        <a:pt x="43249" y="5106"/>
                      </a:lnTo>
                      <a:lnTo>
                        <a:pt x="43228" y="5001"/>
                      </a:lnTo>
                      <a:lnTo>
                        <a:pt x="43145" y="4980"/>
                      </a:lnTo>
                      <a:lnTo>
                        <a:pt x="43061" y="5022"/>
                      </a:lnTo>
                      <a:lnTo>
                        <a:pt x="43019" y="5085"/>
                      </a:lnTo>
                      <a:lnTo>
                        <a:pt x="42831" y="5043"/>
                      </a:lnTo>
                      <a:lnTo>
                        <a:pt x="42810" y="4897"/>
                      </a:lnTo>
                      <a:lnTo>
                        <a:pt x="43019" y="4708"/>
                      </a:lnTo>
                      <a:lnTo>
                        <a:pt x="42998" y="4625"/>
                      </a:lnTo>
                      <a:lnTo>
                        <a:pt x="42894" y="4625"/>
                      </a:lnTo>
                      <a:lnTo>
                        <a:pt x="42726" y="4792"/>
                      </a:lnTo>
                      <a:lnTo>
                        <a:pt x="42705" y="4667"/>
                      </a:lnTo>
                      <a:lnTo>
                        <a:pt x="42768" y="4562"/>
                      </a:lnTo>
                      <a:lnTo>
                        <a:pt x="42726" y="4415"/>
                      </a:lnTo>
                      <a:lnTo>
                        <a:pt x="42663" y="4457"/>
                      </a:lnTo>
                      <a:lnTo>
                        <a:pt x="42622" y="4499"/>
                      </a:lnTo>
                      <a:lnTo>
                        <a:pt x="42601" y="4395"/>
                      </a:lnTo>
                      <a:lnTo>
                        <a:pt x="42496" y="4395"/>
                      </a:lnTo>
                      <a:lnTo>
                        <a:pt x="42454" y="4353"/>
                      </a:lnTo>
                      <a:lnTo>
                        <a:pt x="42391" y="4269"/>
                      </a:lnTo>
                      <a:lnTo>
                        <a:pt x="42433" y="4102"/>
                      </a:lnTo>
                      <a:lnTo>
                        <a:pt x="42391" y="4060"/>
                      </a:lnTo>
                      <a:lnTo>
                        <a:pt x="42308" y="4102"/>
                      </a:lnTo>
                      <a:lnTo>
                        <a:pt x="42224" y="4248"/>
                      </a:lnTo>
                      <a:lnTo>
                        <a:pt x="42203" y="4039"/>
                      </a:lnTo>
                      <a:lnTo>
                        <a:pt x="42099" y="3955"/>
                      </a:lnTo>
                      <a:lnTo>
                        <a:pt x="41994" y="4039"/>
                      </a:lnTo>
                      <a:lnTo>
                        <a:pt x="41910" y="4039"/>
                      </a:lnTo>
                      <a:lnTo>
                        <a:pt x="41868" y="3871"/>
                      </a:lnTo>
                      <a:lnTo>
                        <a:pt x="41764" y="3976"/>
                      </a:lnTo>
                      <a:lnTo>
                        <a:pt x="41701" y="3976"/>
                      </a:lnTo>
                      <a:lnTo>
                        <a:pt x="41680" y="4060"/>
                      </a:lnTo>
                      <a:lnTo>
                        <a:pt x="41659" y="3892"/>
                      </a:lnTo>
                      <a:lnTo>
                        <a:pt x="41659" y="3830"/>
                      </a:lnTo>
                      <a:lnTo>
                        <a:pt x="41492" y="3830"/>
                      </a:lnTo>
                      <a:lnTo>
                        <a:pt x="41408" y="3851"/>
                      </a:lnTo>
                      <a:lnTo>
                        <a:pt x="41366" y="3788"/>
                      </a:lnTo>
                      <a:lnTo>
                        <a:pt x="41199" y="3851"/>
                      </a:lnTo>
                      <a:lnTo>
                        <a:pt x="41094" y="3851"/>
                      </a:lnTo>
                      <a:lnTo>
                        <a:pt x="41073" y="3892"/>
                      </a:lnTo>
                      <a:lnTo>
                        <a:pt x="41136" y="3955"/>
                      </a:lnTo>
                      <a:lnTo>
                        <a:pt x="41178" y="4081"/>
                      </a:lnTo>
                      <a:lnTo>
                        <a:pt x="41115" y="4060"/>
                      </a:lnTo>
                      <a:lnTo>
                        <a:pt x="41052" y="4081"/>
                      </a:lnTo>
                      <a:lnTo>
                        <a:pt x="41052" y="4164"/>
                      </a:lnTo>
                      <a:lnTo>
                        <a:pt x="41031" y="4143"/>
                      </a:lnTo>
                      <a:lnTo>
                        <a:pt x="40885" y="4164"/>
                      </a:lnTo>
                      <a:lnTo>
                        <a:pt x="40843" y="4143"/>
                      </a:lnTo>
                      <a:lnTo>
                        <a:pt x="40885" y="4039"/>
                      </a:lnTo>
                      <a:lnTo>
                        <a:pt x="40969" y="3976"/>
                      </a:lnTo>
                      <a:lnTo>
                        <a:pt x="40927" y="3871"/>
                      </a:lnTo>
                      <a:lnTo>
                        <a:pt x="40822" y="3851"/>
                      </a:lnTo>
                      <a:lnTo>
                        <a:pt x="40822" y="3955"/>
                      </a:lnTo>
                      <a:lnTo>
                        <a:pt x="40738" y="3997"/>
                      </a:lnTo>
                      <a:lnTo>
                        <a:pt x="40655" y="3892"/>
                      </a:lnTo>
                      <a:lnTo>
                        <a:pt x="40550" y="3871"/>
                      </a:lnTo>
                      <a:lnTo>
                        <a:pt x="40446" y="3767"/>
                      </a:lnTo>
                      <a:lnTo>
                        <a:pt x="40425" y="3851"/>
                      </a:lnTo>
                      <a:lnTo>
                        <a:pt x="40341" y="3871"/>
                      </a:lnTo>
                      <a:lnTo>
                        <a:pt x="40194" y="3871"/>
                      </a:lnTo>
                      <a:lnTo>
                        <a:pt x="40132" y="3788"/>
                      </a:lnTo>
                      <a:lnTo>
                        <a:pt x="40111" y="3892"/>
                      </a:lnTo>
                      <a:lnTo>
                        <a:pt x="40027" y="3955"/>
                      </a:lnTo>
                      <a:lnTo>
                        <a:pt x="39902" y="3851"/>
                      </a:lnTo>
                      <a:lnTo>
                        <a:pt x="39818" y="3851"/>
                      </a:lnTo>
                      <a:lnTo>
                        <a:pt x="39860" y="3955"/>
                      </a:lnTo>
                      <a:lnTo>
                        <a:pt x="39881" y="3997"/>
                      </a:lnTo>
                      <a:lnTo>
                        <a:pt x="39755" y="4102"/>
                      </a:lnTo>
                      <a:lnTo>
                        <a:pt x="39692" y="4081"/>
                      </a:lnTo>
                      <a:lnTo>
                        <a:pt x="39671" y="3997"/>
                      </a:lnTo>
                      <a:lnTo>
                        <a:pt x="39609" y="4102"/>
                      </a:lnTo>
                      <a:lnTo>
                        <a:pt x="39630" y="4269"/>
                      </a:lnTo>
                      <a:lnTo>
                        <a:pt x="39713" y="4353"/>
                      </a:lnTo>
                      <a:lnTo>
                        <a:pt x="39734" y="4457"/>
                      </a:lnTo>
                      <a:lnTo>
                        <a:pt x="39797" y="4478"/>
                      </a:lnTo>
                      <a:lnTo>
                        <a:pt x="39818" y="4625"/>
                      </a:lnTo>
                      <a:lnTo>
                        <a:pt x="39964" y="4667"/>
                      </a:lnTo>
                      <a:lnTo>
                        <a:pt x="40006" y="4729"/>
                      </a:lnTo>
                      <a:lnTo>
                        <a:pt x="40006" y="4834"/>
                      </a:lnTo>
                      <a:lnTo>
                        <a:pt x="40111" y="4918"/>
                      </a:lnTo>
                      <a:lnTo>
                        <a:pt x="40132" y="5001"/>
                      </a:lnTo>
                      <a:lnTo>
                        <a:pt x="40069" y="5106"/>
                      </a:lnTo>
                      <a:lnTo>
                        <a:pt x="40006" y="5085"/>
                      </a:lnTo>
                      <a:lnTo>
                        <a:pt x="39985" y="5001"/>
                      </a:lnTo>
                      <a:lnTo>
                        <a:pt x="39818" y="5043"/>
                      </a:lnTo>
                      <a:lnTo>
                        <a:pt x="39713" y="5022"/>
                      </a:lnTo>
                      <a:lnTo>
                        <a:pt x="39609" y="5043"/>
                      </a:lnTo>
                      <a:lnTo>
                        <a:pt x="39671" y="5127"/>
                      </a:lnTo>
                      <a:lnTo>
                        <a:pt x="39588" y="5232"/>
                      </a:lnTo>
                      <a:lnTo>
                        <a:pt x="39462" y="5232"/>
                      </a:lnTo>
                      <a:lnTo>
                        <a:pt x="39378" y="5211"/>
                      </a:lnTo>
                      <a:lnTo>
                        <a:pt x="39127" y="5336"/>
                      </a:lnTo>
                      <a:lnTo>
                        <a:pt x="38751" y="5399"/>
                      </a:lnTo>
                      <a:lnTo>
                        <a:pt x="38625" y="5336"/>
                      </a:lnTo>
                      <a:lnTo>
                        <a:pt x="38437" y="5336"/>
                      </a:lnTo>
                      <a:lnTo>
                        <a:pt x="38416" y="5357"/>
                      </a:lnTo>
                      <a:lnTo>
                        <a:pt x="38311" y="5336"/>
                      </a:lnTo>
                      <a:lnTo>
                        <a:pt x="37788" y="5315"/>
                      </a:lnTo>
                      <a:lnTo>
                        <a:pt x="37621" y="5190"/>
                      </a:lnTo>
                      <a:lnTo>
                        <a:pt x="37579" y="4980"/>
                      </a:lnTo>
                      <a:lnTo>
                        <a:pt x="37663" y="4834"/>
                      </a:lnTo>
                      <a:lnTo>
                        <a:pt x="37705" y="4813"/>
                      </a:lnTo>
                      <a:lnTo>
                        <a:pt x="37705" y="4729"/>
                      </a:lnTo>
                      <a:lnTo>
                        <a:pt x="37558" y="4688"/>
                      </a:lnTo>
                      <a:lnTo>
                        <a:pt x="37370" y="4688"/>
                      </a:lnTo>
                      <a:lnTo>
                        <a:pt x="37035" y="4834"/>
                      </a:lnTo>
                      <a:lnTo>
                        <a:pt x="36554" y="4876"/>
                      </a:lnTo>
                      <a:lnTo>
                        <a:pt x="36156" y="4980"/>
                      </a:lnTo>
                      <a:lnTo>
                        <a:pt x="35926" y="5022"/>
                      </a:lnTo>
                      <a:lnTo>
                        <a:pt x="35884" y="5106"/>
                      </a:lnTo>
                      <a:lnTo>
                        <a:pt x="35801" y="5106"/>
                      </a:lnTo>
                      <a:lnTo>
                        <a:pt x="35738" y="5190"/>
                      </a:lnTo>
                      <a:lnTo>
                        <a:pt x="35612" y="5252"/>
                      </a:lnTo>
                      <a:lnTo>
                        <a:pt x="35466" y="5399"/>
                      </a:lnTo>
                      <a:lnTo>
                        <a:pt x="35529" y="5545"/>
                      </a:lnTo>
                      <a:lnTo>
                        <a:pt x="35612" y="5566"/>
                      </a:lnTo>
                      <a:lnTo>
                        <a:pt x="35717" y="5524"/>
                      </a:lnTo>
                      <a:lnTo>
                        <a:pt x="35780" y="5545"/>
                      </a:lnTo>
                      <a:lnTo>
                        <a:pt x="35717" y="5629"/>
                      </a:lnTo>
                      <a:lnTo>
                        <a:pt x="35654" y="5650"/>
                      </a:lnTo>
                      <a:lnTo>
                        <a:pt x="35549" y="5755"/>
                      </a:lnTo>
                      <a:lnTo>
                        <a:pt x="35549" y="5817"/>
                      </a:lnTo>
                      <a:lnTo>
                        <a:pt x="35508" y="5755"/>
                      </a:lnTo>
                      <a:lnTo>
                        <a:pt x="35487" y="5545"/>
                      </a:lnTo>
                      <a:lnTo>
                        <a:pt x="35319" y="5420"/>
                      </a:lnTo>
                      <a:lnTo>
                        <a:pt x="35298" y="5336"/>
                      </a:lnTo>
                      <a:lnTo>
                        <a:pt x="35319" y="5252"/>
                      </a:lnTo>
                      <a:lnTo>
                        <a:pt x="35194" y="5148"/>
                      </a:lnTo>
                      <a:lnTo>
                        <a:pt x="35110" y="5148"/>
                      </a:lnTo>
                      <a:lnTo>
                        <a:pt x="34880" y="4939"/>
                      </a:lnTo>
                      <a:lnTo>
                        <a:pt x="34817" y="4939"/>
                      </a:lnTo>
                      <a:lnTo>
                        <a:pt x="34817" y="5022"/>
                      </a:lnTo>
                      <a:lnTo>
                        <a:pt x="35005" y="5232"/>
                      </a:lnTo>
                      <a:lnTo>
                        <a:pt x="35026" y="5357"/>
                      </a:lnTo>
                      <a:lnTo>
                        <a:pt x="34922" y="5462"/>
                      </a:lnTo>
                      <a:lnTo>
                        <a:pt x="34733" y="5504"/>
                      </a:lnTo>
                      <a:lnTo>
                        <a:pt x="34650" y="5545"/>
                      </a:lnTo>
                      <a:lnTo>
                        <a:pt x="34482" y="5545"/>
                      </a:lnTo>
                      <a:lnTo>
                        <a:pt x="34168" y="5294"/>
                      </a:lnTo>
                      <a:lnTo>
                        <a:pt x="34168" y="5190"/>
                      </a:lnTo>
                      <a:lnTo>
                        <a:pt x="34231" y="5106"/>
                      </a:lnTo>
                      <a:lnTo>
                        <a:pt x="34210" y="5022"/>
                      </a:lnTo>
                      <a:lnTo>
                        <a:pt x="34043" y="5085"/>
                      </a:lnTo>
                      <a:lnTo>
                        <a:pt x="34043" y="5211"/>
                      </a:lnTo>
                      <a:lnTo>
                        <a:pt x="33959" y="5294"/>
                      </a:lnTo>
                      <a:lnTo>
                        <a:pt x="33750" y="5148"/>
                      </a:lnTo>
                      <a:lnTo>
                        <a:pt x="33604" y="5148"/>
                      </a:lnTo>
                      <a:lnTo>
                        <a:pt x="33499" y="5252"/>
                      </a:lnTo>
                      <a:lnTo>
                        <a:pt x="33520" y="5441"/>
                      </a:lnTo>
                      <a:lnTo>
                        <a:pt x="33436" y="5566"/>
                      </a:lnTo>
                      <a:lnTo>
                        <a:pt x="33520" y="5734"/>
                      </a:lnTo>
                      <a:lnTo>
                        <a:pt x="33645" y="5776"/>
                      </a:lnTo>
                      <a:lnTo>
                        <a:pt x="33813" y="5650"/>
                      </a:lnTo>
                      <a:lnTo>
                        <a:pt x="33834" y="5566"/>
                      </a:lnTo>
                      <a:lnTo>
                        <a:pt x="34043" y="5441"/>
                      </a:lnTo>
                      <a:lnTo>
                        <a:pt x="34106" y="5524"/>
                      </a:lnTo>
                      <a:lnTo>
                        <a:pt x="34064" y="5650"/>
                      </a:lnTo>
                      <a:lnTo>
                        <a:pt x="33855" y="5817"/>
                      </a:lnTo>
                      <a:lnTo>
                        <a:pt x="33938" y="5880"/>
                      </a:lnTo>
                      <a:lnTo>
                        <a:pt x="33855" y="6027"/>
                      </a:lnTo>
                      <a:lnTo>
                        <a:pt x="33729" y="6068"/>
                      </a:lnTo>
                      <a:lnTo>
                        <a:pt x="33604" y="5985"/>
                      </a:lnTo>
                      <a:lnTo>
                        <a:pt x="33604" y="6048"/>
                      </a:lnTo>
                      <a:lnTo>
                        <a:pt x="33645" y="6173"/>
                      </a:lnTo>
                      <a:lnTo>
                        <a:pt x="33583" y="6299"/>
                      </a:lnTo>
                      <a:lnTo>
                        <a:pt x="33394" y="6445"/>
                      </a:lnTo>
                      <a:lnTo>
                        <a:pt x="33436" y="6550"/>
                      </a:lnTo>
                      <a:lnTo>
                        <a:pt x="33394" y="6592"/>
                      </a:lnTo>
                      <a:lnTo>
                        <a:pt x="33311" y="6592"/>
                      </a:lnTo>
                      <a:lnTo>
                        <a:pt x="33164" y="6759"/>
                      </a:lnTo>
                      <a:lnTo>
                        <a:pt x="32955" y="6780"/>
                      </a:lnTo>
                      <a:lnTo>
                        <a:pt x="32746" y="6801"/>
                      </a:lnTo>
                      <a:lnTo>
                        <a:pt x="32683" y="6926"/>
                      </a:lnTo>
                      <a:lnTo>
                        <a:pt x="32746" y="7094"/>
                      </a:lnTo>
                      <a:lnTo>
                        <a:pt x="32913" y="7303"/>
                      </a:lnTo>
                      <a:lnTo>
                        <a:pt x="32997" y="7324"/>
                      </a:lnTo>
                      <a:lnTo>
                        <a:pt x="32913" y="7345"/>
                      </a:lnTo>
                      <a:lnTo>
                        <a:pt x="32767" y="7345"/>
                      </a:lnTo>
                      <a:lnTo>
                        <a:pt x="32746" y="7429"/>
                      </a:lnTo>
                      <a:lnTo>
                        <a:pt x="32767" y="7491"/>
                      </a:lnTo>
                      <a:lnTo>
                        <a:pt x="32704" y="7596"/>
                      </a:lnTo>
                      <a:lnTo>
                        <a:pt x="32599" y="7701"/>
                      </a:lnTo>
                      <a:lnTo>
                        <a:pt x="32495" y="7701"/>
                      </a:lnTo>
                      <a:lnTo>
                        <a:pt x="32474" y="7763"/>
                      </a:lnTo>
                      <a:lnTo>
                        <a:pt x="32495" y="7659"/>
                      </a:lnTo>
                      <a:lnTo>
                        <a:pt x="32599" y="7596"/>
                      </a:lnTo>
                      <a:lnTo>
                        <a:pt x="32683" y="7282"/>
                      </a:lnTo>
                      <a:lnTo>
                        <a:pt x="32599" y="7219"/>
                      </a:lnTo>
                      <a:lnTo>
                        <a:pt x="32599" y="7115"/>
                      </a:lnTo>
                      <a:lnTo>
                        <a:pt x="32662" y="7073"/>
                      </a:lnTo>
                      <a:lnTo>
                        <a:pt x="32662" y="6926"/>
                      </a:lnTo>
                      <a:lnTo>
                        <a:pt x="32599" y="6780"/>
                      </a:lnTo>
                      <a:lnTo>
                        <a:pt x="32662" y="6612"/>
                      </a:lnTo>
                      <a:lnTo>
                        <a:pt x="32767" y="6550"/>
                      </a:lnTo>
                      <a:lnTo>
                        <a:pt x="32808" y="6445"/>
                      </a:lnTo>
                      <a:lnTo>
                        <a:pt x="32767" y="6194"/>
                      </a:lnTo>
                      <a:lnTo>
                        <a:pt x="32746" y="6152"/>
                      </a:lnTo>
                      <a:lnTo>
                        <a:pt x="32788" y="6068"/>
                      </a:lnTo>
                      <a:lnTo>
                        <a:pt x="32871" y="6068"/>
                      </a:lnTo>
                      <a:lnTo>
                        <a:pt x="32913" y="6089"/>
                      </a:lnTo>
                      <a:lnTo>
                        <a:pt x="33080" y="6048"/>
                      </a:lnTo>
                      <a:lnTo>
                        <a:pt x="33185" y="5776"/>
                      </a:lnTo>
                      <a:lnTo>
                        <a:pt x="33164" y="5671"/>
                      </a:lnTo>
                      <a:lnTo>
                        <a:pt x="33101" y="5545"/>
                      </a:lnTo>
                      <a:lnTo>
                        <a:pt x="33185" y="5252"/>
                      </a:lnTo>
                      <a:lnTo>
                        <a:pt x="33269" y="5127"/>
                      </a:lnTo>
                      <a:lnTo>
                        <a:pt x="33373" y="4939"/>
                      </a:lnTo>
                      <a:lnTo>
                        <a:pt x="33311" y="4792"/>
                      </a:lnTo>
                      <a:lnTo>
                        <a:pt x="33290" y="4792"/>
                      </a:lnTo>
                      <a:lnTo>
                        <a:pt x="33206" y="4876"/>
                      </a:lnTo>
                      <a:lnTo>
                        <a:pt x="33122" y="4876"/>
                      </a:lnTo>
                      <a:lnTo>
                        <a:pt x="32997" y="4813"/>
                      </a:lnTo>
                      <a:lnTo>
                        <a:pt x="33122" y="4813"/>
                      </a:lnTo>
                      <a:lnTo>
                        <a:pt x="33269" y="4708"/>
                      </a:lnTo>
                      <a:lnTo>
                        <a:pt x="33373" y="4667"/>
                      </a:lnTo>
                      <a:lnTo>
                        <a:pt x="33415" y="4562"/>
                      </a:lnTo>
                      <a:lnTo>
                        <a:pt x="33394" y="4499"/>
                      </a:lnTo>
                      <a:lnTo>
                        <a:pt x="33436" y="4415"/>
                      </a:lnTo>
                      <a:lnTo>
                        <a:pt x="33520" y="4248"/>
                      </a:lnTo>
                      <a:lnTo>
                        <a:pt x="33499" y="4185"/>
                      </a:lnTo>
                      <a:lnTo>
                        <a:pt x="33541" y="4081"/>
                      </a:lnTo>
                      <a:lnTo>
                        <a:pt x="33708" y="3997"/>
                      </a:lnTo>
                      <a:lnTo>
                        <a:pt x="33708" y="3892"/>
                      </a:lnTo>
                      <a:lnTo>
                        <a:pt x="33624" y="3830"/>
                      </a:lnTo>
                      <a:lnTo>
                        <a:pt x="33624" y="3767"/>
                      </a:lnTo>
                      <a:lnTo>
                        <a:pt x="33708" y="3641"/>
                      </a:lnTo>
                      <a:lnTo>
                        <a:pt x="33687" y="3537"/>
                      </a:lnTo>
                      <a:lnTo>
                        <a:pt x="33729" y="3432"/>
                      </a:lnTo>
                      <a:lnTo>
                        <a:pt x="33792" y="3411"/>
                      </a:lnTo>
                      <a:lnTo>
                        <a:pt x="33855" y="3223"/>
                      </a:lnTo>
                      <a:lnTo>
                        <a:pt x="33855" y="3014"/>
                      </a:lnTo>
                      <a:lnTo>
                        <a:pt x="33813" y="2804"/>
                      </a:lnTo>
                      <a:lnTo>
                        <a:pt x="33708" y="2616"/>
                      </a:lnTo>
                      <a:lnTo>
                        <a:pt x="33729" y="2574"/>
                      </a:lnTo>
                      <a:lnTo>
                        <a:pt x="33708" y="2491"/>
                      </a:lnTo>
                      <a:lnTo>
                        <a:pt x="33645" y="2470"/>
                      </a:lnTo>
                      <a:lnTo>
                        <a:pt x="33604" y="2491"/>
                      </a:lnTo>
                      <a:lnTo>
                        <a:pt x="33520" y="2428"/>
                      </a:lnTo>
                      <a:lnTo>
                        <a:pt x="33478" y="2365"/>
                      </a:lnTo>
                      <a:lnTo>
                        <a:pt x="33436" y="2365"/>
                      </a:lnTo>
                      <a:lnTo>
                        <a:pt x="33394" y="2491"/>
                      </a:lnTo>
                      <a:lnTo>
                        <a:pt x="33332" y="2532"/>
                      </a:lnTo>
                      <a:lnTo>
                        <a:pt x="33290" y="2491"/>
                      </a:lnTo>
                      <a:lnTo>
                        <a:pt x="33206" y="2365"/>
                      </a:lnTo>
                      <a:lnTo>
                        <a:pt x="33227" y="2323"/>
                      </a:lnTo>
                      <a:lnTo>
                        <a:pt x="33185" y="2302"/>
                      </a:lnTo>
                      <a:lnTo>
                        <a:pt x="33018" y="2281"/>
                      </a:lnTo>
                      <a:lnTo>
                        <a:pt x="32955" y="2177"/>
                      </a:lnTo>
                      <a:lnTo>
                        <a:pt x="32976" y="2156"/>
                      </a:lnTo>
                      <a:lnTo>
                        <a:pt x="33122" y="2156"/>
                      </a:lnTo>
                      <a:lnTo>
                        <a:pt x="33332" y="2219"/>
                      </a:lnTo>
                      <a:lnTo>
                        <a:pt x="33415" y="2302"/>
                      </a:lnTo>
                      <a:lnTo>
                        <a:pt x="33478" y="2260"/>
                      </a:lnTo>
                      <a:lnTo>
                        <a:pt x="33520" y="2260"/>
                      </a:lnTo>
                      <a:lnTo>
                        <a:pt x="33583" y="2323"/>
                      </a:lnTo>
                      <a:lnTo>
                        <a:pt x="33604" y="2386"/>
                      </a:lnTo>
                      <a:lnTo>
                        <a:pt x="33645" y="2386"/>
                      </a:lnTo>
                      <a:lnTo>
                        <a:pt x="33645" y="2302"/>
                      </a:lnTo>
                      <a:lnTo>
                        <a:pt x="33541" y="2177"/>
                      </a:lnTo>
                      <a:lnTo>
                        <a:pt x="33541" y="2072"/>
                      </a:lnTo>
                      <a:lnTo>
                        <a:pt x="33478" y="1967"/>
                      </a:lnTo>
                      <a:lnTo>
                        <a:pt x="33394" y="1905"/>
                      </a:lnTo>
                      <a:lnTo>
                        <a:pt x="33332" y="1905"/>
                      </a:lnTo>
                      <a:lnTo>
                        <a:pt x="33290" y="1967"/>
                      </a:lnTo>
                      <a:lnTo>
                        <a:pt x="33206" y="1947"/>
                      </a:lnTo>
                      <a:lnTo>
                        <a:pt x="33185" y="1800"/>
                      </a:lnTo>
                      <a:lnTo>
                        <a:pt x="33018" y="1654"/>
                      </a:lnTo>
                      <a:lnTo>
                        <a:pt x="33018" y="1549"/>
                      </a:lnTo>
                      <a:lnTo>
                        <a:pt x="32955" y="1465"/>
                      </a:lnTo>
                      <a:lnTo>
                        <a:pt x="32892" y="1382"/>
                      </a:lnTo>
                      <a:lnTo>
                        <a:pt x="32808" y="1382"/>
                      </a:lnTo>
                      <a:lnTo>
                        <a:pt x="32704" y="1444"/>
                      </a:lnTo>
                      <a:lnTo>
                        <a:pt x="32704" y="1549"/>
                      </a:lnTo>
                      <a:lnTo>
                        <a:pt x="32808" y="1549"/>
                      </a:lnTo>
                      <a:lnTo>
                        <a:pt x="32892" y="1591"/>
                      </a:lnTo>
                      <a:lnTo>
                        <a:pt x="32871" y="1654"/>
                      </a:lnTo>
                      <a:lnTo>
                        <a:pt x="32788" y="1695"/>
                      </a:lnTo>
                      <a:lnTo>
                        <a:pt x="32788" y="1779"/>
                      </a:lnTo>
                      <a:lnTo>
                        <a:pt x="32746" y="1800"/>
                      </a:lnTo>
                      <a:lnTo>
                        <a:pt x="32536" y="1570"/>
                      </a:lnTo>
                      <a:lnTo>
                        <a:pt x="32536" y="1486"/>
                      </a:lnTo>
                      <a:lnTo>
                        <a:pt x="32474" y="1361"/>
                      </a:lnTo>
                      <a:lnTo>
                        <a:pt x="32369" y="1340"/>
                      </a:lnTo>
                      <a:lnTo>
                        <a:pt x="31930" y="1068"/>
                      </a:lnTo>
                      <a:lnTo>
                        <a:pt x="31825" y="1026"/>
                      </a:lnTo>
                      <a:lnTo>
                        <a:pt x="31804" y="1005"/>
                      </a:lnTo>
                      <a:lnTo>
                        <a:pt x="31532" y="1026"/>
                      </a:lnTo>
                      <a:lnTo>
                        <a:pt x="31511" y="921"/>
                      </a:lnTo>
                      <a:lnTo>
                        <a:pt x="31553" y="858"/>
                      </a:lnTo>
                      <a:lnTo>
                        <a:pt x="31532" y="796"/>
                      </a:lnTo>
                      <a:lnTo>
                        <a:pt x="31407" y="817"/>
                      </a:lnTo>
                      <a:lnTo>
                        <a:pt x="31344" y="754"/>
                      </a:lnTo>
                      <a:lnTo>
                        <a:pt x="31218" y="796"/>
                      </a:lnTo>
                      <a:lnTo>
                        <a:pt x="31135" y="858"/>
                      </a:lnTo>
                      <a:lnTo>
                        <a:pt x="31093" y="838"/>
                      </a:lnTo>
                      <a:lnTo>
                        <a:pt x="30988" y="942"/>
                      </a:lnTo>
                      <a:lnTo>
                        <a:pt x="30925" y="1047"/>
                      </a:lnTo>
                      <a:lnTo>
                        <a:pt x="30779" y="1047"/>
                      </a:lnTo>
                      <a:lnTo>
                        <a:pt x="30695" y="1026"/>
                      </a:lnTo>
                      <a:lnTo>
                        <a:pt x="30570" y="1172"/>
                      </a:lnTo>
                      <a:lnTo>
                        <a:pt x="30381" y="1235"/>
                      </a:lnTo>
                      <a:lnTo>
                        <a:pt x="30298" y="1256"/>
                      </a:lnTo>
                      <a:lnTo>
                        <a:pt x="30256" y="1214"/>
                      </a:lnTo>
                      <a:lnTo>
                        <a:pt x="30172" y="1214"/>
                      </a:lnTo>
                      <a:lnTo>
                        <a:pt x="30130" y="1256"/>
                      </a:lnTo>
                      <a:lnTo>
                        <a:pt x="30130" y="1361"/>
                      </a:lnTo>
                      <a:lnTo>
                        <a:pt x="30193" y="1382"/>
                      </a:lnTo>
                      <a:lnTo>
                        <a:pt x="30256" y="1382"/>
                      </a:lnTo>
                      <a:lnTo>
                        <a:pt x="30298" y="1549"/>
                      </a:lnTo>
                      <a:lnTo>
                        <a:pt x="30339" y="1758"/>
                      </a:lnTo>
                      <a:lnTo>
                        <a:pt x="30256" y="1905"/>
                      </a:lnTo>
                      <a:lnTo>
                        <a:pt x="30067" y="1905"/>
                      </a:lnTo>
                      <a:lnTo>
                        <a:pt x="29942" y="2051"/>
                      </a:lnTo>
                      <a:lnTo>
                        <a:pt x="29733" y="2093"/>
                      </a:lnTo>
                      <a:lnTo>
                        <a:pt x="29649" y="2072"/>
                      </a:lnTo>
                      <a:lnTo>
                        <a:pt x="29754" y="1988"/>
                      </a:lnTo>
                      <a:lnTo>
                        <a:pt x="29837" y="1967"/>
                      </a:lnTo>
                      <a:lnTo>
                        <a:pt x="29858" y="1842"/>
                      </a:lnTo>
                      <a:lnTo>
                        <a:pt x="29733" y="1591"/>
                      </a:lnTo>
                      <a:lnTo>
                        <a:pt x="29816" y="1444"/>
                      </a:lnTo>
                      <a:lnTo>
                        <a:pt x="29816" y="1340"/>
                      </a:lnTo>
                      <a:lnTo>
                        <a:pt x="29858" y="1256"/>
                      </a:lnTo>
                      <a:lnTo>
                        <a:pt x="29775" y="1068"/>
                      </a:lnTo>
                      <a:lnTo>
                        <a:pt x="29775" y="963"/>
                      </a:lnTo>
                      <a:lnTo>
                        <a:pt x="29628" y="817"/>
                      </a:lnTo>
                      <a:lnTo>
                        <a:pt x="29523" y="858"/>
                      </a:lnTo>
                      <a:lnTo>
                        <a:pt x="29440" y="817"/>
                      </a:lnTo>
                      <a:lnTo>
                        <a:pt x="29398" y="817"/>
                      </a:lnTo>
                      <a:lnTo>
                        <a:pt x="29356" y="942"/>
                      </a:lnTo>
                      <a:lnTo>
                        <a:pt x="29210" y="963"/>
                      </a:lnTo>
                      <a:lnTo>
                        <a:pt x="29147" y="921"/>
                      </a:lnTo>
                      <a:lnTo>
                        <a:pt x="29042" y="963"/>
                      </a:lnTo>
                      <a:lnTo>
                        <a:pt x="28938" y="1130"/>
                      </a:lnTo>
                      <a:lnTo>
                        <a:pt x="28707" y="1130"/>
                      </a:lnTo>
                      <a:lnTo>
                        <a:pt x="28707" y="1047"/>
                      </a:lnTo>
                      <a:lnTo>
                        <a:pt x="28791" y="921"/>
                      </a:lnTo>
                      <a:lnTo>
                        <a:pt x="28791" y="838"/>
                      </a:lnTo>
                      <a:lnTo>
                        <a:pt x="28707" y="817"/>
                      </a:lnTo>
                      <a:lnTo>
                        <a:pt x="28519" y="1110"/>
                      </a:lnTo>
                      <a:lnTo>
                        <a:pt x="28268" y="1214"/>
                      </a:lnTo>
                      <a:lnTo>
                        <a:pt x="28163" y="1172"/>
                      </a:lnTo>
                      <a:lnTo>
                        <a:pt x="28268" y="1026"/>
                      </a:lnTo>
                      <a:lnTo>
                        <a:pt x="28394" y="1005"/>
                      </a:lnTo>
                      <a:lnTo>
                        <a:pt x="28519" y="817"/>
                      </a:lnTo>
                      <a:lnTo>
                        <a:pt x="28498" y="691"/>
                      </a:lnTo>
                      <a:lnTo>
                        <a:pt x="28561" y="586"/>
                      </a:lnTo>
                      <a:lnTo>
                        <a:pt x="28561" y="524"/>
                      </a:lnTo>
                      <a:lnTo>
                        <a:pt x="28645" y="440"/>
                      </a:lnTo>
                      <a:lnTo>
                        <a:pt x="28645" y="398"/>
                      </a:lnTo>
                      <a:lnTo>
                        <a:pt x="28477" y="335"/>
                      </a:lnTo>
                      <a:lnTo>
                        <a:pt x="28414" y="294"/>
                      </a:lnTo>
                      <a:lnTo>
                        <a:pt x="28414" y="126"/>
                      </a:lnTo>
                      <a:lnTo>
                        <a:pt x="28373" y="105"/>
                      </a:lnTo>
                      <a:lnTo>
                        <a:pt x="28205" y="231"/>
                      </a:lnTo>
                      <a:lnTo>
                        <a:pt x="28059" y="210"/>
                      </a:lnTo>
                      <a:lnTo>
                        <a:pt x="27996" y="63"/>
                      </a:lnTo>
                      <a:lnTo>
                        <a:pt x="27891" y="63"/>
                      </a:lnTo>
                      <a:lnTo>
                        <a:pt x="27787" y="168"/>
                      </a:lnTo>
                      <a:lnTo>
                        <a:pt x="2766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260" name="Google Shape;432;p45">
                  <a:extLst>
                    <a:ext uri="{FF2B5EF4-FFF2-40B4-BE49-F238E27FC236}">
                      <a16:creationId xmlns:a16="http://schemas.microsoft.com/office/drawing/2014/main" id="{DC1DD375-EB3C-4DE5-9A83-C5DBDFFCB0E0}"/>
                    </a:ext>
                  </a:extLst>
                </p:cNvPr>
                <p:cNvSpPr/>
                <p:nvPr/>
              </p:nvSpPr>
              <p:spPr>
                <a:xfrm>
                  <a:off x="5538025" y="2213300"/>
                  <a:ext cx="94175" cy="208750"/>
                </a:xfrm>
                <a:custGeom>
                  <a:avLst/>
                  <a:gdLst/>
                  <a:ahLst/>
                  <a:cxnLst/>
                  <a:rect l="l" t="t" r="r" b="b"/>
                  <a:pathLst>
                    <a:path w="3767" h="8350" extrusionOk="0">
                      <a:moveTo>
                        <a:pt x="251" y="1"/>
                      </a:moveTo>
                      <a:lnTo>
                        <a:pt x="209" y="63"/>
                      </a:lnTo>
                      <a:lnTo>
                        <a:pt x="251" y="105"/>
                      </a:lnTo>
                      <a:lnTo>
                        <a:pt x="251" y="189"/>
                      </a:lnTo>
                      <a:lnTo>
                        <a:pt x="188" y="210"/>
                      </a:lnTo>
                      <a:lnTo>
                        <a:pt x="105" y="168"/>
                      </a:lnTo>
                      <a:lnTo>
                        <a:pt x="0" y="168"/>
                      </a:lnTo>
                      <a:lnTo>
                        <a:pt x="168" y="314"/>
                      </a:lnTo>
                      <a:lnTo>
                        <a:pt x="356" y="461"/>
                      </a:lnTo>
                      <a:lnTo>
                        <a:pt x="419" y="524"/>
                      </a:lnTo>
                      <a:lnTo>
                        <a:pt x="398" y="670"/>
                      </a:lnTo>
                      <a:lnTo>
                        <a:pt x="460" y="607"/>
                      </a:lnTo>
                      <a:lnTo>
                        <a:pt x="502" y="607"/>
                      </a:lnTo>
                      <a:lnTo>
                        <a:pt x="565" y="691"/>
                      </a:lnTo>
                      <a:lnTo>
                        <a:pt x="502" y="733"/>
                      </a:lnTo>
                      <a:lnTo>
                        <a:pt x="419" y="775"/>
                      </a:lnTo>
                      <a:lnTo>
                        <a:pt x="460" y="838"/>
                      </a:lnTo>
                      <a:lnTo>
                        <a:pt x="523" y="838"/>
                      </a:lnTo>
                      <a:lnTo>
                        <a:pt x="565" y="984"/>
                      </a:lnTo>
                      <a:lnTo>
                        <a:pt x="481" y="1026"/>
                      </a:lnTo>
                      <a:lnTo>
                        <a:pt x="377" y="1005"/>
                      </a:lnTo>
                      <a:lnTo>
                        <a:pt x="314" y="900"/>
                      </a:lnTo>
                      <a:lnTo>
                        <a:pt x="251" y="984"/>
                      </a:lnTo>
                      <a:lnTo>
                        <a:pt x="168" y="1130"/>
                      </a:lnTo>
                      <a:lnTo>
                        <a:pt x="272" y="1235"/>
                      </a:lnTo>
                      <a:lnTo>
                        <a:pt x="314" y="1382"/>
                      </a:lnTo>
                      <a:lnTo>
                        <a:pt x="419" y="1528"/>
                      </a:lnTo>
                      <a:lnTo>
                        <a:pt x="523" y="1716"/>
                      </a:lnTo>
                      <a:lnTo>
                        <a:pt x="523" y="1946"/>
                      </a:lnTo>
                      <a:lnTo>
                        <a:pt x="586" y="1988"/>
                      </a:lnTo>
                      <a:lnTo>
                        <a:pt x="607" y="2177"/>
                      </a:lnTo>
                      <a:lnTo>
                        <a:pt x="691" y="2470"/>
                      </a:lnTo>
                      <a:lnTo>
                        <a:pt x="774" y="2658"/>
                      </a:lnTo>
                      <a:lnTo>
                        <a:pt x="900" y="2700"/>
                      </a:lnTo>
                      <a:lnTo>
                        <a:pt x="900" y="2762"/>
                      </a:lnTo>
                      <a:lnTo>
                        <a:pt x="837" y="2804"/>
                      </a:lnTo>
                      <a:lnTo>
                        <a:pt x="1130" y="3097"/>
                      </a:lnTo>
                      <a:lnTo>
                        <a:pt x="1235" y="3118"/>
                      </a:lnTo>
                      <a:lnTo>
                        <a:pt x="1360" y="3307"/>
                      </a:lnTo>
                      <a:lnTo>
                        <a:pt x="1402" y="3516"/>
                      </a:lnTo>
                      <a:lnTo>
                        <a:pt x="1402" y="3641"/>
                      </a:lnTo>
                      <a:lnTo>
                        <a:pt x="1465" y="3809"/>
                      </a:lnTo>
                      <a:lnTo>
                        <a:pt x="1465" y="3934"/>
                      </a:lnTo>
                      <a:lnTo>
                        <a:pt x="1569" y="3976"/>
                      </a:lnTo>
                      <a:lnTo>
                        <a:pt x="1674" y="4123"/>
                      </a:lnTo>
                      <a:lnTo>
                        <a:pt x="1653" y="4143"/>
                      </a:lnTo>
                      <a:lnTo>
                        <a:pt x="1653" y="4227"/>
                      </a:lnTo>
                      <a:lnTo>
                        <a:pt x="1779" y="4436"/>
                      </a:lnTo>
                      <a:lnTo>
                        <a:pt x="1821" y="4562"/>
                      </a:lnTo>
                      <a:lnTo>
                        <a:pt x="1883" y="4708"/>
                      </a:lnTo>
                      <a:lnTo>
                        <a:pt x="1883" y="4918"/>
                      </a:lnTo>
                      <a:lnTo>
                        <a:pt x="1946" y="5001"/>
                      </a:lnTo>
                      <a:lnTo>
                        <a:pt x="1925" y="5106"/>
                      </a:lnTo>
                      <a:lnTo>
                        <a:pt x="1946" y="5315"/>
                      </a:lnTo>
                      <a:lnTo>
                        <a:pt x="2051" y="5524"/>
                      </a:lnTo>
                      <a:lnTo>
                        <a:pt x="2030" y="5608"/>
                      </a:lnTo>
                      <a:lnTo>
                        <a:pt x="2030" y="5755"/>
                      </a:lnTo>
                      <a:lnTo>
                        <a:pt x="2155" y="5859"/>
                      </a:lnTo>
                      <a:lnTo>
                        <a:pt x="2365" y="6131"/>
                      </a:lnTo>
                      <a:lnTo>
                        <a:pt x="2365" y="6257"/>
                      </a:lnTo>
                      <a:lnTo>
                        <a:pt x="2448" y="6424"/>
                      </a:lnTo>
                      <a:lnTo>
                        <a:pt x="2406" y="6654"/>
                      </a:lnTo>
                      <a:lnTo>
                        <a:pt x="2448" y="6843"/>
                      </a:lnTo>
                      <a:lnTo>
                        <a:pt x="2553" y="7010"/>
                      </a:lnTo>
                      <a:lnTo>
                        <a:pt x="2574" y="7156"/>
                      </a:lnTo>
                      <a:lnTo>
                        <a:pt x="2720" y="7324"/>
                      </a:lnTo>
                      <a:lnTo>
                        <a:pt x="2762" y="7408"/>
                      </a:lnTo>
                      <a:lnTo>
                        <a:pt x="2699" y="7596"/>
                      </a:lnTo>
                      <a:lnTo>
                        <a:pt x="2699" y="7847"/>
                      </a:lnTo>
                      <a:lnTo>
                        <a:pt x="2762" y="7993"/>
                      </a:lnTo>
                      <a:lnTo>
                        <a:pt x="2867" y="8098"/>
                      </a:lnTo>
                      <a:lnTo>
                        <a:pt x="2929" y="8244"/>
                      </a:lnTo>
                      <a:lnTo>
                        <a:pt x="3097" y="8349"/>
                      </a:lnTo>
                      <a:lnTo>
                        <a:pt x="3097" y="8349"/>
                      </a:lnTo>
                      <a:lnTo>
                        <a:pt x="3076" y="8224"/>
                      </a:lnTo>
                      <a:lnTo>
                        <a:pt x="3097" y="8098"/>
                      </a:lnTo>
                      <a:lnTo>
                        <a:pt x="3034" y="7993"/>
                      </a:lnTo>
                      <a:lnTo>
                        <a:pt x="3013" y="7847"/>
                      </a:lnTo>
                      <a:lnTo>
                        <a:pt x="3034" y="7680"/>
                      </a:lnTo>
                      <a:lnTo>
                        <a:pt x="3139" y="7575"/>
                      </a:lnTo>
                      <a:lnTo>
                        <a:pt x="3201" y="7596"/>
                      </a:lnTo>
                      <a:lnTo>
                        <a:pt x="3201" y="7680"/>
                      </a:lnTo>
                      <a:lnTo>
                        <a:pt x="3243" y="7721"/>
                      </a:lnTo>
                      <a:lnTo>
                        <a:pt x="3494" y="7700"/>
                      </a:lnTo>
                      <a:lnTo>
                        <a:pt x="3515" y="7638"/>
                      </a:lnTo>
                      <a:lnTo>
                        <a:pt x="3557" y="7638"/>
                      </a:lnTo>
                      <a:lnTo>
                        <a:pt x="3599" y="7700"/>
                      </a:lnTo>
                      <a:lnTo>
                        <a:pt x="3557" y="7721"/>
                      </a:lnTo>
                      <a:lnTo>
                        <a:pt x="3557" y="7826"/>
                      </a:lnTo>
                      <a:lnTo>
                        <a:pt x="3704" y="7952"/>
                      </a:lnTo>
                      <a:lnTo>
                        <a:pt x="3725" y="8056"/>
                      </a:lnTo>
                      <a:lnTo>
                        <a:pt x="3766" y="8119"/>
                      </a:lnTo>
                      <a:lnTo>
                        <a:pt x="3766" y="8035"/>
                      </a:lnTo>
                      <a:lnTo>
                        <a:pt x="3745" y="7993"/>
                      </a:lnTo>
                      <a:lnTo>
                        <a:pt x="3766" y="7847"/>
                      </a:lnTo>
                      <a:lnTo>
                        <a:pt x="3766" y="7721"/>
                      </a:lnTo>
                      <a:lnTo>
                        <a:pt x="3662" y="7638"/>
                      </a:lnTo>
                      <a:lnTo>
                        <a:pt x="3641" y="7491"/>
                      </a:lnTo>
                      <a:lnTo>
                        <a:pt x="3599" y="7387"/>
                      </a:lnTo>
                      <a:lnTo>
                        <a:pt x="3515" y="7428"/>
                      </a:lnTo>
                      <a:lnTo>
                        <a:pt x="3432" y="7428"/>
                      </a:lnTo>
                      <a:lnTo>
                        <a:pt x="3285" y="7324"/>
                      </a:lnTo>
                      <a:lnTo>
                        <a:pt x="3243" y="7156"/>
                      </a:lnTo>
                      <a:lnTo>
                        <a:pt x="3181" y="7010"/>
                      </a:lnTo>
                      <a:lnTo>
                        <a:pt x="3034" y="6905"/>
                      </a:lnTo>
                      <a:lnTo>
                        <a:pt x="2929" y="6884"/>
                      </a:lnTo>
                      <a:lnTo>
                        <a:pt x="2867" y="6780"/>
                      </a:lnTo>
                      <a:lnTo>
                        <a:pt x="2804" y="6571"/>
                      </a:lnTo>
                      <a:lnTo>
                        <a:pt x="2720" y="6424"/>
                      </a:lnTo>
                      <a:lnTo>
                        <a:pt x="2678" y="6278"/>
                      </a:lnTo>
                      <a:lnTo>
                        <a:pt x="2678" y="6089"/>
                      </a:lnTo>
                      <a:lnTo>
                        <a:pt x="2657" y="5859"/>
                      </a:lnTo>
                      <a:lnTo>
                        <a:pt x="2595" y="5755"/>
                      </a:lnTo>
                      <a:lnTo>
                        <a:pt x="2616" y="5545"/>
                      </a:lnTo>
                      <a:lnTo>
                        <a:pt x="2595" y="5441"/>
                      </a:lnTo>
                      <a:lnTo>
                        <a:pt x="2511" y="5294"/>
                      </a:lnTo>
                      <a:lnTo>
                        <a:pt x="2574" y="5211"/>
                      </a:lnTo>
                      <a:lnTo>
                        <a:pt x="2595" y="5127"/>
                      </a:lnTo>
                      <a:lnTo>
                        <a:pt x="2595" y="5085"/>
                      </a:lnTo>
                      <a:lnTo>
                        <a:pt x="2657" y="5043"/>
                      </a:lnTo>
                      <a:lnTo>
                        <a:pt x="2720" y="5085"/>
                      </a:lnTo>
                      <a:lnTo>
                        <a:pt x="2867" y="5043"/>
                      </a:lnTo>
                      <a:lnTo>
                        <a:pt x="2992" y="5043"/>
                      </a:lnTo>
                      <a:lnTo>
                        <a:pt x="3118" y="5127"/>
                      </a:lnTo>
                      <a:lnTo>
                        <a:pt x="3201" y="5315"/>
                      </a:lnTo>
                      <a:lnTo>
                        <a:pt x="3306" y="5336"/>
                      </a:lnTo>
                      <a:lnTo>
                        <a:pt x="3411" y="5420"/>
                      </a:lnTo>
                      <a:lnTo>
                        <a:pt x="3515" y="5566"/>
                      </a:lnTo>
                      <a:lnTo>
                        <a:pt x="3599" y="5608"/>
                      </a:lnTo>
                      <a:lnTo>
                        <a:pt x="3536" y="5483"/>
                      </a:lnTo>
                      <a:lnTo>
                        <a:pt x="3411" y="5315"/>
                      </a:lnTo>
                      <a:lnTo>
                        <a:pt x="3243" y="5211"/>
                      </a:lnTo>
                      <a:lnTo>
                        <a:pt x="3139" y="5022"/>
                      </a:lnTo>
                      <a:lnTo>
                        <a:pt x="3034" y="4897"/>
                      </a:lnTo>
                      <a:lnTo>
                        <a:pt x="3034" y="4813"/>
                      </a:lnTo>
                      <a:lnTo>
                        <a:pt x="2992" y="4771"/>
                      </a:lnTo>
                      <a:lnTo>
                        <a:pt x="2888" y="4562"/>
                      </a:lnTo>
                      <a:lnTo>
                        <a:pt x="2825" y="4436"/>
                      </a:lnTo>
                      <a:lnTo>
                        <a:pt x="2762" y="4395"/>
                      </a:lnTo>
                      <a:lnTo>
                        <a:pt x="2720" y="4269"/>
                      </a:lnTo>
                      <a:lnTo>
                        <a:pt x="2574" y="4060"/>
                      </a:lnTo>
                      <a:lnTo>
                        <a:pt x="2406" y="3809"/>
                      </a:lnTo>
                      <a:lnTo>
                        <a:pt x="2365" y="3641"/>
                      </a:lnTo>
                      <a:lnTo>
                        <a:pt x="2155" y="3390"/>
                      </a:lnTo>
                      <a:lnTo>
                        <a:pt x="2072" y="3181"/>
                      </a:lnTo>
                      <a:lnTo>
                        <a:pt x="1967" y="3118"/>
                      </a:lnTo>
                      <a:lnTo>
                        <a:pt x="1967" y="3014"/>
                      </a:lnTo>
                      <a:lnTo>
                        <a:pt x="1925" y="2888"/>
                      </a:lnTo>
                      <a:lnTo>
                        <a:pt x="1841" y="2867"/>
                      </a:lnTo>
                      <a:lnTo>
                        <a:pt x="1841" y="2909"/>
                      </a:lnTo>
                      <a:lnTo>
                        <a:pt x="1758" y="2909"/>
                      </a:lnTo>
                      <a:lnTo>
                        <a:pt x="1737" y="2867"/>
                      </a:lnTo>
                      <a:lnTo>
                        <a:pt x="1758" y="2762"/>
                      </a:lnTo>
                      <a:lnTo>
                        <a:pt x="1737" y="2679"/>
                      </a:lnTo>
                      <a:lnTo>
                        <a:pt x="1632" y="2616"/>
                      </a:lnTo>
                      <a:lnTo>
                        <a:pt x="1528" y="2490"/>
                      </a:lnTo>
                      <a:lnTo>
                        <a:pt x="1465" y="2344"/>
                      </a:lnTo>
                      <a:lnTo>
                        <a:pt x="1402" y="2260"/>
                      </a:lnTo>
                      <a:lnTo>
                        <a:pt x="1402" y="2135"/>
                      </a:lnTo>
                      <a:lnTo>
                        <a:pt x="1423" y="2030"/>
                      </a:lnTo>
                      <a:lnTo>
                        <a:pt x="1444" y="2051"/>
                      </a:lnTo>
                      <a:lnTo>
                        <a:pt x="1423" y="1884"/>
                      </a:lnTo>
                      <a:lnTo>
                        <a:pt x="1402" y="1716"/>
                      </a:lnTo>
                      <a:lnTo>
                        <a:pt x="1360" y="1570"/>
                      </a:lnTo>
                      <a:lnTo>
                        <a:pt x="1235" y="1528"/>
                      </a:lnTo>
                      <a:lnTo>
                        <a:pt x="1109" y="1382"/>
                      </a:lnTo>
                      <a:lnTo>
                        <a:pt x="1109" y="1319"/>
                      </a:lnTo>
                      <a:lnTo>
                        <a:pt x="1046" y="1256"/>
                      </a:lnTo>
                      <a:lnTo>
                        <a:pt x="1046" y="1193"/>
                      </a:lnTo>
                      <a:lnTo>
                        <a:pt x="1109" y="1193"/>
                      </a:lnTo>
                      <a:lnTo>
                        <a:pt x="1214" y="1298"/>
                      </a:lnTo>
                      <a:lnTo>
                        <a:pt x="1318" y="1444"/>
                      </a:lnTo>
                      <a:lnTo>
                        <a:pt x="1318" y="1444"/>
                      </a:lnTo>
                      <a:lnTo>
                        <a:pt x="1256" y="1298"/>
                      </a:lnTo>
                      <a:lnTo>
                        <a:pt x="1130" y="1110"/>
                      </a:lnTo>
                      <a:lnTo>
                        <a:pt x="1005" y="942"/>
                      </a:lnTo>
                      <a:lnTo>
                        <a:pt x="942" y="942"/>
                      </a:lnTo>
                      <a:lnTo>
                        <a:pt x="921" y="858"/>
                      </a:lnTo>
                      <a:lnTo>
                        <a:pt x="691" y="670"/>
                      </a:lnTo>
                      <a:lnTo>
                        <a:pt x="607" y="566"/>
                      </a:lnTo>
                      <a:lnTo>
                        <a:pt x="607" y="335"/>
                      </a:lnTo>
                      <a:lnTo>
                        <a:pt x="523" y="273"/>
                      </a:lnTo>
                      <a:lnTo>
                        <a:pt x="377" y="210"/>
                      </a:lnTo>
                      <a:lnTo>
                        <a:pt x="293" y="63"/>
                      </a:lnTo>
                      <a:lnTo>
                        <a:pt x="25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 name="Google Shape;433;p45">
              <a:extLst>
                <a:ext uri="{FF2B5EF4-FFF2-40B4-BE49-F238E27FC236}">
                  <a16:creationId xmlns:a16="http://schemas.microsoft.com/office/drawing/2014/main" id="{6E9531B1-1F72-4EC6-B00A-49FB5ECEDB7B}"/>
                </a:ext>
              </a:extLst>
            </p:cNvPr>
            <p:cNvGrpSpPr/>
            <p:nvPr/>
          </p:nvGrpSpPr>
          <p:grpSpPr>
            <a:xfrm>
              <a:off x="3875768" y="2846704"/>
              <a:ext cx="44796" cy="47366"/>
              <a:chOff x="3960625" y="2587825"/>
              <a:chExt cx="94050" cy="104125"/>
            </a:xfrm>
            <a:grpFill/>
          </p:grpSpPr>
          <p:sp>
            <p:nvSpPr>
              <p:cNvPr id="251" name="Google Shape;434;p45">
                <a:extLst>
                  <a:ext uri="{FF2B5EF4-FFF2-40B4-BE49-F238E27FC236}">
                    <a16:creationId xmlns:a16="http://schemas.microsoft.com/office/drawing/2014/main" id="{1E45C8EB-A52F-46E9-96A8-E8C8097EC056}"/>
                  </a:ext>
                </a:extLst>
              </p:cNvPr>
              <p:cNvSpPr/>
              <p:nvPr/>
            </p:nvSpPr>
            <p:spPr>
              <a:xfrm>
                <a:off x="3960625" y="2587825"/>
                <a:ext cx="94050" cy="51200"/>
              </a:xfrm>
              <a:custGeom>
                <a:avLst/>
                <a:gdLst/>
                <a:ahLst/>
                <a:cxnLst/>
                <a:rect l="l" t="t" r="r" b="b"/>
                <a:pathLst>
                  <a:path w="3762" h="2048" extrusionOk="0">
                    <a:moveTo>
                      <a:pt x="190" y="2048"/>
                    </a:moveTo>
                    <a:lnTo>
                      <a:pt x="0" y="1762"/>
                    </a:lnTo>
                    <a:lnTo>
                      <a:pt x="309" y="1048"/>
                    </a:lnTo>
                    <a:lnTo>
                      <a:pt x="3762" y="0"/>
                    </a:lnTo>
                    <a:lnTo>
                      <a:pt x="3714" y="1072"/>
                    </a:lnTo>
                    <a:lnTo>
                      <a:pt x="2929" y="1143"/>
                    </a:lnTo>
                    <a:lnTo>
                      <a:pt x="2167" y="1000"/>
                    </a:lnTo>
                    <a:close/>
                  </a:path>
                </a:pathLst>
              </a:custGeom>
              <a:grpFill/>
              <a:ln>
                <a:noFill/>
              </a:ln>
            </p:spPr>
          </p:sp>
          <p:sp>
            <p:nvSpPr>
              <p:cNvPr id="252" name="Google Shape;435;p45">
                <a:extLst>
                  <a:ext uri="{FF2B5EF4-FFF2-40B4-BE49-F238E27FC236}">
                    <a16:creationId xmlns:a16="http://schemas.microsoft.com/office/drawing/2014/main" id="{7E79EBBF-6933-4258-85F2-1CC180183154}"/>
                  </a:ext>
                </a:extLst>
              </p:cNvPr>
              <p:cNvSpPr/>
              <p:nvPr/>
            </p:nvSpPr>
            <p:spPr>
              <a:xfrm>
                <a:off x="3963000" y="2596725"/>
                <a:ext cx="86850" cy="95225"/>
              </a:xfrm>
              <a:custGeom>
                <a:avLst/>
                <a:gdLst/>
                <a:ahLst/>
                <a:cxnLst/>
                <a:rect l="l" t="t" r="r" b="b"/>
                <a:pathLst>
                  <a:path w="3474" h="3809" extrusionOk="0">
                    <a:moveTo>
                      <a:pt x="1549" y="2009"/>
                    </a:moveTo>
                    <a:lnTo>
                      <a:pt x="1632" y="2030"/>
                    </a:lnTo>
                    <a:lnTo>
                      <a:pt x="1695" y="2093"/>
                    </a:lnTo>
                    <a:lnTo>
                      <a:pt x="1674" y="2135"/>
                    </a:lnTo>
                    <a:lnTo>
                      <a:pt x="1674" y="2189"/>
                    </a:lnTo>
                    <a:lnTo>
                      <a:pt x="1674" y="2189"/>
                    </a:lnTo>
                    <a:cubicBezTo>
                      <a:pt x="1645" y="2167"/>
                      <a:pt x="1613" y="2146"/>
                      <a:pt x="1569" y="2135"/>
                    </a:cubicBezTo>
                    <a:cubicBezTo>
                      <a:pt x="1549" y="2114"/>
                      <a:pt x="1528" y="2114"/>
                      <a:pt x="1486" y="2114"/>
                    </a:cubicBezTo>
                    <a:lnTo>
                      <a:pt x="1549" y="2072"/>
                    </a:lnTo>
                    <a:lnTo>
                      <a:pt x="1549" y="2009"/>
                    </a:lnTo>
                    <a:close/>
                    <a:moveTo>
                      <a:pt x="3327" y="1"/>
                    </a:moveTo>
                    <a:lnTo>
                      <a:pt x="3201" y="105"/>
                    </a:lnTo>
                    <a:lnTo>
                      <a:pt x="3201" y="231"/>
                    </a:lnTo>
                    <a:lnTo>
                      <a:pt x="3243" y="335"/>
                    </a:lnTo>
                    <a:lnTo>
                      <a:pt x="3160" y="377"/>
                    </a:lnTo>
                    <a:lnTo>
                      <a:pt x="2929" y="356"/>
                    </a:lnTo>
                    <a:lnTo>
                      <a:pt x="2825" y="419"/>
                    </a:lnTo>
                    <a:lnTo>
                      <a:pt x="2720" y="356"/>
                    </a:lnTo>
                    <a:lnTo>
                      <a:pt x="2616" y="356"/>
                    </a:lnTo>
                    <a:lnTo>
                      <a:pt x="2532" y="419"/>
                    </a:lnTo>
                    <a:lnTo>
                      <a:pt x="2427" y="419"/>
                    </a:lnTo>
                    <a:lnTo>
                      <a:pt x="2406" y="314"/>
                    </a:lnTo>
                    <a:lnTo>
                      <a:pt x="2260" y="314"/>
                    </a:lnTo>
                    <a:lnTo>
                      <a:pt x="2113" y="273"/>
                    </a:lnTo>
                    <a:lnTo>
                      <a:pt x="2009" y="377"/>
                    </a:lnTo>
                    <a:lnTo>
                      <a:pt x="1862" y="419"/>
                    </a:lnTo>
                    <a:lnTo>
                      <a:pt x="1674" y="419"/>
                    </a:lnTo>
                    <a:lnTo>
                      <a:pt x="1632" y="377"/>
                    </a:lnTo>
                    <a:lnTo>
                      <a:pt x="1549" y="440"/>
                    </a:lnTo>
                    <a:lnTo>
                      <a:pt x="1444" y="440"/>
                    </a:lnTo>
                    <a:lnTo>
                      <a:pt x="1318" y="524"/>
                    </a:lnTo>
                    <a:lnTo>
                      <a:pt x="1025" y="524"/>
                    </a:lnTo>
                    <a:lnTo>
                      <a:pt x="900" y="586"/>
                    </a:lnTo>
                    <a:lnTo>
                      <a:pt x="900" y="649"/>
                    </a:lnTo>
                    <a:lnTo>
                      <a:pt x="732" y="691"/>
                    </a:lnTo>
                    <a:lnTo>
                      <a:pt x="502" y="838"/>
                    </a:lnTo>
                    <a:lnTo>
                      <a:pt x="481" y="984"/>
                    </a:lnTo>
                    <a:lnTo>
                      <a:pt x="398" y="1151"/>
                    </a:lnTo>
                    <a:lnTo>
                      <a:pt x="168" y="1214"/>
                    </a:lnTo>
                    <a:lnTo>
                      <a:pt x="168" y="1361"/>
                    </a:lnTo>
                    <a:lnTo>
                      <a:pt x="84" y="1507"/>
                    </a:lnTo>
                    <a:lnTo>
                      <a:pt x="0" y="1570"/>
                    </a:lnTo>
                    <a:lnTo>
                      <a:pt x="0" y="1716"/>
                    </a:lnTo>
                    <a:lnTo>
                      <a:pt x="209" y="1884"/>
                    </a:lnTo>
                    <a:lnTo>
                      <a:pt x="335" y="2072"/>
                    </a:lnTo>
                    <a:lnTo>
                      <a:pt x="398" y="2093"/>
                    </a:lnTo>
                    <a:lnTo>
                      <a:pt x="398" y="2135"/>
                    </a:lnTo>
                    <a:lnTo>
                      <a:pt x="544" y="2365"/>
                    </a:lnTo>
                    <a:lnTo>
                      <a:pt x="586" y="2532"/>
                    </a:lnTo>
                    <a:lnTo>
                      <a:pt x="649" y="2553"/>
                    </a:lnTo>
                    <a:lnTo>
                      <a:pt x="753" y="2449"/>
                    </a:lnTo>
                    <a:lnTo>
                      <a:pt x="837" y="2553"/>
                    </a:lnTo>
                    <a:lnTo>
                      <a:pt x="963" y="2595"/>
                    </a:lnTo>
                    <a:lnTo>
                      <a:pt x="1025" y="2511"/>
                    </a:lnTo>
                    <a:lnTo>
                      <a:pt x="1130" y="2511"/>
                    </a:lnTo>
                    <a:lnTo>
                      <a:pt x="1277" y="2595"/>
                    </a:lnTo>
                    <a:lnTo>
                      <a:pt x="1360" y="2532"/>
                    </a:lnTo>
                    <a:lnTo>
                      <a:pt x="1381" y="2616"/>
                    </a:lnTo>
                    <a:lnTo>
                      <a:pt x="1465" y="2616"/>
                    </a:lnTo>
                    <a:lnTo>
                      <a:pt x="1528" y="2658"/>
                    </a:lnTo>
                    <a:lnTo>
                      <a:pt x="1653" y="2700"/>
                    </a:lnTo>
                    <a:lnTo>
                      <a:pt x="1569" y="2742"/>
                    </a:lnTo>
                    <a:lnTo>
                      <a:pt x="1486" y="2825"/>
                    </a:lnTo>
                    <a:lnTo>
                      <a:pt x="1423" y="2762"/>
                    </a:lnTo>
                    <a:lnTo>
                      <a:pt x="1318" y="2742"/>
                    </a:lnTo>
                    <a:lnTo>
                      <a:pt x="1067" y="2595"/>
                    </a:lnTo>
                    <a:lnTo>
                      <a:pt x="963" y="2616"/>
                    </a:lnTo>
                    <a:lnTo>
                      <a:pt x="858" y="2658"/>
                    </a:lnTo>
                    <a:lnTo>
                      <a:pt x="753" y="2616"/>
                    </a:lnTo>
                    <a:lnTo>
                      <a:pt x="691" y="2721"/>
                    </a:lnTo>
                    <a:lnTo>
                      <a:pt x="628" y="2742"/>
                    </a:lnTo>
                    <a:lnTo>
                      <a:pt x="607" y="2846"/>
                    </a:lnTo>
                    <a:lnTo>
                      <a:pt x="732" y="2972"/>
                    </a:lnTo>
                    <a:lnTo>
                      <a:pt x="858" y="3035"/>
                    </a:lnTo>
                    <a:lnTo>
                      <a:pt x="1004" y="3139"/>
                    </a:lnTo>
                    <a:lnTo>
                      <a:pt x="1004" y="3223"/>
                    </a:lnTo>
                    <a:lnTo>
                      <a:pt x="942" y="3265"/>
                    </a:lnTo>
                    <a:lnTo>
                      <a:pt x="942" y="3369"/>
                    </a:lnTo>
                    <a:lnTo>
                      <a:pt x="1046" y="3495"/>
                    </a:lnTo>
                    <a:lnTo>
                      <a:pt x="1130" y="3579"/>
                    </a:lnTo>
                    <a:lnTo>
                      <a:pt x="1151" y="3495"/>
                    </a:lnTo>
                    <a:lnTo>
                      <a:pt x="1130" y="3453"/>
                    </a:lnTo>
                    <a:lnTo>
                      <a:pt x="1172" y="3348"/>
                    </a:lnTo>
                    <a:lnTo>
                      <a:pt x="1214" y="3474"/>
                    </a:lnTo>
                    <a:lnTo>
                      <a:pt x="1360" y="3537"/>
                    </a:lnTo>
                    <a:lnTo>
                      <a:pt x="1381" y="3599"/>
                    </a:lnTo>
                    <a:lnTo>
                      <a:pt x="1360" y="3704"/>
                    </a:lnTo>
                    <a:lnTo>
                      <a:pt x="1423" y="3788"/>
                    </a:lnTo>
                    <a:lnTo>
                      <a:pt x="1423" y="3746"/>
                    </a:lnTo>
                    <a:lnTo>
                      <a:pt x="1465" y="3599"/>
                    </a:lnTo>
                    <a:lnTo>
                      <a:pt x="1569" y="3599"/>
                    </a:lnTo>
                    <a:lnTo>
                      <a:pt x="1632" y="3704"/>
                    </a:lnTo>
                    <a:lnTo>
                      <a:pt x="1800" y="3809"/>
                    </a:lnTo>
                    <a:lnTo>
                      <a:pt x="1800" y="3809"/>
                    </a:lnTo>
                    <a:lnTo>
                      <a:pt x="1737" y="3704"/>
                    </a:lnTo>
                    <a:lnTo>
                      <a:pt x="1758" y="3641"/>
                    </a:lnTo>
                    <a:lnTo>
                      <a:pt x="1695" y="3537"/>
                    </a:lnTo>
                    <a:lnTo>
                      <a:pt x="1632" y="3348"/>
                    </a:lnTo>
                    <a:lnTo>
                      <a:pt x="1549" y="3244"/>
                    </a:lnTo>
                    <a:lnTo>
                      <a:pt x="1549" y="3181"/>
                    </a:lnTo>
                    <a:lnTo>
                      <a:pt x="1632" y="3181"/>
                    </a:lnTo>
                    <a:lnTo>
                      <a:pt x="1758" y="3265"/>
                    </a:lnTo>
                    <a:lnTo>
                      <a:pt x="1737" y="3327"/>
                    </a:lnTo>
                    <a:lnTo>
                      <a:pt x="1758" y="3369"/>
                    </a:lnTo>
                    <a:lnTo>
                      <a:pt x="1841" y="3286"/>
                    </a:lnTo>
                    <a:lnTo>
                      <a:pt x="1967" y="3348"/>
                    </a:lnTo>
                    <a:lnTo>
                      <a:pt x="1967" y="3286"/>
                    </a:lnTo>
                    <a:lnTo>
                      <a:pt x="1904" y="3244"/>
                    </a:lnTo>
                    <a:lnTo>
                      <a:pt x="1904" y="3181"/>
                    </a:lnTo>
                    <a:lnTo>
                      <a:pt x="1862" y="3181"/>
                    </a:lnTo>
                    <a:lnTo>
                      <a:pt x="1758" y="3139"/>
                    </a:lnTo>
                    <a:lnTo>
                      <a:pt x="1758" y="3076"/>
                    </a:lnTo>
                    <a:lnTo>
                      <a:pt x="1653" y="3014"/>
                    </a:lnTo>
                    <a:lnTo>
                      <a:pt x="1758" y="2951"/>
                    </a:lnTo>
                    <a:lnTo>
                      <a:pt x="1862" y="2951"/>
                    </a:lnTo>
                    <a:lnTo>
                      <a:pt x="1904" y="2909"/>
                    </a:lnTo>
                    <a:lnTo>
                      <a:pt x="2072" y="3014"/>
                    </a:lnTo>
                    <a:lnTo>
                      <a:pt x="2093" y="3055"/>
                    </a:lnTo>
                    <a:lnTo>
                      <a:pt x="2197" y="3076"/>
                    </a:lnTo>
                    <a:lnTo>
                      <a:pt x="2218" y="3035"/>
                    </a:lnTo>
                    <a:lnTo>
                      <a:pt x="2113" y="2909"/>
                    </a:lnTo>
                    <a:lnTo>
                      <a:pt x="2155" y="2762"/>
                    </a:lnTo>
                    <a:lnTo>
                      <a:pt x="2093" y="2700"/>
                    </a:lnTo>
                    <a:lnTo>
                      <a:pt x="1841" y="2532"/>
                    </a:lnTo>
                    <a:lnTo>
                      <a:pt x="1758" y="2511"/>
                    </a:lnTo>
                    <a:lnTo>
                      <a:pt x="1737" y="2490"/>
                    </a:lnTo>
                    <a:cubicBezTo>
                      <a:pt x="1758" y="2490"/>
                      <a:pt x="1779" y="2449"/>
                      <a:pt x="1800" y="2407"/>
                    </a:cubicBezTo>
                    <a:lnTo>
                      <a:pt x="1862" y="2449"/>
                    </a:lnTo>
                    <a:lnTo>
                      <a:pt x="1946" y="2490"/>
                    </a:lnTo>
                    <a:lnTo>
                      <a:pt x="1988" y="2553"/>
                    </a:lnTo>
                    <a:lnTo>
                      <a:pt x="2093" y="2616"/>
                    </a:lnTo>
                    <a:lnTo>
                      <a:pt x="2176" y="2616"/>
                    </a:lnTo>
                    <a:lnTo>
                      <a:pt x="2197" y="2658"/>
                    </a:lnTo>
                    <a:lnTo>
                      <a:pt x="2281" y="2762"/>
                    </a:lnTo>
                    <a:lnTo>
                      <a:pt x="2323" y="2825"/>
                    </a:lnTo>
                    <a:lnTo>
                      <a:pt x="2323" y="2867"/>
                    </a:lnTo>
                    <a:lnTo>
                      <a:pt x="2365" y="2930"/>
                    </a:lnTo>
                    <a:lnTo>
                      <a:pt x="2427" y="2972"/>
                    </a:lnTo>
                    <a:lnTo>
                      <a:pt x="2490" y="2951"/>
                    </a:lnTo>
                    <a:lnTo>
                      <a:pt x="2532" y="2972"/>
                    </a:lnTo>
                    <a:lnTo>
                      <a:pt x="2595" y="2867"/>
                    </a:lnTo>
                    <a:lnTo>
                      <a:pt x="2490" y="2867"/>
                    </a:lnTo>
                    <a:lnTo>
                      <a:pt x="2469" y="2888"/>
                    </a:lnTo>
                    <a:lnTo>
                      <a:pt x="2385" y="2825"/>
                    </a:lnTo>
                    <a:lnTo>
                      <a:pt x="2385" y="2742"/>
                    </a:lnTo>
                    <a:lnTo>
                      <a:pt x="2365" y="2679"/>
                    </a:lnTo>
                    <a:lnTo>
                      <a:pt x="2365" y="2637"/>
                    </a:lnTo>
                    <a:lnTo>
                      <a:pt x="2302" y="2553"/>
                    </a:lnTo>
                    <a:lnTo>
                      <a:pt x="2176" y="2428"/>
                    </a:lnTo>
                    <a:lnTo>
                      <a:pt x="2176" y="2449"/>
                    </a:lnTo>
                    <a:lnTo>
                      <a:pt x="2093" y="2449"/>
                    </a:lnTo>
                    <a:lnTo>
                      <a:pt x="2093" y="2428"/>
                    </a:lnTo>
                    <a:lnTo>
                      <a:pt x="1988" y="2365"/>
                    </a:lnTo>
                    <a:lnTo>
                      <a:pt x="1883" y="2344"/>
                    </a:lnTo>
                    <a:lnTo>
                      <a:pt x="1800" y="2239"/>
                    </a:lnTo>
                    <a:lnTo>
                      <a:pt x="1758" y="2239"/>
                    </a:lnTo>
                    <a:cubicBezTo>
                      <a:pt x="1730" y="2230"/>
                      <a:pt x="1706" y="2212"/>
                      <a:pt x="1680" y="2193"/>
                    </a:cubicBezTo>
                    <a:lnTo>
                      <a:pt x="1680" y="2193"/>
                    </a:lnTo>
                    <a:lnTo>
                      <a:pt x="1737" y="2156"/>
                    </a:lnTo>
                    <a:lnTo>
                      <a:pt x="1758" y="2030"/>
                    </a:lnTo>
                    <a:lnTo>
                      <a:pt x="1674" y="1946"/>
                    </a:lnTo>
                    <a:lnTo>
                      <a:pt x="1486" y="1737"/>
                    </a:lnTo>
                    <a:lnTo>
                      <a:pt x="1423" y="1695"/>
                    </a:lnTo>
                    <a:lnTo>
                      <a:pt x="1381" y="1612"/>
                    </a:lnTo>
                    <a:lnTo>
                      <a:pt x="1256" y="1507"/>
                    </a:lnTo>
                    <a:lnTo>
                      <a:pt x="1318" y="1465"/>
                    </a:lnTo>
                    <a:lnTo>
                      <a:pt x="1277" y="1235"/>
                    </a:lnTo>
                    <a:lnTo>
                      <a:pt x="1360" y="1130"/>
                    </a:lnTo>
                    <a:lnTo>
                      <a:pt x="1486" y="1089"/>
                    </a:lnTo>
                    <a:lnTo>
                      <a:pt x="1528" y="1193"/>
                    </a:lnTo>
                    <a:lnTo>
                      <a:pt x="1465" y="1193"/>
                    </a:lnTo>
                    <a:lnTo>
                      <a:pt x="1465" y="1256"/>
                    </a:lnTo>
                    <a:lnTo>
                      <a:pt x="1653" y="1319"/>
                    </a:lnTo>
                    <a:lnTo>
                      <a:pt x="1674" y="1465"/>
                    </a:lnTo>
                    <a:lnTo>
                      <a:pt x="1779" y="1570"/>
                    </a:lnTo>
                    <a:lnTo>
                      <a:pt x="1904" y="1570"/>
                    </a:lnTo>
                    <a:lnTo>
                      <a:pt x="1841" y="1507"/>
                    </a:lnTo>
                    <a:lnTo>
                      <a:pt x="1779" y="1423"/>
                    </a:lnTo>
                    <a:lnTo>
                      <a:pt x="1800" y="1361"/>
                    </a:lnTo>
                    <a:lnTo>
                      <a:pt x="1946" y="1402"/>
                    </a:lnTo>
                    <a:lnTo>
                      <a:pt x="2009" y="1528"/>
                    </a:lnTo>
                    <a:lnTo>
                      <a:pt x="2093" y="1570"/>
                    </a:lnTo>
                    <a:lnTo>
                      <a:pt x="2155" y="1486"/>
                    </a:lnTo>
                    <a:lnTo>
                      <a:pt x="2072" y="1423"/>
                    </a:lnTo>
                    <a:lnTo>
                      <a:pt x="1988" y="1402"/>
                    </a:lnTo>
                    <a:lnTo>
                      <a:pt x="1988" y="1361"/>
                    </a:lnTo>
                    <a:lnTo>
                      <a:pt x="2197" y="1361"/>
                    </a:lnTo>
                    <a:lnTo>
                      <a:pt x="2281" y="1423"/>
                    </a:lnTo>
                    <a:lnTo>
                      <a:pt x="2302" y="1402"/>
                    </a:lnTo>
                    <a:lnTo>
                      <a:pt x="2176" y="1298"/>
                    </a:lnTo>
                    <a:lnTo>
                      <a:pt x="2051" y="1277"/>
                    </a:lnTo>
                    <a:lnTo>
                      <a:pt x="1946" y="1151"/>
                    </a:lnTo>
                    <a:lnTo>
                      <a:pt x="1988" y="1068"/>
                    </a:lnTo>
                    <a:lnTo>
                      <a:pt x="2093" y="1089"/>
                    </a:lnTo>
                    <a:lnTo>
                      <a:pt x="2176" y="1047"/>
                    </a:lnTo>
                    <a:lnTo>
                      <a:pt x="2218" y="879"/>
                    </a:lnTo>
                    <a:lnTo>
                      <a:pt x="2302" y="858"/>
                    </a:lnTo>
                    <a:lnTo>
                      <a:pt x="2427" y="963"/>
                    </a:lnTo>
                    <a:lnTo>
                      <a:pt x="2532" y="963"/>
                    </a:lnTo>
                    <a:lnTo>
                      <a:pt x="2637" y="858"/>
                    </a:lnTo>
                    <a:lnTo>
                      <a:pt x="2637" y="796"/>
                    </a:lnTo>
                    <a:lnTo>
                      <a:pt x="2699" y="796"/>
                    </a:lnTo>
                    <a:lnTo>
                      <a:pt x="2783" y="879"/>
                    </a:lnTo>
                    <a:lnTo>
                      <a:pt x="3013" y="879"/>
                    </a:lnTo>
                    <a:lnTo>
                      <a:pt x="3201" y="942"/>
                    </a:lnTo>
                    <a:lnTo>
                      <a:pt x="3327" y="900"/>
                    </a:lnTo>
                    <a:lnTo>
                      <a:pt x="3348" y="566"/>
                    </a:lnTo>
                    <a:lnTo>
                      <a:pt x="3327" y="440"/>
                    </a:lnTo>
                    <a:lnTo>
                      <a:pt x="3473" y="335"/>
                    </a:lnTo>
                    <a:lnTo>
                      <a:pt x="3473" y="210"/>
                    </a:lnTo>
                    <a:lnTo>
                      <a:pt x="3369" y="147"/>
                    </a:lnTo>
                    <a:lnTo>
                      <a:pt x="341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 name="Google Shape;436;p45">
              <a:extLst>
                <a:ext uri="{FF2B5EF4-FFF2-40B4-BE49-F238E27FC236}">
                  <a16:creationId xmlns:a16="http://schemas.microsoft.com/office/drawing/2014/main" id="{9CE91F84-8EFB-4F93-9B5A-2E20131B7246}"/>
                </a:ext>
              </a:extLst>
            </p:cNvPr>
            <p:cNvGrpSpPr/>
            <p:nvPr/>
          </p:nvGrpSpPr>
          <p:grpSpPr>
            <a:xfrm>
              <a:off x="3782759" y="2807162"/>
              <a:ext cx="82686" cy="85487"/>
              <a:chOff x="3765350" y="2500900"/>
              <a:chExt cx="173600" cy="187925"/>
            </a:xfrm>
            <a:grpFill/>
          </p:grpSpPr>
          <p:sp>
            <p:nvSpPr>
              <p:cNvPr id="245" name="Google Shape;437;p45">
                <a:extLst>
                  <a:ext uri="{FF2B5EF4-FFF2-40B4-BE49-F238E27FC236}">
                    <a16:creationId xmlns:a16="http://schemas.microsoft.com/office/drawing/2014/main" id="{4AF27516-6AAA-4F22-9047-22E480859D92}"/>
                  </a:ext>
                </a:extLst>
              </p:cNvPr>
              <p:cNvSpPr/>
              <p:nvPr/>
            </p:nvSpPr>
            <p:spPr>
              <a:xfrm>
                <a:off x="3765350" y="2500900"/>
                <a:ext cx="108950" cy="64300"/>
              </a:xfrm>
              <a:custGeom>
                <a:avLst/>
                <a:gdLst/>
                <a:ahLst/>
                <a:cxnLst/>
                <a:rect l="l" t="t" r="r" b="b"/>
                <a:pathLst>
                  <a:path w="4358" h="2572" extrusionOk="0">
                    <a:moveTo>
                      <a:pt x="1286" y="596"/>
                    </a:moveTo>
                    <a:lnTo>
                      <a:pt x="0" y="1072"/>
                    </a:lnTo>
                    <a:lnTo>
                      <a:pt x="429" y="2239"/>
                    </a:lnTo>
                    <a:lnTo>
                      <a:pt x="857" y="2572"/>
                    </a:lnTo>
                    <a:lnTo>
                      <a:pt x="2191" y="1215"/>
                    </a:lnTo>
                    <a:lnTo>
                      <a:pt x="4024" y="1072"/>
                    </a:lnTo>
                    <a:lnTo>
                      <a:pt x="4358" y="429"/>
                    </a:lnTo>
                    <a:lnTo>
                      <a:pt x="3120" y="0"/>
                    </a:lnTo>
                    <a:lnTo>
                      <a:pt x="2477" y="358"/>
                    </a:lnTo>
                    <a:close/>
                  </a:path>
                </a:pathLst>
              </a:custGeom>
              <a:grpFill/>
              <a:ln>
                <a:noFill/>
              </a:ln>
            </p:spPr>
          </p:sp>
          <p:sp>
            <p:nvSpPr>
              <p:cNvPr id="246" name="Google Shape;438;p45">
                <a:extLst>
                  <a:ext uri="{FF2B5EF4-FFF2-40B4-BE49-F238E27FC236}">
                    <a16:creationId xmlns:a16="http://schemas.microsoft.com/office/drawing/2014/main" id="{4E6CD4CB-D6B5-435C-BEF7-092D67762737}"/>
                  </a:ext>
                </a:extLst>
              </p:cNvPr>
              <p:cNvSpPr/>
              <p:nvPr/>
            </p:nvSpPr>
            <p:spPr>
              <a:xfrm>
                <a:off x="3797175" y="2609800"/>
                <a:ext cx="2625" cy="3700"/>
              </a:xfrm>
              <a:custGeom>
                <a:avLst/>
                <a:gdLst/>
                <a:ahLst/>
                <a:cxnLst/>
                <a:rect l="l" t="t" r="r" b="b"/>
                <a:pathLst>
                  <a:path w="105" h="148" extrusionOk="0">
                    <a:moveTo>
                      <a:pt x="42" y="1"/>
                    </a:moveTo>
                    <a:lnTo>
                      <a:pt x="21" y="43"/>
                    </a:lnTo>
                    <a:lnTo>
                      <a:pt x="0" y="84"/>
                    </a:lnTo>
                    <a:lnTo>
                      <a:pt x="0" y="147"/>
                    </a:lnTo>
                    <a:lnTo>
                      <a:pt x="21" y="147"/>
                    </a:lnTo>
                    <a:lnTo>
                      <a:pt x="42" y="105"/>
                    </a:lnTo>
                    <a:lnTo>
                      <a:pt x="105" y="22"/>
                    </a:lnTo>
                    <a:lnTo>
                      <a:pt x="4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439;p45">
                <a:extLst>
                  <a:ext uri="{FF2B5EF4-FFF2-40B4-BE49-F238E27FC236}">
                    <a16:creationId xmlns:a16="http://schemas.microsoft.com/office/drawing/2014/main" id="{1ADFF5C3-EC63-47B1-8244-203842880435}"/>
                  </a:ext>
                </a:extLst>
              </p:cNvPr>
              <p:cNvSpPr/>
              <p:nvPr/>
            </p:nvSpPr>
            <p:spPr>
              <a:xfrm>
                <a:off x="3796125" y="2610325"/>
                <a:ext cx="22525" cy="41875"/>
              </a:xfrm>
              <a:custGeom>
                <a:avLst/>
                <a:gdLst/>
                <a:ahLst/>
                <a:cxnLst/>
                <a:rect l="l" t="t" r="r" b="b"/>
                <a:pathLst>
                  <a:path w="901" h="1675" extrusionOk="0">
                    <a:moveTo>
                      <a:pt x="565" y="1"/>
                    </a:moveTo>
                    <a:lnTo>
                      <a:pt x="461" y="22"/>
                    </a:lnTo>
                    <a:lnTo>
                      <a:pt x="252" y="273"/>
                    </a:lnTo>
                    <a:lnTo>
                      <a:pt x="168" y="273"/>
                    </a:lnTo>
                    <a:lnTo>
                      <a:pt x="42" y="189"/>
                    </a:lnTo>
                    <a:lnTo>
                      <a:pt x="42" y="314"/>
                    </a:lnTo>
                    <a:lnTo>
                      <a:pt x="1" y="398"/>
                    </a:lnTo>
                    <a:lnTo>
                      <a:pt x="105" y="503"/>
                    </a:lnTo>
                    <a:lnTo>
                      <a:pt x="105" y="586"/>
                    </a:lnTo>
                    <a:lnTo>
                      <a:pt x="189" y="649"/>
                    </a:lnTo>
                    <a:lnTo>
                      <a:pt x="189" y="796"/>
                    </a:lnTo>
                    <a:lnTo>
                      <a:pt x="105" y="858"/>
                    </a:lnTo>
                    <a:lnTo>
                      <a:pt x="147" y="942"/>
                    </a:lnTo>
                    <a:lnTo>
                      <a:pt x="273" y="942"/>
                    </a:lnTo>
                    <a:lnTo>
                      <a:pt x="273" y="1005"/>
                    </a:lnTo>
                    <a:lnTo>
                      <a:pt x="189" y="1068"/>
                    </a:lnTo>
                    <a:lnTo>
                      <a:pt x="147" y="1277"/>
                    </a:lnTo>
                    <a:lnTo>
                      <a:pt x="189" y="1361"/>
                    </a:lnTo>
                    <a:lnTo>
                      <a:pt x="252" y="1591"/>
                    </a:lnTo>
                    <a:lnTo>
                      <a:pt x="314" y="1674"/>
                    </a:lnTo>
                    <a:lnTo>
                      <a:pt x="377" y="1654"/>
                    </a:lnTo>
                    <a:lnTo>
                      <a:pt x="419" y="1674"/>
                    </a:lnTo>
                    <a:lnTo>
                      <a:pt x="503" y="1654"/>
                    </a:lnTo>
                    <a:lnTo>
                      <a:pt x="524" y="1528"/>
                    </a:lnTo>
                    <a:lnTo>
                      <a:pt x="565" y="1444"/>
                    </a:lnTo>
                    <a:lnTo>
                      <a:pt x="670" y="1444"/>
                    </a:lnTo>
                    <a:lnTo>
                      <a:pt x="733" y="1528"/>
                    </a:lnTo>
                    <a:lnTo>
                      <a:pt x="796" y="1528"/>
                    </a:lnTo>
                    <a:lnTo>
                      <a:pt x="837" y="1444"/>
                    </a:lnTo>
                    <a:lnTo>
                      <a:pt x="837" y="1214"/>
                    </a:lnTo>
                    <a:lnTo>
                      <a:pt x="879" y="1151"/>
                    </a:lnTo>
                    <a:lnTo>
                      <a:pt x="837" y="921"/>
                    </a:lnTo>
                    <a:lnTo>
                      <a:pt x="900" y="712"/>
                    </a:lnTo>
                    <a:lnTo>
                      <a:pt x="733" y="586"/>
                    </a:lnTo>
                    <a:lnTo>
                      <a:pt x="879" y="503"/>
                    </a:lnTo>
                    <a:lnTo>
                      <a:pt x="879" y="419"/>
                    </a:lnTo>
                    <a:lnTo>
                      <a:pt x="837" y="294"/>
                    </a:lnTo>
                    <a:lnTo>
                      <a:pt x="775" y="189"/>
                    </a:lnTo>
                    <a:lnTo>
                      <a:pt x="691" y="63"/>
                    </a:lnTo>
                    <a:lnTo>
                      <a:pt x="670" y="84"/>
                    </a:lnTo>
                    <a:lnTo>
                      <a:pt x="56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440;p45">
                <a:extLst>
                  <a:ext uri="{FF2B5EF4-FFF2-40B4-BE49-F238E27FC236}">
                    <a16:creationId xmlns:a16="http://schemas.microsoft.com/office/drawing/2014/main" id="{DD354A66-0D1E-44D5-BE23-0DD49FD9F7C0}"/>
                  </a:ext>
                </a:extLst>
              </p:cNvPr>
              <p:cNvSpPr/>
              <p:nvPr/>
            </p:nvSpPr>
            <p:spPr>
              <a:xfrm>
                <a:off x="3821225" y="2579475"/>
                <a:ext cx="6300" cy="4200"/>
              </a:xfrm>
              <a:custGeom>
                <a:avLst/>
                <a:gdLst/>
                <a:ahLst/>
                <a:cxnLst/>
                <a:rect l="l" t="t" r="r" b="b"/>
                <a:pathLst>
                  <a:path w="252" h="168" extrusionOk="0">
                    <a:moveTo>
                      <a:pt x="189" y="0"/>
                    </a:moveTo>
                    <a:lnTo>
                      <a:pt x="147" y="42"/>
                    </a:lnTo>
                    <a:lnTo>
                      <a:pt x="43" y="84"/>
                    </a:lnTo>
                    <a:lnTo>
                      <a:pt x="1" y="147"/>
                    </a:lnTo>
                    <a:lnTo>
                      <a:pt x="43" y="167"/>
                    </a:lnTo>
                    <a:lnTo>
                      <a:pt x="189" y="147"/>
                    </a:lnTo>
                    <a:lnTo>
                      <a:pt x="252" y="147"/>
                    </a:lnTo>
                    <a:lnTo>
                      <a:pt x="252" y="63"/>
                    </a:lnTo>
                    <a:lnTo>
                      <a:pt x="18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441;p45">
                <a:extLst>
                  <a:ext uri="{FF2B5EF4-FFF2-40B4-BE49-F238E27FC236}">
                    <a16:creationId xmlns:a16="http://schemas.microsoft.com/office/drawing/2014/main" id="{1445BAF9-79F4-417A-9A61-38530271345F}"/>
                  </a:ext>
                </a:extLst>
              </p:cNvPr>
              <p:cNvSpPr/>
              <p:nvPr/>
            </p:nvSpPr>
            <p:spPr>
              <a:xfrm>
                <a:off x="3833800" y="2589400"/>
                <a:ext cx="1575" cy="1600"/>
              </a:xfrm>
              <a:custGeom>
                <a:avLst/>
                <a:gdLst/>
                <a:ahLst/>
                <a:cxnLst/>
                <a:rect l="l" t="t" r="r" b="b"/>
                <a:pathLst>
                  <a:path w="63" h="64" extrusionOk="0">
                    <a:moveTo>
                      <a:pt x="42" y="1"/>
                    </a:moveTo>
                    <a:lnTo>
                      <a:pt x="0" y="22"/>
                    </a:lnTo>
                    <a:lnTo>
                      <a:pt x="63" y="63"/>
                    </a:lnTo>
                    <a:lnTo>
                      <a:pt x="4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442;p45">
                <a:extLst>
                  <a:ext uri="{FF2B5EF4-FFF2-40B4-BE49-F238E27FC236}">
                    <a16:creationId xmlns:a16="http://schemas.microsoft.com/office/drawing/2014/main" id="{5E095F67-43E5-440E-B148-88F136DE0CD5}"/>
                  </a:ext>
                </a:extLst>
              </p:cNvPr>
              <p:cNvSpPr/>
              <p:nvPr/>
            </p:nvSpPr>
            <p:spPr>
              <a:xfrm>
                <a:off x="3774675" y="2506225"/>
                <a:ext cx="164275" cy="182600"/>
              </a:xfrm>
              <a:custGeom>
                <a:avLst/>
                <a:gdLst/>
                <a:ahLst/>
                <a:cxnLst/>
                <a:rect l="l" t="t" r="r" b="b"/>
                <a:pathLst>
                  <a:path w="6571" h="7304" extrusionOk="0">
                    <a:moveTo>
                      <a:pt x="2595" y="1"/>
                    </a:moveTo>
                    <a:lnTo>
                      <a:pt x="2302" y="189"/>
                    </a:lnTo>
                    <a:lnTo>
                      <a:pt x="2114" y="105"/>
                    </a:lnTo>
                    <a:lnTo>
                      <a:pt x="2009" y="252"/>
                    </a:lnTo>
                    <a:lnTo>
                      <a:pt x="2072" y="419"/>
                    </a:lnTo>
                    <a:lnTo>
                      <a:pt x="1842" y="482"/>
                    </a:lnTo>
                    <a:lnTo>
                      <a:pt x="1800" y="691"/>
                    </a:lnTo>
                    <a:lnTo>
                      <a:pt x="1695" y="608"/>
                    </a:lnTo>
                    <a:lnTo>
                      <a:pt x="1591" y="608"/>
                    </a:lnTo>
                    <a:lnTo>
                      <a:pt x="1340" y="524"/>
                    </a:lnTo>
                    <a:lnTo>
                      <a:pt x="1340" y="691"/>
                    </a:lnTo>
                    <a:lnTo>
                      <a:pt x="1235" y="901"/>
                    </a:lnTo>
                    <a:lnTo>
                      <a:pt x="1172" y="796"/>
                    </a:lnTo>
                    <a:lnTo>
                      <a:pt x="1005" y="712"/>
                    </a:lnTo>
                    <a:lnTo>
                      <a:pt x="1026" y="587"/>
                    </a:lnTo>
                    <a:lnTo>
                      <a:pt x="900" y="503"/>
                    </a:lnTo>
                    <a:lnTo>
                      <a:pt x="691" y="880"/>
                    </a:lnTo>
                    <a:lnTo>
                      <a:pt x="524" y="796"/>
                    </a:lnTo>
                    <a:lnTo>
                      <a:pt x="294" y="942"/>
                    </a:lnTo>
                    <a:lnTo>
                      <a:pt x="168" y="901"/>
                    </a:lnTo>
                    <a:lnTo>
                      <a:pt x="105" y="942"/>
                    </a:lnTo>
                    <a:lnTo>
                      <a:pt x="126" y="1089"/>
                    </a:lnTo>
                    <a:lnTo>
                      <a:pt x="231" y="1193"/>
                    </a:lnTo>
                    <a:lnTo>
                      <a:pt x="210" y="1361"/>
                    </a:lnTo>
                    <a:lnTo>
                      <a:pt x="84" y="1403"/>
                    </a:lnTo>
                    <a:lnTo>
                      <a:pt x="1" y="1465"/>
                    </a:lnTo>
                    <a:lnTo>
                      <a:pt x="126" y="1633"/>
                    </a:lnTo>
                    <a:lnTo>
                      <a:pt x="168" y="1926"/>
                    </a:lnTo>
                    <a:lnTo>
                      <a:pt x="335" y="2051"/>
                    </a:lnTo>
                    <a:lnTo>
                      <a:pt x="524" y="2051"/>
                    </a:lnTo>
                    <a:lnTo>
                      <a:pt x="440" y="2240"/>
                    </a:lnTo>
                    <a:lnTo>
                      <a:pt x="503" y="2365"/>
                    </a:lnTo>
                    <a:lnTo>
                      <a:pt x="796" y="2302"/>
                    </a:lnTo>
                    <a:lnTo>
                      <a:pt x="900" y="2177"/>
                    </a:lnTo>
                    <a:lnTo>
                      <a:pt x="900" y="2072"/>
                    </a:lnTo>
                    <a:lnTo>
                      <a:pt x="1172" y="1926"/>
                    </a:lnTo>
                    <a:lnTo>
                      <a:pt x="1570" y="2030"/>
                    </a:lnTo>
                    <a:lnTo>
                      <a:pt x="1675" y="2093"/>
                    </a:lnTo>
                    <a:lnTo>
                      <a:pt x="1842" y="2156"/>
                    </a:lnTo>
                    <a:lnTo>
                      <a:pt x="1884" y="2261"/>
                    </a:lnTo>
                    <a:lnTo>
                      <a:pt x="1905" y="2302"/>
                    </a:lnTo>
                    <a:lnTo>
                      <a:pt x="1967" y="2386"/>
                    </a:lnTo>
                    <a:lnTo>
                      <a:pt x="2072" y="2574"/>
                    </a:lnTo>
                    <a:lnTo>
                      <a:pt x="2072" y="2679"/>
                    </a:lnTo>
                    <a:lnTo>
                      <a:pt x="2156" y="2721"/>
                    </a:lnTo>
                    <a:lnTo>
                      <a:pt x="2156" y="2888"/>
                    </a:lnTo>
                    <a:lnTo>
                      <a:pt x="2281" y="2930"/>
                    </a:lnTo>
                    <a:lnTo>
                      <a:pt x="2365" y="3035"/>
                    </a:lnTo>
                    <a:lnTo>
                      <a:pt x="2511" y="3202"/>
                    </a:lnTo>
                    <a:lnTo>
                      <a:pt x="2532" y="3307"/>
                    </a:lnTo>
                    <a:lnTo>
                      <a:pt x="2700" y="3307"/>
                    </a:lnTo>
                    <a:lnTo>
                      <a:pt x="2804" y="3432"/>
                    </a:lnTo>
                    <a:lnTo>
                      <a:pt x="2825" y="3537"/>
                    </a:lnTo>
                    <a:lnTo>
                      <a:pt x="2909" y="3558"/>
                    </a:lnTo>
                    <a:lnTo>
                      <a:pt x="3139" y="3851"/>
                    </a:lnTo>
                    <a:lnTo>
                      <a:pt x="3369" y="4018"/>
                    </a:lnTo>
                    <a:lnTo>
                      <a:pt x="3474" y="4039"/>
                    </a:lnTo>
                    <a:lnTo>
                      <a:pt x="3579" y="4081"/>
                    </a:lnTo>
                    <a:lnTo>
                      <a:pt x="3620" y="4186"/>
                    </a:lnTo>
                    <a:lnTo>
                      <a:pt x="3725" y="4186"/>
                    </a:lnTo>
                    <a:lnTo>
                      <a:pt x="3788" y="4123"/>
                    </a:lnTo>
                    <a:lnTo>
                      <a:pt x="3934" y="4165"/>
                    </a:lnTo>
                    <a:lnTo>
                      <a:pt x="4039" y="4165"/>
                    </a:lnTo>
                    <a:lnTo>
                      <a:pt x="4164" y="4395"/>
                    </a:lnTo>
                    <a:lnTo>
                      <a:pt x="4248" y="4458"/>
                    </a:lnTo>
                    <a:lnTo>
                      <a:pt x="4290" y="4416"/>
                    </a:lnTo>
                    <a:lnTo>
                      <a:pt x="4395" y="4458"/>
                    </a:lnTo>
                    <a:lnTo>
                      <a:pt x="4395" y="4520"/>
                    </a:lnTo>
                    <a:lnTo>
                      <a:pt x="4604" y="4520"/>
                    </a:lnTo>
                    <a:lnTo>
                      <a:pt x="4688" y="4625"/>
                    </a:lnTo>
                    <a:lnTo>
                      <a:pt x="4688" y="4730"/>
                    </a:lnTo>
                    <a:lnTo>
                      <a:pt x="4646" y="4792"/>
                    </a:lnTo>
                    <a:lnTo>
                      <a:pt x="4708" y="4834"/>
                    </a:lnTo>
                    <a:lnTo>
                      <a:pt x="4834" y="4834"/>
                    </a:lnTo>
                    <a:lnTo>
                      <a:pt x="4897" y="4939"/>
                    </a:lnTo>
                    <a:lnTo>
                      <a:pt x="5043" y="4981"/>
                    </a:lnTo>
                    <a:lnTo>
                      <a:pt x="5106" y="4939"/>
                    </a:lnTo>
                    <a:lnTo>
                      <a:pt x="5169" y="5002"/>
                    </a:lnTo>
                    <a:lnTo>
                      <a:pt x="5232" y="5190"/>
                    </a:lnTo>
                    <a:lnTo>
                      <a:pt x="5252" y="5357"/>
                    </a:lnTo>
                    <a:lnTo>
                      <a:pt x="5315" y="5441"/>
                    </a:lnTo>
                    <a:lnTo>
                      <a:pt x="5357" y="5650"/>
                    </a:lnTo>
                    <a:lnTo>
                      <a:pt x="5420" y="5755"/>
                    </a:lnTo>
                    <a:lnTo>
                      <a:pt x="5420" y="5859"/>
                    </a:lnTo>
                    <a:lnTo>
                      <a:pt x="5357" y="5943"/>
                    </a:lnTo>
                    <a:lnTo>
                      <a:pt x="5315" y="5943"/>
                    </a:lnTo>
                    <a:lnTo>
                      <a:pt x="5273" y="5964"/>
                    </a:lnTo>
                    <a:lnTo>
                      <a:pt x="5315" y="6069"/>
                    </a:lnTo>
                    <a:lnTo>
                      <a:pt x="5273" y="6173"/>
                    </a:lnTo>
                    <a:lnTo>
                      <a:pt x="5211" y="6257"/>
                    </a:lnTo>
                    <a:lnTo>
                      <a:pt x="5127" y="6278"/>
                    </a:lnTo>
                    <a:lnTo>
                      <a:pt x="5106" y="6341"/>
                    </a:lnTo>
                    <a:lnTo>
                      <a:pt x="5106" y="6362"/>
                    </a:lnTo>
                    <a:lnTo>
                      <a:pt x="5211" y="6466"/>
                    </a:lnTo>
                    <a:lnTo>
                      <a:pt x="5357" y="6445"/>
                    </a:lnTo>
                    <a:lnTo>
                      <a:pt x="5441" y="6341"/>
                    </a:lnTo>
                    <a:lnTo>
                      <a:pt x="5462" y="6194"/>
                    </a:lnTo>
                    <a:lnTo>
                      <a:pt x="5629" y="6069"/>
                    </a:lnTo>
                    <a:lnTo>
                      <a:pt x="5650" y="5818"/>
                    </a:lnTo>
                    <a:lnTo>
                      <a:pt x="5755" y="5713"/>
                    </a:lnTo>
                    <a:lnTo>
                      <a:pt x="5859" y="5671"/>
                    </a:lnTo>
                    <a:lnTo>
                      <a:pt x="5880" y="5608"/>
                    </a:lnTo>
                    <a:lnTo>
                      <a:pt x="5859" y="5546"/>
                    </a:lnTo>
                    <a:lnTo>
                      <a:pt x="5880" y="5399"/>
                    </a:lnTo>
                    <a:lnTo>
                      <a:pt x="5859" y="5336"/>
                    </a:lnTo>
                    <a:lnTo>
                      <a:pt x="5692" y="5190"/>
                    </a:lnTo>
                    <a:lnTo>
                      <a:pt x="5587" y="5190"/>
                    </a:lnTo>
                    <a:lnTo>
                      <a:pt x="5566" y="5127"/>
                    </a:lnTo>
                    <a:lnTo>
                      <a:pt x="5566" y="5043"/>
                    </a:lnTo>
                    <a:lnTo>
                      <a:pt x="5650" y="5002"/>
                    </a:lnTo>
                    <a:lnTo>
                      <a:pt x="5671" y="4918"/>
                    </a:lnTo>
                    <a:lnTo>
                      <a:pt x="5671" y="4834"/>
                    </a:lnTo>
                    <a:lnTo>
                      <a:pt x="5734" y="4771"/>
                    </a:lnTo>
                    <a:lnTo>
                      <a:pt x="5776" y="4625"/>
                    </a:lnTo>
                    <a:lnTo>
                      <a:pt x="5838" y="4604"/>
                    </a:lnTo>
                    <a:lnTo>
                      <a:pt x="5901" y="4604"/>
                    </a:lnTo>
                    <a:lnTo>
                      <a:pt x="6006" y="4667"/>
                    </a:lnTo>
                    <a:lnTo>
                      <a:pt x="6048" y="4709"/>
                    </a:lnTo>
                    <a:lnTo>
                      <a:pt x="6215" y="4709"/>
                    </a:lnTo>
                    <a:lnTo>
                      <a:pt x="6278" y="4730"/>
                    </a:lnTo>
                    <a:lnTo>
                      <a:pt x="6257" y="4813"/>
                    </a:lnTo>
                    <a:lnTo>
                      <a:pt x="6299" y="4918"/>
                    </a:lnTo>
                    <a:lnTo>
                      <a:pt x="6382" y="5022"/>
                    </a:lnTo>
                    <a:lnTo>
                      <a:pt x="6487" y="5085"/>
                    </a:lnTo>
                    <a:lnTo>
                      <a:pt x="6487" y="5043"/>
                    </a:lnTo>
                    <a:lnTo>
                      <a:pt x="6508" y="5022"/>
                    </a:lnTo>
                    <a:lnTo>
                      <a:pt x="6487" y="5002"/>
                    </a:lnTo>
                    <a:lnTo>
                      <a:pt x="6550" y="4918"/>
                    </a:lnTo>
                    <a:lnTo>
                      <a:pt x="6571" y="4771"/>
                    </a:lnTo>
                    <a:lnTo>
                      <a:pt x="6508" y="4688"/>
                    </a:lnTo>
                    <a:lnTo>
                      <a:pt x="6403" y="4604"/>
                    </a:lnTo>
                    <a:lnTo>
                      <a:pt x="6236" y="4562"/>
                    </a:lnTo>
                    <a:lnTo>
                      <a:pt x="6131" y="4416"/>
                    </a:lnTo>
                    <a:lnTo>
                      <a:pt x="5943" y="4290"/>
                    </a:lnTo>
                    <a:lnTo>
                      <a:pt x="5504" y="4060"/>
                    </a:lnTo>
                    <a:lnTo>
                      <a:pt x="5294" y="4018"/>
                    </a:lnTo>
                    <a:lnTo>
                      <a:pt x="5148" y="4018"/>
                    </a:lnTo>
                    <a:lnTo>
                      <a:pt x="5106" y="3914"/>
                    </a:lnTo>
                    <a:lnTo>
                      <a:pt x="5106" y="3851"/>
                    </a:lnTo>
                    <a:lnTo>
                      <a:pt x="5232" y="3746"/>
                    </a:lnTo>
                    <a:lnTo>
                      <a:pt x="5252" y="3662"/>
                    </a:lnTo>
                    <a:lnTo>
                      <a:pt x="5148" y="3621"/>
                    </a:lnTo>
                    <a:lnTo>
                      <a:pt x="5022" y="3642"/>
                    </a:lnTo>
                    <a:lnTo>
                      <a:pt x="4918" y="3621"/>
                    </a:lnTo>
                    <a:lnTo>
                      <a:pt x="4708" y="3621"/>
                    </a:lnTo>
                    <a:lnTo>
                      <a:pt x="4625" y="3558"/>
                    </a:lnTo>
                    <a:lnTo>
                      <a:pt x="4520" y="3537"/>
                    </a:lnTo>
                    <a:lnTo>
                      <a:pt x="4457" y="3453"/>
                    </a:lnTo>
                    <a:lnTo>
                      <a:pt x="4290" y="3328"/>
                    </a:lnTo>
                    <a:lnTo>
                      <a:pt x="4206" y="3202"/>
                    </a:lnTo>
                    <a:lnTo>
                      <a:pt x="4102" y="3097"/>
                    </a:lnTo>
                    <a:lnTo>
                      <a:pt x="4039" y="2993"/>
                    </a:lnTo>
                    <a:lnTo>
                      <a:pt x="4039" y="2867"/>
                    </a:lnTo>
                    <a:lnTo>
                      <a:pt x="3976" y="2825"/>
                    </a:lnTo>
                    <a:lnTo>
                      <a:pt x="3976" y="2721"/>
                    </a:lnTo>
                    <a:lnTo>
                      <a:pt x="3620" y="2365"/>
                    </a:lnTo>
                    <a:lnTo>
                      <a:pt x="3537" y="2261"/>
                    </a:lnTo>
                    <a:lnTo>
                      <a:pt x="3411" y="2177"/>
                    </a:lnTo>
                    <a:lnTo>
                      <a:pt x="3139" y="2051"/>
                    </a:lnTo>
                    <a:lnTo>
                      <a:pt x="3097" y="1968"/>
                    </a:lnTo>
                    <a:lnTo>
                      <a:pt x="3056" y="1821"/>
                    </a:lnTo>
                    <a:lnTo>
                      <a:pt x="3014" y="1654"/>
                    </a:lnTo>
                    <a:lnTo>
                      <a:pt x="3056" y="1612"/>
                    </a:lnTo>
                    <a:lnTo>
                      <a:pt x="3139" y="1465"/>
                    </a:lnTo>
                    <a:lnTo>
                      <a:pt x="3056" y="1361"/>
                    </a:lnTo>
                    <a:lnTo>
                      <a:pt x="3014" y="1235"/>
                    </a:lnTo>
                    <a:lnTo>
                      <a:pt x="3056" y="1152"/>
                    </a:lnTo>
                    <a:lnTo>
                      <a:pt x="3202" y="1131"/>
                    </a:lnTo>
                    <a:lnTo>
                      <a:pt x="3307" y="1026"/>
                    </a:lnTo>
                    <a:lnTo>
                      <a:pt x="3432" y="1026"/>
                    </a:lnTo>
                    <a:lnTo>
                      <a:pt x="3516" y="942"/>
                    </a:lnTo>
                    <a:lnTo>
                      <a:pt x="3579" y="901"/>
                    </a:lnTo>
                    <a:lnTo>
                      <a:pt x="3725" y="921"/>
                    </a:lnTo>
                    <a:lnTo>
                      <a:pt x="3683" y="712"/>
                    </a:lnTo>
                    <a:lnTo>
                      <a:pt x="3725" y="691"/>
                    </a:lnTo>
                    <a:lnTo>
                      <a:pt x="3662" y="587"/>
                    </a:lnTo>
                    <a:lnTo>
                      <a:pt x="3788" y="398"/>
                    </a:lnTo>
                    <a:lnTo>
                      <a:pt x="3725" y="315"/>
                    </a:lnTo>
                    <a:lnTo>
                      <a:pt x="3537" y="356"/>
                    </a:lnTo>
                    <a:lnTo>
                      <a:pt x="3202" y="273"/>
                    </a:lnTo>
                    <a:lnTo>
                      <a:pt x="2909" y="105"/>
                    </a:lnTo>
                    <a:lnTo>
                      <a:pt x="2930" y="1"/>
                    </a:lnTo>
                    <a:lnTo>
                      <a:pt x="2721" y="43"/>
                    </a:lnTo>
                    <a:lnTo>
                      <a:pt x="2595" y="1"/>
                    </a:lnTo>
                    <a:close/>
                    <a:moveTo>
                      <a:pt x="4960" y="6236"/>
                    </a:moveTo>
                    <a:lnTo>
                      <a:pt x="4813" y="6362"/>
                    </a:lnTo>
                    <a:lnTo>
                      <a:pt x="4750" y="6362"/>
                    </a:lnTo>
                    <a:lnTo>
                      <a:pt x="4625" y="6278"/>
                    </a:lnTo>
                    <a:lnTo>
                      <a:pt x="4499" y="6403"/>
                    </a:lnTo>
                    <a:lnTo>
                      <a:pt x="4227" y="6382"/>
                    </a:lnTo>
                    <a:lnTo>
                      <a:pt x="4018" y="6445"/>
                    </a:lnTo>
                    <a:lnTo>
                      <a:pt x="3872" y="6403"/>
                    </a:lnTo>
                    <a:lnTo>
                      <a:pt x="3767" y="6341"/>
                    </a:lnTo>
                    <a:lnTo>
                      <a:pt x="3641" y="6341"/>
                    </a:lnTo>
                    <a:lnTo>
                      <a:pt x="3558" y="6382"/>
                    </a:lnTo>
                    <a:lnTo>
                      <a:pt x="3495" y="6341"/>
                    </a:lnTo>
                    <a:lnTo>
                      <a:pt x="3369" y="6382"/>
                    </a:lnTo>
                    <a:lnTo>
                      <a:pt x="3348" y="6571"/>
                    </a:lnTo>
                    <a:lnTo>
                      <a:pt x="3474" y="6675"/>
                    </a:lnTo>
                    <a:lnTo>
                      <a:pt x="3600" y="6655"/>
                    </a:lnTo>
                    <a:lnTo>
                      <a:pt x="3809" y="6801"/>
                    </a:lnTo>
                    <a:lnTo>
                      <a:pt x="3955" y="6822"/>
                    </a:lnTo>
                    <a:lnTo>
                      <a:pt x="4060" y="6927"/>
                    </a:lnTo>
                    <a:lnTo>
                      <a:pt x="4311" y="7031"/>
                    </a:lnTo>
                    <a:lnTo>
                      <a:pt x="4374" y="7010"/>
                    </a:lnTo>
                    <a:lnTo>
                      <a:pt x="4478" y="7094"/>
                    </a:lnTo>
                    <a:lnTo>
                      <a:pt x="4499" y="7199"/>
                    </a:lnTo>
                    <a:lnTo>
                      <a:pt x="4750" y="7303"/>
                    </a:lnTo>
                    <a:lnTo>
                      <a:pt x="4855" y="7282"/>
                    </a:lnTo>
                    <a:lnTo>
                      <a:pt x="4855" y="7136"/>
                    </a:lnTo>
                    <a:lnTo>
                      <a:pt x="4918" y="7073"/>
                    </a:lnTo>
                    <a:lnTo>
                      <a:pt x="4918" y="6927"/>
                    </a:lnTo>
                    <a:lnTo>
                      <a:pt x="4813" y="6801"/>
                    </a:lnTo>
                    <a:lnTo>
                      <a:pt x="4918" y="6508"/>
                    </a:lnTo>
                    <a:lnTo>
                      <a:pt x="5022" y="6403"/>
                    </a:lnTo>
                    <a:lnTo>
                      <a:pt x="5022" y="6362"/>
                    </a:lnTo>
                    <a:lnTo>
                      <a:pt x="5043" y="6362"/>
                    </a:lnTo>
                    <a:lnTo>
                      <a:pt x="5043" y="6341"/>
                    </a:lnTo>
                    <a:lnTo>
                      <a:pt x="4960" y="6236"/>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443;p45">
              <a:extLst>
                <a:ext uri="{FF2B5EF4-FFF2-40B4-BE49-F238E27FC236}">
                  <a16:creationId xmlns:a16="http://schemas.microsoft.com/office/drawing/2014/main" id="{5D248A15-2E3E-4F20-9E4D-E1569A953277}"/>
                </a:ext>
              </a:extLst>
            </p:cNvPr>
            <p:cNvGrpSpPr/>
            <p:nvPr/>
          </p:nvGrpSpPr>
          <p:grpSpPr>
            <a:xfrm>
              <a:off x="3775674" y="2798496"/>
              <a:ext cx="40545" cy="23564"/>
              <a:chOff x="3750475" y="2481850"/>
              <a:chExt cx="85125" cy="51800"/>
            </a:xfrm>
            <a:grpFill/>
          </p:grpSpPr>
          <p:sp>
            <p:nvSpPr>
              <p:cNvPr id="243" name="Google Shape;444;p45">
                <a:extLst>
                  <a:ext uri="{FF2B5EF4-FFF2-40B4-BE49-F238E27FC236}">
                    <a16:creationId xmlns:a16="http://schemas.microsoft.com/office/drawing/2014/main" id="{13B23380-95F9-4098-B86A-734CC0A006F5}"/>
                  </a:ext>
                </a:extLst>
              </p:cNvPr>
              <p:cNvSpPr/>
              <p:nvPr/>
            </p:nvSpPr>
            <p:spPr>
              <a:xfrm>
                <a:off x="3762125" y="2492625"/>
                <a:ext cx="64900" cy="36650"/>
              </a:xfrm>
              <a:custGeom>
                <a:avLst/>
                <a:gdLst/>
                <a:ahLst/>
                <a:cxnLst/>
                <a:rect l="l" t="t" r="r" b="b"/>
                <a:pathLst>
                  <a:path w="2596" h="1466" extrusionOk="0">
                    <a:moveTo>
                      <a:pt x="1507" y="1"/>
                    </a:moveTo>
                    <a:lnTo>
                      <a:pt x="1361" y="64"/>
                    </a:lnTo>
                    <a:lnTo>
                      <a:pt x="1402" y="105"/>
                    </a:lnTo>
                    <a:lnTo>
                      <a:pt x="1340" y="189"/>
                    </a:lnTo>
                    <a:lnTo>
                      <a:pt x="1214" y="126"/>
                    </a:lnTo>
                    <a:lnTo>
                      <a:pt x="1109" y="189"/>
                    </a:lnTo>
                    <a:lnTo>
                      <a:pt x="1005" y="168"/>
                    </a:lnTo>
                    <a:lnTo>
                      <a:pt x="817" y="210"/>
                    </a:lnTo>
                    <a:lnTo>
                      <a:pt x="712" y="210"/>
                    </a:lnTo>
                    <a:lnTo>
                      <a:pt x="691" y="126"/>
                    </a:lnTo>
                    <a:lnTo>
                      <a:pt x="565" y="126"/>
                    </a:lnTo>
                    <a:lnTo>
                      <a:pt x="482" y="231"/>
                    </a:lnTo>
                    <a:lnTo>
                      <a:pt x="607" y="294"/>
                    </a:lnTo>
                    <a:lnTo>
                      <a:pt x="607" y="398"/>
                    </a:lnTo>
                    <a:lnTo>
                      <a:pt x="503" y="440"/>
                    </a:lnTo>
                    <a:lnTo>
                      <a:pt x="398" y="608"/>
                    </a:lnTo>
                    <a:lnTo>
                      <a:pt x="314" y="628"/>
                    </a:lnTo>
                    <a:lnTo>
                      <a:pt x="168" y="859"/>
                    </a:lnTo>
                    <a:lnTo>
                      <a:pt x="147" y="1047"/>
                    </a:lnTo>
                    <a:lnTo>
                      <a:pt x="147" y="1152"/>
                    </a:lnTo>
                    <a:lnTo>
                      <a:pt x="84" y="1152"/>
                    </a:lnTo>
                    <a:lnTo>
                      <a:pt x="0" y="1173"/>
                    </a:lnTo>
                    <a:lnTo>
                      <a:pt x="42" y="1277"/>
                    </a:lnTo>
                    <a:lnTo>
                      <a:pt x="147" y="1277"/>
                    </a:lnTo>
                    <a:lnTo>
                      <a:pt x="293" y="1235"/>
                    </a:lnTo>
                    <a:lnTo>
                      <a:pt x="252" y="1068"/>
                    </a:lnTo>
                    <a:lnTo>
                      <a:pt x="314" y="1026"/>
                    </a:lnTo>
                    <a:lnTo>
                      <a:pt x="482" y="1026"/>
                    </a:lnTo>
                    <a:lnTo>
                      <a:pt x="524" y="1131"/>
                    </a:lnTo>
                    <a:lnTo>
                      <a:pt x="586" y="1277"/>
                    </a:lnTo>
                    <a:lnTo>
                      <a:pt x="670" y="1340"/>
                    </a:lnTo>
                    <a:lnTo>
                      <a:pt x="670" y="1424"/>
                    </a:lnTo>
                    <a:lnTo>
                      <a:pt x="796" y="1465"/>
                    </a:lnTo>
                    <a:lnTo>
                      <a:pt x="1026" y="1319"/>
                    </a:lnTo>
                    <a:lnTo>
                      <a:pt x="1151" y="1361"/>
                    </a:lnTo>
                    <a:lnTo>
                      <a:pt x="1361" y="1026"/>
                    </a:lnTo>
                    <a:lnTo>
                      <a:pt x="1507" y="1110"/>
                    </a:lnTo>
                    <a:lnTo>
                      <a:pt x="1507" y="1235"/>
                    </a:lnTo>
                    <a:lnTo>
                      <a:pt x="1674" y="1319"/>
                    </a:lnTo>
                    <a:lnTo>
                      <a:pt x="1737" y="1445"/>
                    </a:lnTo>
                    <a:lnTo>
                      <a:pt x="1842" y="1235"/>
                    </a:lnTo>
                    <a:lnTo>
                      <a:pt x="1842" y="1068"/>
                    </a:lnTo>
                    <a:lnTo>
                      <a:pt x="2093" y="1131"/>
                    </a:lnTo>
                    <a:lnTo>
                      <a:pt x="2197" y="1131"/>
                    </a:lnTo>
                    <a:lnTo>
                      <a:pt x="2302" y="1214"/>
                    </a:lnTo>
                    <a:lnTo>
                      <a:pt x="2302" y="1005"/>
                    </a:lnTo>
                    <a:lnTo>
                      <a:pt x="2553" y="942"/>
                    </a:lnTo>
                    <a:lnTo>
                      <a:pt x="2490" y="754"/>
                    </a:lnTo>
                    <a:lnTo>
                      <a:pt x="2595" y="628"/>
                    </a:lnTo>
                    <a:lnTo>
                      <a:pt x="2553" y="524"/>
                    </a:lnTo>
                    <a:lnTo>
                      <a:pt x="2469" y="524"/>
                    </a:lnTo>
                    <a:lnTo>
                      <a:pt x="2365" y="628"/>
                    </a:lnTo>
                    <a:lnTo>
                      <a:pt x="2260" y="503"/>
                    </a:lnTo>
                    <a:lnTo>
                      <a:pt x="2177" y="524"/>
                    </a:lnTo>
                    <a:lnTo>
                      <a:pt x="2030" y="524"/>
                    </a:lnTo>
                    <a:lnTo>
                      <a:pt x="1988" y="440"/>
                    </a:lnTo>
                    <a:lnTo>
                      <a:pt x="2030" y="398"/>
                    </a:lnTo>
                    <a:lnTo>
                      <a:pt x="2030" y="294"/>
                    </a:lnTo>
                    <a:lnTo>
                      <a:pt x="1884" y="210"/>
                    </a:lnTo>
                    <a:lnTo>
                      <a:pt x="1737" y="84"/>
                    </a:lnTo>
                    <a:lnTo>
                      <a:pt x="1653" y="84"/>
                    </a:lnTo>
                    <a:lnTo>
                      <a:pt x="1612" y="126"/>
                    </a:lnTo>
                    <a:lnTo>
                      <a:pt x="1528" y="105"/>
                    </a:lnTo>
                    <a:lnTo>
                      <a:pt x="150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445;p45">
                <a:extLst>
                  <a:ext uri="{FF2B5EF4-FFF2-40B4-BE49-F238E27FC236}">
                    <a16:creationId xmlns:a16="http://schemas.microsoft.com/office/drawing/2014/main" id="{D00E7566-C73B-459F-BB8D-81868225633B}"/>
                  </a:ext>
                </a:extLst>
              </p:cNvPr>
              <p:cNvSpPr/>
              <p:nvPr/>
            </p:nvSpPr>
            <p:spPr>
              <a:xfrm>
                <a:off x="3750475" y="2481850"/>
                <a:ext cx="85125" cy="51800"/>
              </a:xfrm>
              <a:custGeom>
                <a:avLst/>
                <a:gdLst/>
                <a:ahLst/>
                <a:cxnLst/>
                <a:rect l="l" t="t" r="r" b="b"/>
                <a:pathLst>
                  <a:path w="3405" h="2072" extrusionOk="0">
                    <a:moveTo>
                      <a:pt x="1095" y="286"/>
                    </a:moveTo>
                    <a:lnTo>
                      <a:pt x="0" y="1667"/>
                    </a:lnTo>
                    <a:lnTo>
                      <a:pt x="547" y="2072"/>
                    </a:lnTo>
                    <a:lnTo>
                      <a:pt x="1214" y="1858"/>
                    </a:lnTo>
                    <a:lnTo>
                      <a:pt x="1881" y="1262"/>
                    </a:lnTo>
                    <a:lnTo>
                      <a:pt x="2976" y="1286"/>
                    </a:lnTo>
                    <a:lnTo>
                      <a:pt x="3405" y="786"/>
                    </a:lnTo>
                    <a:lnTo>
                      <a:pt x="2167" y="0"/>
                    </a:lnTo>
                    <a:close/>
                  </a:path>
                </a:pathLst>
              </a:custGeom>
              <a:grpFill/>
              <a:ln>
                <a:noFill/>
              </a:ln>
            </p:spPr>
          </p:sp>
        </p:grpSp>
        <p:grpSp>
          <p:nvGrpSpPr>
            <p:cNvPr id="11" name="Google Shape;446;p45">
              <a:extLst>
                <a:ext uri="{FF2B5EF4-FFF2-40B4-BE49-F238E27FC236}">
                  <a16:creationId xmlns:a16="http://schemas.microsoft.com/office/drawing/2014/main" id="{DEB0539A-9426-4A57-97CF-8050E4C9B0B7}"/>
                </a:ext>
              </a:extLst>
            </p:cNvPr>
            <p:cNvGrpSpPr/>
            <p:nvPr/>
          </p:nvGrpSpPr>
          <p:grpSpPr>
            <a:xfrm>
              <a:off x="3716946" y="2776024"/>
              <a:ext cx="81971" cy="76912"/>
              <a:chOff x="3627175" y="2432450"/>
              <a:chExt cx="172100" cy="169075"/>
            </a:xfrm>
            <a:grpFill/>
          </p:grpSpPr>
          <p:sp>
            <p:nvSpPr>
              <p:cNvPr id="240" name="Google Shape;447;p45">
                <a:extLst>
                  <a:ext uri="{FF2B5EF4-FFF2-40B4-BE49-F238E27FC236}">
                    <a16:creationId xmlns:a16="http://schemas.microsoft.com/office/drawing/2014/main" id="{ABBADF37-510B-400C-8DAD-4150A333196C}"/>
                  </a:ext>
                </a:extLst>
              </p:cNvPr>
              <p:cNvSpPr/>
              <p:nvPr/>
            </p:nvSpPr>
            <p:spPr>
              <a:xfrm>
                <a:off x="3627175" y="2433000"/>
                <a:ext cx="164800" cy="156950"/>
              </a:xfrm>
              <a:custGeom>
                <a:avLst/>
                <a:gdLst/>
                <a:ahLst/>
                <a:cxnLst/>
                <a:rect l="l" t="t" r="r" b="b"/>
                <a:pathLst>
                  <a:path w="6592" h="6278" extrusionOk="0">
                    <a:moveTo>
                      <a:pt x="3829" y="0"/>
                    </a:moveTo>
                    <a:lnTo>
                      <a:pt x="3808" y="42"/>
                    </a:lnTo>
                    <a:lnTo>
                      <a:pt x="3599" y="105"/>
                    </a:lnTo>
                    <a:lnTo>
                      <a:pt x="3578" y="63"/>
                    </a:lnTo>
                    <a:lnTo>
                      <a:pt x="3390" y="168"/>
                    </a:lnTo>
                    <a:lnTo>
                      <a:pt x="3369" y="272"/>
                    </a:lnTo>
                    <a:lnTo>
                      <a:pt x="3390" y="398"/>
                    </a:lnTo>
                    <a:lnTo>
                      <a:pt x="3348" y="607"/>
                    </a:lnTo>
                    <a:lnTo>
                      <a:pt x="3181" y="796"/>
                    </a:lnTo>
                    <a:lnTo>
                      <a:pt x="3181" y="837"/>
                    </a:lnTo>
                    <a:lnTo>
                      <a:pt x="2992" y="900"/>
                    </a:lnTo>
                    <a:lnTo>
                      <a:pt x="2888" y="900"/>
                    </a:lnTo>
                    <a:lnTo>
                      <a:pt x="2783" y="879"/>
                    </a:lnTo>
                    <a:lnTo>
                      <a:pt x="2574" y="1005"/>
                    </a:lnTo>
                    <a:lnTo>
                      <a:pt x="2532" y="1089"/>
                    </a:lnTo>
                    <a:lnTo>
                      <a:pt x="2574" y="1151"/>
                    </a:lnTo>
                    <a:lnTo>
                      <a:pt x="2658" y="1193"/>
                    </a:lnTo>
                    <a:lnTo>
                      <a:pt x="2532" y="1298"/>
                    </a:lnTo>
                    <a:lnTo>
                      <a:pt x="2365" y="1319"/>
                    </a:lnTo>
                    <a:lnTo>
                      <a:pt x="2134" y="1298"/>
                    </a:lnTo>
                    <a:lnTo>
                      <a:pt x="2030" y="1235"/>
                    </a:lnTo>
                    <a:lnTo>
                      <a:pt x="1946" y="1298"/>
                    </a:lnTo>
                    <a:lnTo>
                      <a:pt x="1925" y="1214"/>
                    </a:lnTo>
                    <a:lnTo>
                      <a:pt x="1841" y="1151"/>
                    </a:lnTo>
                    <a:lnTo>
                      <a:pt x="1883" y="1047"/>
                    </a:lnTo>
                    <a:lnTo>
                      <a:pt x="1800" y="1026"/>
                    </a:lnTo>
                    <a:lnTo>
                      <a:pt x="1695" y="1047"/>
                    </a:lnTo>
                    <a:lnTo>
                      <a:pt x="1569" y="1047"/>
                    </a:lnTo>
                    <a:lnTo>
                      <a:pt x="1507" y="1026"/>
                    </a:lnTo>
                    <a:lnTo>
                      <a:pt x="1528" y="1151"/>
                    </a:lnTo>
                    <a:lnTo>
                      <a:pt x="1507" y="1214"/>
                    </a:lnTo>
                    <a:lnTo>
                      <a:pt x="1716" y="1402"/>
                    </a:lnTo>
                    <a:lnTo>
                      <a:pt x="1674" y="1444"/>
                    </a:lnTo>
                    <a:lnTo>
                      <a:pt x="1695" y="1528"/>
                    </a:lnTo>
                    <a:lnTo>
                      <a:pt x="1695" y="1633"/>
                    </a:lnTo>
                    <a:lnTo>
                      <a:pt x="1737" y="1716"/>
                    </a:lnTo>
                    <a:lnTo>
                      <a:pt x="1737" y="1821"/>
                    </a:lnTo>
                    <a:lnTo>
                      <a:pt x="1569" y="1779"/>
                    </a:lnTo>
                    <a:lnTo>
                      <a:pt x="1465" y="1821"/>
                    </a:lnTo>
                    <a:lnTo>
                      <a:pt x="1381" y="1779"/>
                    </a:lnTo>
                    <a:lnTo>
                      <a:pt x="1277" y="1821"/>
                    </a:lnTo>
                    <a:lnTo>
                      <a:pt x="1256" y="1758"/>
                    </a:lnTo>
                    <a:lnTo>
                      <a:pt x="1109" y="1863"/>
                    </a:lnTo>
                    <a:lnTo>
                      <a:pt x="963" y="1653"/>
                    </a:lnTo>
                    <a:lnTo>
                      <a:pt x="858" y="1633"/>
                    </a:lnTo>
                    <a:lnTo>
                      <a:pt x="733" y="1653"/>
                    </a:lnTo>
                    <a:lnTo>
                      <a:pt x="628" y="1758"/>
                    </a:lnTo>
                    <a:lnTo>
                      <a:pt x="565" y="1737"/>
                    </a:lnTo>
                    <a:lnTo>
                      <a:pt x="481" y="1779"/>
                    </a:lnTo>
                    <a:lnTo>
                      <a:pt x="440" y="1758"/>
                    </a:lnTo>
                    <a:lnTo>
                      <a:pt x="335" y="1758"/>
                    </a:lnTo>
                    <a:lnTo>
                      <a:pt x="251" y="1842"/>
                    </a:lnTo>
                    <a:lnTo>
                      <a:pt x="63" y="1863"/>
                    </a:lnTo>
                    <a:lnTo>
                      <a:pt x="0" y="1946"/>
                    </a:lnTo>
                    <a:lnTo>
                      <a:pt x="42" y="2030"/>
                    </a:lnTo>
                    <a:lnTo>
                      <a:pt x="147" y="1988"/>
                    </a:lnTo>
                    <a:lnTo>
                      <a:pt x="251" y="2030"/>
                    </a:lnTo>
                    <a:lnTo>
                      <a:pt x="272" y="2051"/>
                    </a:lnTo>
                    <a:lnTo>
                      <a:pt x="272" y="2051"/>
                    </a:lnTo>
                    <a:lnTo>
                      <a:pt x="147" y="2030"/>
                    </a:lnTo>
                    <a:lnTo>
                      <a:pt x="105" y="2051"/>
                    </a:lnTo>
                    <a:lnTo>
                      <a:pt x="126" y="2156"/>
                    </a:lnTo>
                    <a:lnTo>
                      <a:pt x="168" y="2072"/>
                    </a:lnTo>
                    <a:lnTo>
                      <a:pt x="230" y="2093"/>
                    </a:lnTo>
                    <a:lnTo>
                      <a:pt x="251" y="2177"/>
                    </a:lnTo>
                    <a:lnTo>
                      <a:pt x="209" y="2197"/>
                    </a:lnTo>
                    <a:lnTo>
                      <a:pt x="105" y="2239"/>
                    </a:lnTo>
                    <a:lnTo>
                      <a:pt x="105" y="2260"/>
                    </a:lnTo>
                    <a:lnTo>
                      <a:pt x="209" y="2260"/>
                    </a:lnTo>
                    <a:lnTo>
                      <a:pt x="230" y="2386"/>
                    </a:lnTo>
                    <a:lnTo>
                      <a:pt x="230" y="2469"/>
                    </a:lnTo>
                    <a:lnTo>
                      <a:pt x="335" y="2386"/>
                    </a:lnTo>
                    <a:lnTo>
                      <a:pt x="481" y="2386"/>
                    </a:lnTo>
                    <a:lnTo>
                      <a:pt x="670" y="2469"/>
                    </a:lnTo>
                    <a:lnTo>
                      <a:pt x="733" y="2511"/>
                    </a:lnTo>
                    <a:lnTo>
                      <a:pt x="774" y="2511"/>
                    </a:lnTo>
                    <a:lnTo>
                      <a:pt x="900" y="2595"/>
                    </a:lnTo>
                    <a:lnTo>
                      <a:pt x="1005" y="2511"/>
                    </a:lnTo>
                    <a:lnTo>
                      <a:pt x="1067" y="2553"/>
                    </a:lnTo>
                    <a:lnTo>
                      <a:pt x="1046" y="2595"/>
                    </a:lnTo>
                    <a:lnTo>
                      <a:pt x="1067" y="2658"/>
                    </a:lnTo>
                    <a:lnTo>
                      <a:pt x="1172" y="2595"/>
                    </a:lnTo>
                    <a:lnTo>
                      <a:pt x="1214" y="2658"/>
                    </a:lnTo>
                    <a:lnTo>
                      <a:pt x="1172" y="2762"/>
                    </a:lnTo>
                    <a:lnTo>
                      <a:pt x="1214" y="2825"/>
                    </a:lnTo>
                    <a:lnTo>
                      <a:pt x="1297" y="2825"/>
                    </a:lnTo>
                    <a:lnTo>
                      <a:pt x="1402" y="2783"/>
                    </a:lnTo>
                    <a:lnTo>
                      <a:pt x="1528" y="2783"/>
                    </a:lnTo>
                    <a:lnTo>
                      <a:pt x="1611" y="2888"/>
                    </a:lnTo>
                    <a:lnTo>
                      <a:pt x="1507" y="2825"/>
                    </a:lnTo>
                    <a:lnTo>
                      <a:pt x="1402" y="2825"/>
                    </a:lnTo>
                    <a:lnTo>
                      <a:pt x="1360" y="2930"/>
                    </a:lnTo>
                    <a:lnTo>
                      <a:pt x="1402" y="2972"/>
                    </a:lnTo>
                    <a:lnTo>
                      <a:pt x="1423" y="3076"/>
                    </a:lnTo>
                    <a:lnTo>
                      <a:pt x="1381" y="3181"/>
                    </a:lnTo>
                    <a:lnTo>
                      <a:pt x="1402" y="3244"/>
                    </a:lnTo>
                    <a:lnTo>
                      <a:pt x="1486" y="3244"/>
                    </a:lnTo>
                    <a:lnTo>
                      <a:pt x="1632" y="3432"/>
                    </a:lnTo>
                    <a:lnTo>
                      <a:pt x="1779" y="3453"/>
                    </a:lnTo>
                    <a:lnTo>
                      <a:pt x="1904" y="3537"/>
                    </a:lnTo>
                    <a:lnTo>
                      <a:pt x="1904" y="3641"/>
                    </a:lnTo>
                    <a:lnTo>
                      <a:pt x="1946" y="3725"/>
                    </a:lnTo>
                    <a:lnTo>
                      <a:pt x="1904" y="3830"/>
                    </a:lnTo>
                    <a:lnTo>
                      <a:pt x="1883" y="3850"/>
                    </a:lnTo>
                    <a:lnTo>
                      <a:pt x="1841" y="3934"/>
                    </a:lnTo>
                    <a:lnTo>
                      <a:pt x="1946" y="3955"/>
                    </a:lnTo>
                    <a:lnTo>
                      <a:pt x="2134" y="4081"/>
                    </a:lnTo>
                    <a:lnTo>
                      <a:pt x="2260" y="4436"/>
                    </a:lnTo>
                    <a:lnTo>
                      <a:pt x="2260" y="4436"/>
                    </a:lnTo>
                    <a:lnTo>
                      <a:pt x="2113" y="4269"/>
                    </a:lnTo>
                    <a:lnTo>
                      <a:pt x="2093" y="4143"/>
                    </a:lnTo>
                    <a:lnTo>
                      <a:pt x="1946" y="4081"/>
                    </a:lnTo>
                    <a:lnTo>
                      <a:pt x="1904" y="4122"/>
                    </a:lnTo>
                    <a:lnTo>
                      <a:pt x="1841" y="4394"/>
                    </a:lnTo>
                    <a:lnTo>
                      <a:pt x="1841" y="4604"/>
                    </a:lnTo>
                    <a:lnTo>
                      <a:pt x="1946" y="4687"/>
                    </a:lnTo>
                    <a:lnTo>
                      <a:pt x="1883" y="4750"/>
                    </a:lnTo>
                    <a:lnTo>
                      <a:pt x="1841" y="5127"/>
                    </a:lnTo>
                    <a:lnTo>
                      <a:pt x="1737" y="5482"/>
                    </a:lnTo>
                    <a:lnTo>
                      <a:pt x="1590" y="5545"/>
                    </a:lnTo>
                    <a:lnTo>
                      <a:pt x="1695" y="5608"/>
                    </a:lnTo>
                    <a:lnTo>
                      <a:pt x="1716" y="5629"/>
                    </a:lnTo>
                    <a:lnTo>
                      <a:pt x="1779" y="5629"/>
                    </a:lnTo>
                    <a:lnTo>
                      <a:pt x="1800" y="5754"/>
                    </a:lnTo>
                    <a:lnTo>
                      <a:pt x="1800" y="5859"/>
                    </a:lnTo>
                    <a:lnTo>
                      <a:pt x="1946" y="5838"/>
                    </a:lnTo>
                    <a:lnTo>
                      <a:pt x="2197" y="5922"/>
                    </a:lnTo>
                    <a:lnTo>
                      <a:pt x="2302" y="6047"/>
                    </a:lnTo>
                    <a:lnTo>
                      <a:pt x="2406" y="6006"/>
                    </a:lnTo>
                    <a:lnTo>
                      <a:pt x="2532" y="6131"/>
                    </a:lnTo>
                    <a:lnTo>
                      <a:pt x="2678" y="6131"/>
                    </a:lnTo>
                    <a:lnTo>
                      <a:pt x="2762" y="6152"/>
                    </a:lnTo>
                    <a:lnTo>
                      <a:pt x="2867" y="6047"/>
                    </a:lnTo>
                    <a:lnTo>
                      <a:pt x="3139" y="6047"/>
                    </a:lnTo>
                    <a:lnTo>
                      <a:pt x="3243" y="6110"/>
                    </a:lnTo>
                    <a:lnTo>
                      <a:pt x="3390" y="6068"/>
                    </a:lnTo>
                    <a:lnTo>
                      <a:pt x="3557" y="6173"/>
                    </a:lnTo>
                    <a:lnTo>
                      <a:pt x="3829" y="6152"/>
                    </a:lnTo>
                    <a:lnTo>
                      <a:pt x="4018" y="6257"/>
                    </a:lnTo>
                    <a:lnTo>
                      <a:pt x="4101" y="6278"/>
                    </a:lnTo>
                    <a:lnTo>
                      <a:pt x="4101" y="6236"/>
                    </a:lnTo>
                    <a:lnTo>
                      <a:pt x="4038" y="6068"/>
                    </a:lnTo>
                    <a:lnTo>
                      <a:pt x="4101" y="5859"/>
                    </a:lnTo>
                    <a:lnTo>
                      <a:pt x="4101" y="5796"/>
                    </a:lnTo>
                    <a:lnTo>
                      <a:pt x="4227" y="5650"/>
                    </a:lnTo>
                    <a:lnTo>
                      <a:pt x="4436" y="5441"/>
                    </a:lnTo>
                    <a:lnTo>
                      <a:pt x="4499" y="5441"/>
                    </a:lnTo>
                    <a:lnTo>
                      <a:pt x="4562" y="5503"/>
                    </a:lnTo>
                    <a:lnTo>
                      <a:pt x="4708" y="5503"/>
                    </a:lnTo>
                    <a:lnTo>
                      <a:pt x="4834" y="5587"/>
                    </a:lnTo>
                    <a:lnTo>
                      <a:pt x="4938" y="5587"/>
                    </a:lnTo>
                    <a:lnTo>
                      <a:pt x="5022" y="5524"/>
                    </a:lnTo>
                    <a:lnTo>
                      <a:pt x="5085" y="5503"/>
                    </a:lnTo>
                    <a:lnTo>
                      <a:pt x="5461" y="5734"/>
                    </a:lnTo>
                    <a:lnTo>
                      <a:pt x="5545" y="5817"/>
                    </a:lnTo>
                    <a:lnTo>
                      <a:pt x="5796" y="5817"/>
                    </a:lnTo>
                    <a:lnTo>
                      <a:pt x="5901" y="5734"/>
                    </a:lnTo>
                    <a:lnTo>
                      <a:pt x="5880" y="5692"/>
                    </a:lnTo>
                    <a:lnTo>
                      <a:pt x="5984" y="5545"/>
                    </a:lnTo>
                    <a:lnTo>
                      <a:pt x="6340" y="5294"/>
                    </a:lnTo>
                    <a:lnTo>
                      <a:pt x="6382" y="5273"/>
                    </a:lnTo>
                    <a:lnTo>
                      <a:pt x="6319" y="5169"/>
                    </a:lnTo>
                    <a:lnTo>
                      <a:pt x="6403" y="4980"/>
                    </a:lnTo>
                    <a:lnTo>
                      <a:pt x="6235" y="4980"/>
                    </a:lnTo>
                    <a:lnTo>
                      <a:pt x="6068" y="4855"/>
                    </a:lnTo>
                    <a:lnTo>
                      <a:pt x="6026" y="4562"/>
                    </a:lnTo>
                    <a:lnTo>
                      <a:pt x="5880" y="4394"/>
                    </a:lnTo>
                    <a:lnTo>
                      <a:pt x="5963" y="4332"/>
                    </a:lnTo>
                    <a:lnTo>
                      <a:pt x="6089" y="4290"/>
                    </a:lnTo>
                    <a:lnTo>
                      <a:pt x="6131" y="4122"/>
                    </a:lnTo>
                    <a:lnTo>
                      <a:pt x="6026" y="4018"/>
                    </a:lnTo>
                    <a:lnTo>
                      <a:pt x="6005" y="3850"/>
                    </a:lnTo>
                    <a:lnTo>
                      <a:pt x="6068" y="3809"/>
                    </a:lnTo>
                    <a:lnTo>
                      <a:pt x="6068" y="3725"/>
                    </a:lnTo>
                    <a:lnTo>
                      <a:pt x="5984" y="3662"/>
                    </a:lnTo>
                    <a:lnTo>
                      <a:pt x="5922" y="3516"/>
                    </a:lnTo>
                    <a:lnTo>
                      <a:pt x="5880" y="3411"/>
                    </a:lnTo>
                    <a:lnTo>
                      <a:pt x="5712" y="3411"/>
                    </a:lnTo>
                    <a:lnTo>
                      <a:pt x="5650" y="3453"/>
                    </a:lnTo>
                    <a:lnTo>
                      <a:pt x="5691" y="3620"/>
                    </a:lnTo>
                    <a:lnTo>
                      <a:pt x="5545" y="3662"/>
                    </a:lnTo>
                    <a:lnTo>
                      <a:pt x="5440" y="3662"/>
                    </a:lnTo>
                    <a:lnTo>
                      <a:pt x="5398" y="3558"/>
                    </a:lnTo>
                    <a:lnTo>
                      <a:pt x="5482" y="3537"/>
                    </a:lnTo>
                    <a:lnTo>
                      <a:pt x="5545" y="3537"/>
                    </a:lnTo>
                    <a:lnTo>
                      <a:pt x="5545" y="3432"/>
                    </a:lnTo>
                    <a:lnTo>
                      <a:pt x="5566" y="3244"/>
                    </a:lnTo>
                    <a:lnTo>
                      <a:pt x="5712" y="3013"/>
                    </a:lnTo>
                    <a:lnTo>
                      <a:pt x="5796" y="2993"/>
                    </a:lnTo>
                    <a:lnTo>
                      <a:pt x="5901" y="2825"/>
                    </a:lnTo>
                    <a:lnTo>
                      <a:pt x="6005" y="2783"/>
                    </a:lnTo>
                    <a:lnTo>
                      <a:pt x="6005" y="2679"/>
                    </a:lnTo>
                    <a:lnTo>
                      <a:pt x="5880" y="2616"/>
                    </a:lnTo>
                    <a:lnTo>
                      <a:pt x="5963" y="2511"/>
                    </a:lnTo>
                    <a:lnTo>
                      <a:pt x="6089" y="2511"/>
                    </a:lnTo>
                    <a:lnTo>
                      <a:pt x="6110" y="2595"/>
                    </a:lnTo>
                    <a:lnTo>
                      <a:pt x="6215" y="2595"/>
                    </a:lnTo>
                    <a:lnTo>
                      <a:pt x="6403" y="2553"/>
                    </a:lnTo>
                    <a:lnTo>
                      <a:pt x="6340" y="2449"/>
                    </a:lnTo>
                    <a:lnTo>
                      <a:pt x="6235" y="2365"/>
                    </a:lnTo>
                    <a:lnTo>
                      <a:pt x="6235" y="2197"/>
                    </a:lnTo>
                    <a:lnTo>
                      <a:pt x="6298" y="2030"/>
                    </a:lnTo>
                    <a:lnTo>
                      <a:pt x="6382" y="1946"/>
                    </a:lnTo>
                    <a:lnTo>
                      <a:pt x="6382" y="1842"/>
                    </a:lnTo>
                    <a:lnTo>
                      <a:pt x="6445" y="1674"/>
                    </a:lnTo>
                    <a:lnTo>
                      <a:pt x="6591" y="1549"/>
                    </a:lnTo>
                    <a:lnTo>
                      <a:pt x="6445" y="1465"/>
                    </a:lnTo>
                    <a:lnTo>
                      <a:pt x="6340" y="1465"/>
                    </a:lnTo>
                    <a:lnTo>
                      <a:pt x="6215" y="1402"/>
                    </a:lnTo>
                    <a:lnTo>
                      <a:pt x="6110" y="1444"/>
                    </a:lnTo>
                    <a:lnTo>
                      <a:pt x="6026" y="1402"/>
                    </a:lnTo>
                    <a:lnTo>
                      <a:pt x="5922" y="1402"/>
                    </a:lnTo>
                    <a:lnTo>
                      <a:pt x="5859" y="1444"/>
                    </a:lnTo>
                    <a:lnTo>
                      <a:pt x="5754" y="1361"/>
                    </a:lnTo>
                    <a:lnTo>
                      <a:pt x="5754" y="1298"/>
                    </a:lnTo>
                    <a:lnTo>
                      <a:pt x="5650" y="1214"/>
                    </a:lnTo>
                    <a:lnTo>
                      <a:pt x="5566" y="1235"/>
                    </a:lnTo>
                    <a:lnTo>
                      <a:pt x="5398" y="1193"/>
                    </a:lnTo>
                    <a:lnTo>
                      <a:pt x="5357" y="1089"/>
                    </a:lnTo>
                    <a:lnTo>
                      <a:pt x="5252" y="1089"/>
                    </a:lnTo>
                    <a:lnTo>
                      <a:pt x="5189" y="1130"/>
                    </a:lnTo>
                    <a:lnTo>
                      <a:pt x="5085" y="1047"/>
                    </a:lnTo>
                    <a:lnTo>
                      <a:pt x="4980" y="1026"/>
                    </a:lnTo>
                    <a:lnTo>
                      <a:pt x="4854" y="879"/>
                    </a:lnTo>
                    <a:lnTo>
                      <a:pt x="4771" y="837"/>
                    </a:lnTo>
                    <a:lnTo>
                      <a:pt x="4729" y="796"/>
                    </a:lnTo>
                    <a:lnTo>
                      <a:pt x="4645" y="796"/>
                    </a:lnTo>
                    <a:lnTo>
                      <a:pt x="4603" y="837"/>
                    </a:lnTo>
                    <a:lnTo>
                      <a:pt x="4457" y="775"/>
                    </a:lnTo>
                    <a:lnTo>
                      <a:pt x="4457" y="607"/>
                    </a:lnTo>
                    <a:lnTo>
                      <a:pt x="4394" y="586"/>
                    </a:lnTo>
                    <a:lnTo>
                      <a:pt x="4310" y="524"/>
                    </a:lnTo>
                    <a:lnTo>
                      <a:pt x="4227" y="524"/>
                    </a:lnTo>
                    <a:lnTo>
                      <a:pt x="4080" y="398"/>
                    </a:lnTo>
                    <a:lnTo>
                      <a:pt x="4038" y="293"/>
                    </a:lnTo>
                    <a:lnTo>
                      <a:pt x="3913" y="252"/>
                    </a:lnTo>
                    <a:lnTo>
                      <a:pt x="3892" y="63"/>
                    </a:lnTo>
                    <a:lnTo>
                      <a:pt x="382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448;p45">
                <a:extLst>
                  <a:ext uri="{FF2B5EF4-FFF2-40B4-BE49-F238E27FC236}">
                    <a16:creationId xmlns:a16="http://schemas.microsoft.com/office/drawing/2014/main" id="{1079D4D9-DF55-4A9E-9034-23678BB73B89}"/>
                  </a:ext>
                </a:extLst>
              </p:cNvPr>
              <p:cNvSpPr/>
              <p:nvPr/>
            </p:nvSpPr>
            <p:spPr>
              <a:xfrm>
                <a:off x="3658200" y="2557475"/>
                <a:ext cx="70850" cy="44050"/>
              </a:xfrm>
              <a:custGeom>
                <a:avLst/>
                <a:gdLst/>
                <a:ahLst/>
                <a:cxnLst/>
                <a:rect l="l" t="t" r="r" b="b"/>
                <a:pathLst>
                  <a:path w="2834" h="1762" extrusionOk="0">
                    <a:moveTo>
                      <a:pt x="571" y="595"/>
                    </a:moveTo>
                    <a:lnTo>
                      <a:pt x="0" y="1119"/>
                    </a:lnTo>
                    <a:lnTo>
                      <a:pt x="1833" y="1762"/>
                    </a:lnTo>
                    <a:lnTo>
                      <a:pt x="2714" y="1476"/>
                    </a:lnTo>
                    <a:lnTo>
                      <a:pt x="2834" y="1071"/>
                    </a:lnTo>
                    <a:lnTo>
                      <a:pt x="1833" y="0"/>
                    </a:lnTo>
                    <a:close/>
                  </a:path>
                </a:pathLst>
              </a:custGeom>
              <a:grpFill/>
              <a:ln>
                <a:noFill/>
              </a:ln>
            </p:spPr>
          </p:sp>
          <p:sp>
            <p:nvSpPr>
              <p:cNvPr id="242" name="Google Shape;449;p45">
                <a:extLst>
                  <a:ext uri="{FF2B5EF4-FFF2-40B4-BE49-F238E27FC236}">
                    <a16:creationId xmlns:a16="http://schemas.microsoft.com/office/drawing/2014/main" id="{B85FAD55-8034-4391-BA04-51D0E77E4586}"/>
                  </a:ext>
                </a:extLst>
              </p:cNvPr>
              <p:cNvSpPr/>
              <p:nvPr/>
            </p:nvSpPr>
            <p:spPr>
              <a:xfrm>
                <a:off x="3719525" y="2432450"/>
                <a:ext cx="79750" cy="89900"/>
              </a:xfrm>
              <a:custGeom>
                <a:avLst/>
                <a:gdLst/>
                <a:ahLst/>
                <a:cxnLst/>
                <a:rect l="l" t="t" r="r" b="b"/>
                <a:pathLst>
                  <a:path w="3190" h="3596" extrusionOk="0">
                    <a:moveTo>
                      <a:pt x="0" y="167"/>
                    </a:moveTo>
                    <a:lnTo>
                      <a:pt x="261" y="0"/>
                    </a:lnTo>
                    <a:lnTo>
                      <a:pt x="1619" y="1095"/>
                    </a:lnTo>
                    <a:lnTo>
                      <a:pt x="2381" y="1286"/>
                    </a:lnTo>
                    <a:lnTo>
                      <a:pt x="3190" y="1429"/>
                    </a:lnTo>
                    <a:lnTo>
                      <a:pt x="2809" y="2595"/>
                    </a:lnTo>
                    <a:lnTo>
                      <a:pt x="2071" y="2429"/>
                    </a:lnTo>
                    <a:lnTo>
                      <a:pt x="1524" y="3596"/>
                    </a:lnTo>
                    <a:close/>
                  </a:path>
                </a:pathLst>
              </a:custGeom>
              <a:grpFill/>
              <a:ln>
                <a:noFill/>
              </a:ln>
            </p:spPr>
          </p:sp>
        </p:grpSp>
        <p:grpSp>
          <p:nvGrpSpPr>
            <p:cNvPr id="12" name="Google Shape;450;p45">
              <a:extLst>
                <a:ext uri="{FF2B5EF4-FFF2-40B4-BE49-F238E27FC236}">
                  <a16:creationId xmlns:a16="http://schemas.microsoft.com/office/drawing/2014/main" id="{7CF63727-145B-445B-95D8-5272F9E8E6EB}"/>
                </a:ext>
              </a:extLst>
            </p:cNvPr>
            <p:cNvGrpSpPr/>
            <p:nvPr/>
          </p:nvGrpSpPr>
          <p:grpSpPr>
            <a:xfrm>
              <a:off x="3685682" y="2845624"/>
              <a:ext cx="29311" cy="45055"/>
              <a:chOff x="3561536" y="2585450"/>
              <a:chExt cx="61539" cy="99045"/>
            </a:xfrm>
            <a:grpFill/>
          </p:grpSpPr>
          <p:sp>
            <p:nvSpPr>
              <p:cNvPr id="238" name="Google Shape;451;p45">
                <a:extLst>
                  <a:ext uri="{FF2B5EF4-FFF2-40B4-BE49-F238E27FC236}">
                    <a16:creationId xmlns:a16="http://schemas.microsoft.com/office/drawing/2014/main" id="{43D23973-7B22-463D-A37A-570760CA379A}"/>
                  </a:ext>
                </a:extLst>
              </p:cNvPr>
              <p:cNvSpPr/>
              <p:nvPr/>
            </p:nvSpPr>
            <p:spPr>
              <a:xfrm rot="192277">
                <a:off x="3564002" y="2593849"/>
                <a:ext cx="44498" cy="89472"/>
              </a:xfrm>
              <a:custGeom>
                <a:avLst/>
                <a:gdLst/>
                <a:ahLst/>
                <a:cxnLst/>
                <a:rect l="l" t="t" r="r" b="b"/>
                <a:pathLst>
                  <a:path w="1780" h="3579" extrusionOk="0">
                    <a:moveTo>
                      <a:pt x="628" y="1"/>
                    </a:moveTo>
                    <a:lnTo>
                      <a:pt x="356" y="22"/>
                    </a:lnTo>
                    <a:lnTo>
                      <a:pt x="377" y="147"/>
                    </a:lnTo>
                    <a:lnTo>
                      <a:pt x="461" y="357"/>
                    </a:lnTo>
                    <a:lnTo>
                      <a:pt x="440" y="712"/>
                    </a:lnTo>
                    <a:lnTo>
                      <a:pt x="440" y="775"/>
                    </a:lnTo>
                    <a:lnTo>
                      <a:pt x="419" y="943"/>
                    </a:lnTo>
                    <a:lnTo>
                      <a:pt x="482" y="1026"/>
                    </a:lnTo>
                    <a:lnTo>
                      <a:pt x="440" y="1131"/>
                    </a:lnTo>
                    <a:lnTo>
                      <a:pt x="356" y="1256"/>
                    </a:lnTo>
                    <a:lnTo>
                      <a:pt x="356" y="1445"/>
                    </a:lnTo>
                    <a:lnTo>
                      <a:pt x="231" y="1654"/>
                    </a:lnTo>
                    <a:lnTo>
                      <a:pt x="231" y="1759"/>
                    </a:lnTo>
                    <a:lnTo>
                      <a:pt x="64" y="1968"/>
                    </a:lnTo>
                    <a:lnTo>
                      <a:pt x="1" y="2303"/>
                    </a:lnTo>
                    <a:lnTo>
                      <a:pt x="1" y="2386"/>
                    </a:lnTo>
                    <a:lnTo>
                      <a:pt x="105" y="2386"/>
                    </a:lnTo>
                    <a:lnTo>
                      <a:pt x="168" y="2303"/>
                    </a:lnTo>
                    <a:lnTo>
                      <a:pt x="273" y="2219"/>
                    </a:lnTo>
                    <a:lnTo>
                      <a:pt x="252" y="2303"/>
                    </a:lnTo>
                    <a:lnTo>
                      <a:pt x="315" y="2344"/>
                    </a:lnTo>
                    <a:lnTo>
                      <a:pt x="126" y="2428"/>
                    </a:lnTo>
                    <a:lnTo>
                      <a:pt x="126" y="2554"/>
                    </a:lnTo>
                    <a:lnTo>
                      <a:pt x="168" y="2616"/>
                    </a:lnTo>
                    <a:lnTo>
                      <a:pt x="252" y="2533"/>
                    </a:lnTo>
                    <a:lnTo>
                      <a:pt x="419" y="2533"/>
                    </a:lnTo>
                    <a:lnTo>
                      <a:pt x="336" y="2616"/>
                    </a:lnTo>
                    <a:lnTo>
                      <a:pt x="377" y="2763"/>
                    </a:lnTo>
                    <a:lnTo>
                      <a:pt x="336" y="2909"/>
                    </a:lnTo>
                    <a:lnTo>
                      <a:pt x="336" y="3223"/>
                    </a:lnTo>
                    <a:lnTo>
                      <a:pt x="273" y="3432"/>
                    </a:lnTo>
                    <a:lnTo>
                      <a:pt x="231" y="3495"/>
                    </a:lnTo>
                    <a:lnTo>
                      <a:pt x="273" y="3537"/>
                    </a:lnTo>
                    <a:lnTo>
                      <a:pt x="440" y="3432"/>
                    </a:lnTo>
                    <a:lnTo>
                      <a:pt x="691" y="3495"/>
                    </a:lnTo>
                    <a:lnTo>
                      <a:pt x="796" y="3579"/>
                    </a:lnTo>
                    <a:lnTo>
                      <a:pt x="963" y="3474"/>
                    </a:lnTo>
                    <a:lnTo>
                      <a:pt x="1110" y="3474"/>
                    </a:lnTo>
                    <a:lnTo>
                      <a:pt x="1152" y="3432"/>
                    </a:lnTo>
                    <a:lnTo>
                      <a:pt x="1152" y="3286"/>
                    </a:lnTo>
                    <a:lnTo>
                      <a:pt x="1068" y="3160"/>
                    </a:lnTo>
                    <a:lnTo>
                      <a:pt x="1193" y="2909"/>
                    </a:lnTo>
                    <a:lnTo>
                      <a:pt x="1319" y="2805"/>
                    </a:lnTo>
                    <a:lnTo>
                      <a:pt x="1361" y="2658"/>
                    </a:lnTo>
                    <a:lnTo>
                      <a:pt x="1214" y="2658"/>
                    </a:lnTo>
                    <a:lnTo>
                      <a:pt x="1152" y="2512"/>
                    </a:lnTo>
                    <a:lnTo>
                      <a:pt x="1319" y="2323"/>
                    </a:lnTo>
                    <a:lnTo>
                      <a:pt x="1319" y="2093"/>
                    </a:lnTo>
                    <a:lnTo>
                      <a:pt x="1193" y="2010"/>
                    </a:lnTo>
                    <a:lnTo>
                      <a:pt x="1047" y="1717"/>
                    </a:lnTo>
                    <a:lnTo>
                      <a:pt x="1172" y="1696"/>
                    </a:lnTo>
                    <a:lnTo>
                      <a:pt x="1277" y="1696"/>
                    </a:lnTo>
                    <a:lnTo>
                      <a:pt x="1424" y="1487"/>
                    </a:lnTo>
                    <a:lnTo>
                      <a:pt x="1319" y="1382"/>
                    </a:lnTo>
                    <a:lnTo>
                      <a:pt x="1465" y="1277"/>
                    </a:lnTo>
                    <a:lnTo>
                      <a:pt x="1465" y="922"/>
                    </a:lnTo>
                    <a:lnTo>
                      <a:pt x="1424" y="754"/>
                    </a:lnTo>
                    <a:lnTo>
                      <a:pt x="1675" y="545"/>
                    </a:lnTo>
                    <a:lnTo>
                      <a:pt x="1737" y="545"/>
                    </a:lnTo>
                    <a:lnTo>
                      <a:pt x="1779" y="440"/>
                    </a:lnTo>
                    <a:lnTo>
                      <a:pt x="1675" y="252"/>
                    </a:lnTo>
                    <a:lnTo>
                      <a:pt x="1633" y="127"/>
                    </a:lnTo>
                    <a:lnTo>
                      <a:pt x="1382" y="85"/>
                    </a:lnTo>
                    <a:lnTo>
                      <a:pt x="1277" y="210"/>
                    </a:lnTo>
                    <a:lnTo>
                      <a:pt x="942" y="127"/>
                    </a:lnTo>
                    <a:lnTo>
                      <a:pt x="754" y="231"/>
                    </a:lnTo>
                    <a:lnTo>
                      <a:pt x="691" y="147"/>
                    </a:lnTo>
                    <a:lnTo>
                      <a:pt x="733" y="22"/>
                    </a:lnTo>
                    <a:lnTo>
                      <a:pt x="62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452;p45">
                <a:extLst>
                  <a:ext uri="{FF2B5EF4-FFF2-40B4-BE49-F238E27FC236}">
                    <a16:creationId xmlns:a16="http://schemas.microsoft.com/office/drawing/2014/main" id="{62FF3E2F-DDB4-491E-BAE0-A4DE6796A94C}"/>
                  </a:ext>
                </a:extLst>
              </p:cNvPr>
              <p:cNvSpPr/>
              <p:nvPr/>
            </p:nvSpPr>
            <p:spPr>
              <a:xfrm>
                <a:off x="3580800" y="2585450"/>
                <a:ext cx="42275" cy="93450"/>
              </a:xfrm>
              <a:custGeom>
                <a:avLst/>
                <a:gdLst/>
                <a:ahLst/>
                <a:cxnLst/>
                <a:rect l="l" t="t" r="r" b="b"/>
                <a:pathLst>
                  <a:path w="1691" h="3738" extrusionOk="0">
                    <a:moveTo>
                      <a:pt x="453" y="0"/>
                    </a:moveTo>
                    <a:lnTo>
                      <a:pt x="0" y="547"/>
                    </a:lnTo>
                    <a:lnTo>
                      <a:pt x="0" y="3429"/>
                    </a:lnTo>
                    <a:lnTo>
                      <a:pt x="429" y="3738"/>
                    </a:lnTo>
                    <a:lnTo>
                      <a:pt x="1691" y="2714"/>
                    </a:lnTo>
                    <a:lnTo>
                      <a:pt x="1691" y="500"/>
                    </a:lnTo>
                    <a:close/>
                  </a:path>
                </a:pathLst>
              </a:custGeom>
              <a:grpFill/>
              <a:ln>
                <a:noFill/>
              </a:ln>
            </p:spPr>
          </p:sp>
        </p:grpSp>
        <p:grpSp>
          <p:nvGrpSpPr>
            <p:cNvPr id="13" name="Google Shape;453;p45">
              <a:extLst>
                <a:ext uri="{FF2B5EF4-FFF2-40B4-BE49-F238E27FC236}">
                  <a16:creationId xmlns:a16="http://schemas.microsoft.com/office/drawing/2014/main" id="{2ECD0FE1-6B8A-4C87-8C22-362A21B1DDB6}"/>
                </a:ext>
              </a:extLst>
            </p:cNvPr>
            <p:cNvGrpSpPr/>
            <p:nvPr/>
          </p:nvGrpSpPr>
          <p:grpSpPr>
            <a:xfrm>
              <a:off x="3849905" y="2572252"/>
              <a:ext cx="74339" cy="119559"/>
              <a:chOff x="3906325" y="1984500"/>
              <a:chExt cx="156075" cy="262825"/>
            </a:xfrm>
            <a:grpFill/>
          </p:grpSpPr>
          <p:sp>
            <p:nvSpPr>
              <p:cNvPr id="236" name="Google Shape;454;p45">
                <a:extLst>
                  <a:ext uri="{FF2B5EF4-FFF2-40B4-BE49-F238E27FC236}">
                    <a16:creationId xmlns:a16="http://schemas.microsoft.com/office/drawing/2014/main" id="{7C56D454-33F6-4581-A4B9-27BE422F853F}"/>
                  </a:ext>
                </a:extLst>
              </p:cNvPr>
              <p:cNvSpPr/>
              <p:nvPr/>
            </p:nvSpPr>
            <p:spPr>
              <a:xfrm>
                <a:off x="3906325" y="1984500"/>
                <a:ext cx="100825" cy="124200"/>
              </a:xfrm>
              <a:custGeom>
                <a:avLst/>
                <a:gdLst/>
                <a:ahLst/>
                <a:cxnLst/>
                <a:rect l="l" t="t" r="r" b="b"/>
                <a:pathLst>
                  <a:path w="4033" h="4968" extrusionOk="0">
                    <a:moveTo>
                      <a:pt x="2901" y="4968"/>
                    </a:moveTo>
                    <a:lnTo>
                      <a:pt x="1524" y="4673"/>
                    </a:lnTo>
                    <a:lnTo>
                      <a:pt x="0" y="1771"/>
                    </a:lnTo>
                    <a:lnTo>
                      <a:pt x="737" y="886"/>
                    </a:lnTo>
                    <a:lnTo>
                      <a:pt x="2508" y="1181"/>
                    </a:lnTo>
                    <a:lnTo>
                      <a:pt x="2655" y="345"/>
                    </a:lnTo>
                    <a:lnTo>
                      <a:pt x="3442" y="0"/>
                    </a:lnTo>
                    <a:lnTo>
                      <a:pt x="4033" y="443"/>
                    </a:lnTo>
                    <a:close/>
                  </a:path>
                </a:pathLst>
              </a:custGeom>
              <a:grpFill/>
              <a:ln>
                <a:noFill/>
              </a:ln>
            </p:spPr>
          </p:sp>
          <p:sp>
            <p:nvSpPr>
              <p:cNvPr id="237" name="Google Shape;455;p45">
                <a:extLst>
                  <a:ext uri="{FF2B5EF4-FFF2-40B4-BE49-F238E27FC236}">
                    <a16:creationId xmlns:a16="http://schemas.microsoft.com/office/drawing/2014/main" id="{7B81919D-6A8A-4FB3-9DAE-822299851ED5}"/>
                  </a:ext>
                </a:extLst>
              </p:cNvPr>
              <p:cNvSpPr/>
              <p:nvPr/>
            </p:nvSpPr>
            <p:spPr>
              <a:xfrm>
                <a:off x="3919575" y="1989950"/>
                <a:ext cx="142825" cy="257375"/>
              </a:xfrm>
              <a:custGeom>
                <a:avLst/>
                <a:gdLst/>
                <a:ahLst/>
                <a:cxnLst/>
                <a:rect l="l" t="t" r="r" b="b"/>
                <a:pathLst>
                  <a:path w="5713" h="10295" extrusionOk="0">
                    <a:moveTo>
                      <a:pt x="2867" y="0"/>
                    </a:moveTo>
                    <a:lnTo>
                      <a:pt x="2762" y="105"/>
                    </a:lnTo>
                    <a:lnTo>
                      <a:pt x="2762" y="147"/>
                    </a:lnTo>
                    <a:lnTo>
                      <a:pt x="2679" y="189"/>
                    </a:lnTo>
                    <a:lnTo>
                      <a:pt x="2532" y="147"/>
                    </a:lnTo>
                    <a:lnTo>
                      <a:pt x="2386" y="209"/>
                    </a:lnTo>
                    <a:lnTo>
                      <a:pt x="2386" y="293"/>
                    </a:lnTo>
                    <a:lnTo>
                      <a:pt x="2323" y="419"/>
                    </a:lnTo>
                    <a:lnTo>
                      <a:pt x="2239" y="461"/>
                    </a:lnTo>
                    <a:lnTo>
                      <a:pt x="2281" y="544"/>
                    </a:lnTo>
                    <a:lnTo>
                      <a:pt x="2260" y="628"/>
                    </a:lnTo>
                    <a:lnTo>
                      <a:pt x="2239" y="921"/>
                    </a:lnTo>
                    <a:lnTo>
                      <a:pt x="2281" y="1088"/>
                    </a:lnTo>
                    <a:lnTo>
                      <a:pt x="2344" y="1193"/>
                    </a:lnTo>
                    <a:lnTo>
                      <a:pt x="2281" y="1277"/>
                    </a:lnTo>
                    <a:lnTo>
                      <a:pt x="2177" y="1360"/>
                    </a:lnTo>
                    <a:lnTo>
                      <a:pt x="2072" y="1360"/>
                    </a:lnTo>
                    <a:lnTo>
                      <a:pt x="1967" y="1444"/>
                    </a:lnTo>
                    <a:lnTo>
                      <a:pt x="1905" y="1486"/>
                    </a:lnTo>
                    <a:lnTo>
                      <a:pt x="1821" y="1611"/>
                    </a:lnTo>
                    <a:lnTo>
                      <a:pt x="1674" y="1590"/>
                    </a:lnTo>
                    <a:lnTo>
                      <a:pt x="1507" y="1465"/>
                    </a:lnTo>
                    <a:lnTo>
                      <a:pt x="1381" y="1465"/>
                    </a:lnTo>
                    <a:lnTo>
                      <a:pt x="1298" y="1549"/>
                    </a:lnTo>
                    <a:lnTo>
                      <a:pt x="1151" y="1674"/>
                    </a:lnTo>
                    <a:lnTo>
                      <a:pt x="900" y="1674"/>
                    </a:lnTo>
                    <a:lnTo>
                      <a:pt x="733" y="1590"/>
                    </a:lnTo>
                    <a:lnTo>
                      <a:pt x="670" y="1465"/>
                    </a:lnTo>
                    <a:lnTo>
                      <a:pt x="607" y="1339"/>
                    </a:lnTo>
                    <a:lnTo>
                      <a:pt x="377" y="1130"/>
                    </a:lnTo>
                    <a:lnTo>
                      <a:pt x="293" y="984"/>
                    </a:lnTo>
                    <a:lnTo>
                      <a:pt x="189" y="963"/>
                    </a:lnTo>
                    <a:lnTo>
                      <a:pt x="105" y="1046"/>
                    </a:lnTo>
                    <a:lnTo>
                      <a:pt x="84" y="1151"/>
                    </a:lnTo>
                    <a:lnTo>
                      <a:pt x="105" y="1214"/>
                    </a:lnTo>
                    <a:lnTo>
                      <a:pt x="84" y="1256"/>
                    </a:lnTo>
                    <a:lnTo>
                      <a:pt x="42" y="1214"/>
                    </a:lnTo>
                    <a:lnTo>
                      <a:pt x="1" y="1256"/>
                    </a:lnTo>
                    <a:lnTo>
                      <a:pt x="105" y="1360"/>
                    </a:lnTo>
                    <a:lnTo>
                      <a:pt x="273" y="1423"/>
                    </a:lnTo>
                    <a:lnTo>
                      <a:pt x="482" y="1674"/>
                    </a:lnTo>
                    <a:lnTo>
                      <a:pt x="628" y="1779"/>
                    </a:lnTo>
                    <a:lnTo>
                      <a:pt x="879" y="1800"/>
                    </a:lnTo>
                    <a:lnTo>
                      <a:pt x="942" y="1841"/>
                    </a:lnTo>
                    <a:lnTo>
                      <a:pt x="1026" y="1883"/>
                    </a:lnTo>
                    <a:lnTo>
                      <a:pt x="1130" y="2009"/>
                    </a:lnTo>
                    <a:lnTo>
                      <a:pt x="1193" y="2113"/>
                    </a:lnTo>
                    <a:lnTo>
                      <a:pt x="1298" y="2113"/>
                    </a:lnTo>
                    <a:lnTo>
                      <a:pt x="1402" y="2239"/>
                    </a:lnTo>
                    <a:lnTo>
                      <a:pt x="1465" y="2239"/>
                    </a:lnTo>
                    <a:lnTo>
                      <a:pt x="1528" y="2323"/>
                    </a:lnTo>
                    <a:lnTo>
                      <a:pt x="1465" y="2427"/>
                    </a:lnTo>
                    <a:lnTo>
                      <a:pt x="1507" y="2574"/>
                    </a:lnTo>
                    <a:lnTo>
                      <a:pt x="1444" y="2720"/>
                    </a:lnTo>
                    <a:lnTo>
                      <a:pt x="1444" y="2825"/>
                    </a:lnTo>
                    <a:lnTo>
                      <a:pt x="1612" y="2825"/>
                    </a:lnTo>
                    <a:lnTo>
                      <a:pt x="1633" y="2950"/>
                    </a:lnTo>
                    <a:lnTo>
                      <a:pt x="1591" y="3034"/>
                    </a:lnTo>
                    <a:lnTo>
                      <a:pt x="1612" y="3181"/>
                    </a:lnTo>
                    <a:lnTo>
                      <a:pt x="1653" y="3285"/>
                    </a:lnTo>
                    <a:lnTo>
                      <a:pt x="1695" y="3494"/>
                    </a:lnTo>
                    <a:lnTo>
                      <a:pt x="1653" y="3599"/>
                    </a:lnTo>
                    <a:lnTo>
                      <a:pt x="1695" y="3683"/>
                    </a:lnTo>
                    <a:lnTo>
                      <a:pt x="1695" y="3913"/>
                    </a:lnTo>
                    <a:lnTo>
                      <a:pt x="1653" y="3997"/>
                    </a:lnTo>
                    <a:lnTo>
                      <a:pt x="1716" y="4143"/>
                    </a:lnTo>
                    <a:lnTo>
                      <a:pt x="1821" y="4185"/>
                    </a:lnTo>
                    <a:lnTo>
                      <a:pt x="1925" y="4394"/>
                    </a:lnTo>
                    <a:lnTo>
                      <a:pt x="1967" y="4478"/>
                    </a:lnTo>
                    <a:lnTo>
                      <a:pt x="1967" y="4603"/>
                    </a:lnTo>
                    <a:lnTo>
                      <a:pt x="1988" y="4645"/>
                    </a:lnTo>
                    <a:lnTo>
                      <a:pt x="2093" y="4645"/>
                    </a:lnTo>
                    <a:lnTo>
                      <a:pt x="2197" y="4750"/>
                    </a:lnTo>
                    <a:lnTo>
                      <a:pt x="2407" y="4750"/>
                    </a:lnTo>
                    <a:lnTo>
                      <a:pt x="2574" y="4875"/>
                    </a:lnTo>
                    <a:lnTo>
                      <a:pt x="2490" y="4938"/>
                    </a:lnTo>
                    <a:lnTo>
                      <a:pt x="2553" y="5022"/>
                    </a:lnTo>
                    <a:lnTo>
                      <a:pt x="2553" y="5189"/>
                    </a:lnTo>
                    <a:lnTo>
                      <a:pt x="2490" y="5231"/>
                    </a:lnTo>
                    <a:lnTo>
                      <a:pt x="2679" y="5378"/>
                    </a:lnTo>
                    <a:lnTo>
                      <a:pt x="2553" y="5357"/>
                    </a:lnTo>
                    <a:lnTo>
                      <a:pt x="2490" y="5378"/>
                    </a:lnTo>
                    <a:lnTo>
                      <a:pt x="2658" y="5524"/>
                    </a:lnTo>
                    <a:lnTo>
                      <a:pt x="2658" y="5587"/>
                    </a:lnTo>
                    <a:lnTo>
                      <a:pt x="2469" y="5482"/>
                    </a:lnTo>
                    <a:lnTo>
                      <a:pt x="2302" y="5482"/>
                    </a:lnTo>
                    <a:lnTo>
                      <a:pt x="2156" y="5587"/>
                    </a:lnTo>
                    <a:lnTo>
                      <a:pt x="2156" y="5691"/>
                    </a:lnTo>
                    <a:lnTo>
                      <a:pt x="2051" y="5796"/>
                    </a:lnTo>
                    <a:lnTo>
                      <a:pt x="2051" y="5880"/>
                    </a:lnTo>
                    <a:lnTo>
                      <a:pt x="1988" y="5901"/>
                    </a:lnTo>
                    <a:lnTo>
                      <a:pt x="1821" y="6089"/>
                    </a:lnTo>
                    <a:lnTo>
                      <a:pt x="1779" y="6277"/>
                    </a:lnTo>
                    <a:lnTo>
                      <a:pt x="1737" y="6298"/>
                    </a:lnTo>
                    <a:lnTo>
                      <a:pt x="1716" y="6256"/>
                    </a:lnTo>
                    <a:lnTo>
                      <a:pt x="1653" y="6256"/>
                    </a:lnTo>
                    <a:lnTo>
                      <a:pt x="1716" y="6361"/>
                    </a:lnTo>
                    <a:lnTo>
                      <a:pt x="1674" y="6445"/>
                    </a:lnTo>
                    <a:lnTo>
                      <a:pt x="1549" y="6445"/>
                    </a:lnTo>
                    <a:lnTo>
                      <a:pt x="1465" y="6549"/>
                    </a:lnTo>
                    <a:lnTo>
                      <a:pt x="1507" y="6717"/>
                    </a:lnTo>
                    <a:lnTo>
                      <a:pt x="1570" y="6759"/>
                    </a:lnTo>
                    <a:lnTo>
                      <a:pt x="1444" y="6717"/>
                    </a:lnTo>
                    <a:lnTo>
                      <a:pt x="1402" y="6654"/>
                    </a:lnTo>
                    <a:lnTo>
                      <a:pt x="1319" y="6696"/>
                    </a:lnTo>
                    <a:lnTo>
                      <a:pt x="1256" y="6821"/>
                    </a:lnTo>
                    <a:lnTo>
                      <a:pt x="1298" y="6884"/>
                    </a:lnTo>
                    <a:lnTo>
                      <a:pt x="1214" y="6842"/>
                    </a:lnTo>
                    <a:lnTo>
                      <a:pt x="1193" y="6905"/>
                    </a:lnTo>
                    <a:lnTo>
                      <a:pt x="1256" y="6968"/>
                    </a:lnTo>
                    <a:lnTo>
                      <a:pt x="1256" y="7031"/>
                    </a:lnTo>
                    <a:lnTo>
                      <a:pt x="1193" y="7114"/>
                    </a:lnTo>
                    <a:lnTo>
                      <a:pt x="1151" y="7156"/>
                    </a:lnTo>
                    <a:lnTo>
                      <a:pt x="1047" y="7219"/>
                    </a:lnTo>
                    <a:lnTo>
                      <a:pt x="1005" y="7177"/>
                    </a:lnTo>
                    <a:lnTo>
                      <a:pt x="984" y="7135"/>
                    </a:lnTo>
                    <a:lnTo>
                      <a:pt x="900" y="7114"/>
                    </a:lnTo>
                    <a:lnTo>
                      <a:pt x="817" y="7135"/>
                    </a:lnTo>
                    <a:lnTo>
                      <a:pt x="837" y="7240"/>
                    </a:lnTo>
                    <a:lnTo>
                      <a:pt x="796" y="7282"/>
                    </a:lnTo>
                    <a:lnTo>
                      <a:pt x="837" y="7386"/>
                    </a:lnTo>
                    <a:lnTo>
                      <a:pt x="796" y="7491"/>
                    </a:lnTo>
                    <a:lnTo>
                      <a:pt x="733" y="7533"/>
                    </a:lnTo>
                    <a:lnTo>
                      <a:pt x="691" y="7637"/>
                    </a:lnTo>
                    <a:lnTo>
                      <a:pt x="733" y="7742"/>
                    </a:lnTo>
                    <a:lnTo>
                      <a:pt x="775" y="7763"/>
                    </a:lnTo>
                    <a:lnTo>
                      <a:pt x="733" y="7867"/>
                    </a:lnTo>
                    <a:lnTo>
                      <a:pt x="775" y="7951"/>
                    </a:lnTo>
                    <a:lnTo>
                      <a:pt x="858" y="7909"/>
                    </a:lnTo>
                    <a:lnTo>
                      <a:pt x="900" y="7972"/>
                    </a:lnTo>
                    <a:lnTo>
                      <a:pt x="879" y="8098"/>
                    </a:lnTo>
                    <a:lnTo>
                      <a:pt x="837" y="8160"/>
                    </a:lnTo>
                    <a:lnTo>
                      <a:pt x="879" y="8265"/>
                    </a:lnTo>
                    <a:lnTo>
                      <a:pt x="837" y="8307"/>
                    </a:lnTo>
                    <a:lnTo>
                      <a:pt x="942" y="8495"/>
                    </a:lnTo>
                    <a:lnTo>
                      <a:pt x="1005" y="8537"/>
                    </a:lnTo>
                    <a:lnTo>
                      <a:pt x="942" y="8621"/>
                    </a:lnTo>
                    <a:lnTo>
                      <a:pt x="1026" y="8746"/>
                    </a:lnTo>
                    <a:lnTo>
                      <a:pt x="942" y="8788"/>
                    </a:lnTo>
                    <a:lnTo>
                      <a:pt x="984" y="8955"/>
                    </a:lnTo>
                    <a:lnTo>
                      <a:pt x="942" y="9039"/>
                    </a:lnTo>
                    <a:lnTo>
                      <a:pt x="942" y="9269"/>
                    </a:lnTo>
                    <a:lnTo>
                      <a:pt x="1005" y="9353"/>
                    </a:lnTo>
                    <a:lnTo>
                      <a:pt x="942" y="9479"/>
                    </a:lnTo>
                    <a:lnTo>
                      <a:pt x="942" y="9562"/>
                    </a:lnTo>
                    <a:lnTo>
                      <a:pt x="1005" y="9625"/>
                    </a:lnTo>
                    <a:lnTo>
                      <a:pt x="1151" y="9541"/>
                    </a:lnTo>
                    <a:lnTo>
                      <a:pt x="1214" y="9583"/>
                    </a:lnTo>
                    <a:lnTo>
                      <a:pt x="1235" y="9520"/>
                    </a:lnTo>
                    <a:lnTo>
                      <a:pt x="1361" y="9646"/>
                    </a:lnTo>
                    <a:lnTo>
                      <a:pt x="1444" y="9625"/>
                    </a:lnTo>
                    <a:lnTo>
                      <a:pt x="1528" y="9688"/>
                    </a:lnTo>
                    <a:lnTo>
                      <a:pt x="1674" y="9667"/>
                    </a:lnTo>
                    <a:lnTo>
                      <a:pt x="1737" y="9688"/>
                    </a:lnTo>
                    <a:lnTo>
                      <a:pt x="1674" y="9772"/>
                    </a:lnTo>
                    <a:lnTo>
                      <a:pt x="1737" y="9772"/>
                    </a:lnTo>
                    <a:lnTo>
                      <a:pt x="1863" y="9667"/>
                    </a:lnTo>
                    <a:lnTo>
                      <a:pt x="1863" y="9751"/>
                    </a:lnTo>
                    <a:lnTo>
                      <a:pt x="1779" y="9855"/>
                    </a:lnTo>
                    <a:lnTo>
                      <a:pt x="1946" y="10064"/>
                    </a:lnTo>
                    <a:lnTo>
                      <a:pt x="1967" y="10148"/>
                    </a:lnTo>
                    <a:lnTo>
                      <a:pt x="1946" y="10274"/>
                    </a:lnTo>
                    <a:lnTo>
                      <a:pt x="1967" y="10295"/>
                    </a:lnTo>
                    <a:lnTo>
                      <a:pt x="2030" y="10148"/>
                    </a:lnTo>
                    <a:lnTo>
                      <a:pt x="2114" y="10106"/>
                    </a:lnTo>
                    <a:lnTo>
                      <a:pt x="2135" y="10190"/>
                    </a:lnTo>
                    <a:lnTo>
                      <a:pt x="2239" y="10148"/>
                    </a:lnTo>
                    <a:lnTo>
                      <a:pt x="2323" y="10148"/>
                    </a:lnTo>
                    <a:lnTo>
                      <a:pt x="2490" y="10002"/>
                    </a:lnTo>
                    <a:lnTo>
                      <a:pt x="2595" y="10002"/>
                    </a:lnTo>
                    <a:lnTo>
                      <a:pt x="2825" y="9855"/>
                    </a:lnTo>
                    <a:lnTo>
                      <a:pt x="2867" y="9792"/>
                    </a:lnTo>
                    <a:lnTo>
                      <a:pt x="3014" y="9855"/>
                    </a:lnTo>
                    <a:lnTo>
                      <a:pt x="3118" y="9834"/>
                    </a:lnTo>
                    <a:lnTo>
                      <a:pt x="3223" y="9688"/>
                    </a:lnTo>
                    <a:lnTo>
                      <a:pt x="3244" y="9751"/>
                    </a:lnTo>
                    <a:lnTo>
                      <a:pt x="3202" y="9855"/>
                    </a:lnTo>
                    <a:lnTo>
                      <a:pt x="3244" y="9876"/>
                    </a:lnTo>
                    <a:lnTo>
                      <a:pt x="3306" y="9751"/>
                    </a:lnTo>
                    <a:lnTo>
                      <a:pt x="3348" y="9772"/>
                    </a:lnTo>
                    <a:lnTo>
                      <a:pt x="3306" y="9646"/>
                    </a:lnTo>
                    <a:lnTo>
                      <a:pt x="3348" y="9583"/>
                    </a:lnTo>
                    <a:lnTo>
                      <a:pt x="3411" y="9688"/>
                    </a:lnTo>
                    <a:lnTo>
                      <a:pt x="3453" y="9688"/>
                    </a:lnTo>
                    <a:lnTo>
                      <a:pt x="3495" y="9625"/>
                    </a:lnTo>
                    <a:lnTo>
                      <a:pt x="3537" y="9751"/>
                    </a:lnTo>
                    <a:lnTo>
                      <a:pt x="3620" y="9730"/>
                    </a:lnTo>
                    <a:lnTo>
                      <a:pt x="3620" y="9646"/>
                    </a:lnTo>
                    <a:lnTo>
                      <a:pt x="3662" y="9667"/>
                    </a:lnTo>
                    <a:lnTo>
                      <a:pt x="3704" y="9730"/>
                    </a:lnTo>
                    <a:lnTo>
                      <a:pt x="3767" y="9646"/>
                    </a:lnTo>
                    <a:lnTo>
                      <a:pt x="3934" y="9625"/>
                    </a:lnTo>
                    <a:lnTo>
                      <a:pt x="4018" y="9688"/>
                    </a:lnTo>
                    <a:lnTo>
                      <a:pt x="4206" y="9667"/>
                    </a:lnTo>
                    <a:lnTo>
                      <a:pt x="4206" y="9625"/>
                    </a:lnTo>
                    <a:lnTo>
                      <a:pt x="4143" y="9562"/>
                    </a:lnTo>
                    <a:lnTo>
                      <a:pt x="4206" y="9541"/>
                    </a:lnTo>
                    <a:lnTo>
                      <a:pt x="4269" y="9562"/>
                    </a:lnTo>
                    <a:lnTo>
                      <a:pt x="4311" y="9646"/>
                    </a:lnTo>
                    <a:lnTo>
                      <a:pt x="4415" y="9667"/>
                    </a:lnTo>
                    <a:lnTo>
                      <a:pt x="4457" y="9562"/>
                    </a:lnTo>
                    <a:lnTo>
                      <a:pt x="4436" y="9416"/>
                    </a:lnTo>
                    <a:lnTo>
                      <a:pt x="4687" y="9144"/>
                    </a:lnTo>
                    <a:lnTo>
                      <a:pt x="4876" y="9123"/>
                    </a:lnTo>
                    <a:lnTo>
                      <a:pt x="5043" y="8872"/>
                    </a:lnTo>
                    <a:lnTo>
                      <a:pt x="5190" y="8621"/>
                    </a:lnTo>
                    <a:lnTo>
                      <a:pt x="5315" y="8349"/>
                    </a:lnTo>
                    <a:lnTo>
                      <a:pt x="5566" y="7951"/>
                    </a:lnTo>
                    <a:lnTo>
                      <a:pt x="5713" y="7533"/>
                    </a:lnTo>
                    <a:lnTo>
                      <a:pt x="5692" y="7344"/>
                    </a:lnTo>
                    <a:lnTo>
                      <a:pt x="5420" y="7051"/>
                    </a:lnTo>
                    <a:lnTo>
                      <a:pt x="5273" y="7010"/>
                    </a:lnTo>
                    <a:lnTo>
                      <a:pt x="5001" y="6633"/>
                    </a:lnTo>
                    <a:lnTo>
                      <a:pt x="5064" y="6466"/>
                    </a:lnTo>
                    <a:lnTo>
                      <a:pt x="5169" y="6298"/>
                    </a:lnTo>
                    <a:lnTo>
                      <a:pt x="5169" y="6110"/>
                    </a:lnTo>
                    <a:lnTo>
                      <a:pt x="4980" y="5984"/>
                    </a:lnTo>
                    <a:lnTo>
                      <a:pt x="4938" y="5859"/>
                    </a:lnTo>
                    <a:lnTo>
                      <a:pt x="4938" y="5650"/>
                    </a:lnTo>
                    <a:lnTo>
                      <a:pt x="4980" y="5587"/>
                    </a:lnTo>
                    <a:lnTo>
                      <a:pt x="4938" y="5482"/>
                    </a:lnTo>
                    <a:lnTo>
                      <a:pt x="4792" y="5461"/>
                    </a:lnTo>
                    <a:lnTo>
                      <a:pt x="4729" y="5357"/>
                    </a:lnTo>
                    <a:lnTo>
                      <a:pt x="4729" y="5168"/>
                    </a:lnTo>
                    <a:lnTo>
                      <a:pt x="4792" y="5064"/>
                    </a:lnTo>
                    <a:lnTo>
                      <a:pt x="4687" y="5043"/>
                    </a:lnTo>
                    <a:lnTo>
                      <a:pt x="4687" y="4938"/>
                    </a:lnTo>
                    <a:lnTo>
                      <a:pt x="4729" y="4582"/>
                    </a:lnTo>
                    <a:lnTo>
                      <a:pt x="4834" y="4541"/>
                    </a:lnTo>
                    <a:lnTo>
                      <a:pt x="4562" y="3955"/>
                    </a:lnTo>
                    <a:lnTo>
                      <a:pt x="4332" y="3494"/>
                    </a:lnTo>
                    <a:lnTo>
                      <a:pt x="4269" y="3348"/>
                    </a:lnTo>
                    <a:lnTo>
                      <a:pt x="4143" y="3181"/>
                    </a:lnTo>
                    <a:lnTo>
                      <a:pt x="4248" y="2929"/>
                    </a:lnTo>
                    <a:lnTo>
                      <a:pt x="4353" y="2741"/>
                    </a:lnTo>
                    <a:lnTo>
                      <a:pt x="4415" y="2553"/>
                    </a:lnTo>
                    <a:lnTo>
                      <a:pt x="4332" y="2490"/>
                    </a:lnTo>
                    <a:lnTo>
                      <a:pt x="4060" y="2323"/>
                    </a:lnTo>
                    <a:lnTo>
                      <a:pt x="4018" y="2218"/>
                    </a:lnTo>
                    <a:lnTo>
                      <a:pt x="3934" y="2093"/>
                    </a:lnTo>
                    <a:lnTo>
                      <a:pt x="3767" y="2009"/>
                    </a:lnTo>
                    <a:lnTo>
                      <a:pt x="3704" y="2009"/>
                    </a:lnTo>
                    <a:lnTo>
                      <a:pt x="3599" y="1758"/>
                    </a:lnTo>
                    <a:lnTo>
                      <a:pt x="3516" y="1653"/>
                    </a:lnTo>
                    <a:lnTo>
                      <a:pt x="3558" y="1465"/>
                    </a:lnTo>
                    <a:lnTo>
                      <a:pt x="3599" y="1297"/>
                    </a:lnTo>
                    <a:lnTo>
                      <a:pt x="3495" y="1277"/>
                    </a:lnTo>
                    <a:lnTo>
                      <a:pt x="3599" y="1235"/>
                    </a:lnTo>
                    <a:lnTo>
                      <a:pt x="3746" y="1172"/>
                    </a:lnTo>
                    <a:lnTo>
                      <a:pt x="3725" y="942"/>
                    </a:lnTo>
                    <a:lnTo>
                      <a:pt x="3830" y="774"/>
                    </a:lnTo>
                    <a:lnTo>
                      <a:pt x="3850" y="649"/>
                    </a:lnTo>
                    <a:lnTo>
                      <a:pt x="3746" y="523"/>
                    </a:lnTo>
                    <a:lnTo>
                      <a:pt x="3725" y="419"/>
                    </a:lnTo>
                    <a:lnTo>
                      <a:pt x="3537" y="398"/>
                    </a:lnTo>
                    <a:lnTo>
                      <a:pt x="3411" y="335"/>
                    </a:lnTo>
                    <a:lnTo>
                      <a:pt x="3327" y="251"/>
                    </a:lnTo>
                    <a:lnTo>
                      <a:pt x="3202" y="84"/>
                    </a:lnTo>
                    <a:lnTo>
                      <a:pt x="309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456;p45">
              <a:extLst>
                <a:ext uri="{FF2B5EF4-FFF2-40B4-BE49-F238E27FC236}">
                  <a16:creationId xmlns:a16="http://schemas.microsoft.com/office/drawing/2014/main" id="{57E18F8A-00BC-45F9-AA85-12D9D41EE214}"/>
                </a:ext>
              </a:extLst>
            </p:cNvPr>
            <p:cNvGrpSpPr/>
            <p:nvPr/>
          </p:nvGrpSpPr>
          <p:grpSpPr>
            <a:xfrm>
              <a:off x="2654821" y="2414345"/>
              <a:ext cx="667570" cy="558731"/>
              <a:chOff x="1397225" y="1637375"/>
              <a:chExt cx="1401575" cy="1228250"/>
            </a:xfrm>
            <a:grpFill/>
          </p:grpSpPr>
          <p:sp>
            <p:nvSpPr>
              <p:cNvPr id="232" name="Google Shape;457;p45">
                <a:extLst>
                  <a:ext uri="{FF2B5EF4-FFF2-40B4-BE49-F238E27FC236}">
                    <a16:creationId xmlns:a16="http://schemas.microsoft.com/office/drawing/2014/main" id="{EBD4286C-9896-4E98-8181-C4566A53C47F}"/>
                  </a:ext>
                </a:extLst>
              </p:cNvPr>
              <p:cNvSpPr/>
              <p:nvPr/>
            </p:nvSpPr>
            <p:spPr>
              <a:xfrm>
                <a:off x="2050925" y="2362200"/>
                <a:ext cx="747875" cy="497225"/>
              </a:xfrm>
              <a:custGeom>
                <a:avLst/>
                <a:gdLst/>
                <a:ahLst/>
                <a:cxnLst/>
                <a:rect l="l" t="t" r="r" b="b"/>
                <a:pathLst>
                  <a:path w="29915" h="19889" extrusionOk="0">
                    <a:moveTo>
                      <a:pt x="107" y="1186"/>
                    </a:moveTo>
                    <a:lnTo>
                      <a:pt x="0" y="0"/>
                    </a:lnTo>
                    <a:lnTo>
                      <a:pt x="15577" y="1563"/>
                    </a:lnTo>
                    <a:lnTo>
                      <a:pt x="26519" y="5336"/>
                    </a:lnTo>
                    <a:lnTo>
                      <a:pt x="27435" y="5444"/>
                    </a:lnTo>
                    <a:lnTo>
                      <a:pt x="28783" y="4420"/>
                    </a:lnTo>
                    <a:lnTo>
                      <a:pt x="29753" y="4527"/>
                    </a:lnTo>
                    <a:lnTo>
                      <a:pt x="29915" y="6198"/>
                    </a:lnTo>
                    <a:lnTo>
                      <a:pt x="26465" y="6899"/>
                    </a:lnTo>
                    <a:lnTo>
                      <a:pt x="11157" y="16062"/>
                    </a:lnTo>
                    <a:lnTo>
                      <a:pt x="10295" y="18649"/>
                    </a:lnTo>
                    <a:lnTo>
                      <a:pt x="10295" y="19889"/>
                    </a:lnTo>
                    <a:lnTo>
                      <a:pt x="2803" y="15846"/>
                    </a:lnTo>
                    <a:lnTo>
                      <a:pt x="1347" y="14876"/>
                    </a:lnTo>
                    <a:lnTo>
                      <a:pt x="0" y="14607"/>
                    </a:lnTo>
                    <a:lnTo>
                      <a:pt x="916" y="11642"/>
                    </a:lnTo>
                    <a:lnTo>
                      <a:pt x="1725" y="3881"/>
                    </a:lnTo>
                    <a:close/>
                  </a:path>
                </a:pathLst>
              </a:custGeom>
              <a:grpFill/>
              <a:ln>
                <a:noFill/>
              </a:ln>
            </p:spPr>
          </p:sp>
          <p:grpSp>
            <p:nvGrpSpPr>
              <p:cNvPr id="233" name="Google Shape;458;p45">
                <a:extLst>
                  <a:ext uri="{FF2B5EF4-FFF2-40B4-BE49-F238E27FC236}">
                    <a16:creationId xmlns:a16="http://schemas.microsoft.com/office/drawing/2014/main" id="{FFDE472E-8F30-4274-99E7-E9484BE8B062}"/>
                  </a:ext>
                </a:extLst>
              </p:cNvPr>
              <p:cNvGrpSpPr/>
              <p:nvPr/>
            </p:nvGrpSpPr>
            <p:grpSpPr>
              <a:xfrm>
                <a:off x="1397225" y="1637375"/>
                <a:ext cx="1398775" cy="1228250"/>
                <a:chOff x="1397225" y="1637375"/>
                <a:chExt cx="1398775" cy="1228250"/>
              </a:xfrm>
              <a:grpFill/>
            </p:grpSpPr>
            <p:sp>
              <p:nvSpPr>
                <p:cNvPr id="234" name="Google Shape;459;p45">
                  <a:extLst>
                    <a:ext uri="{FF2B5EF4-FFF2-40B4-BE49-F238E27FC236}">
                      <a16:creationId xmlns:a16="http://schemas.microsoft.com/office/drawing/2014/main" id="{42E858EE-8957-4219-B991-06A69EA7743B}"/>
                    </a:ext>
                  </a:extLst>
                </p:cNvPr>
                <p:cNvSpPr/>
                <p:nvPr/>
              </p:nvSpPr>
              <p:spPr>
                <a:xfrm>
                  <a:off x="1397225" y="1637375"/>
                  <a:ext cx="692600" cy="594250"/>
                </a:xfrm>
                <a:custGeom>
                  <a:avLst/>
                  <a:gdLst/>
                  <a:ahLst/>
                  <a:cxnLst/>
                  <a:rect l="l" t="t" r="r" b="b"/>
                  <a:pathLst>
                    <a:path w="27704" h="23770" extrusionOk="0">
                      <a:moveTo>
                        <a:pt x="14864" y="15547"/>
                      </a:moveTo>
                      <a:lnTo>
                        <a:pt x="14836" y="15589"/>
                      </a:lnTo>
                      <a:lnTo>
                        <a:pt x="14836" y="15568"/>
                      </a:lnTo>
                      <a:lnTo>
                        <a:pt x="14864" y="15547"/>
                      </a:lnTo>
                      <a:close/>
                      <a:moveTo>
                        <a:pt x="19460" y="16760"/>
                      </a:moveTo>
                      <a:lnTo>
                        <a:pt x="19523" y="16823"/>
                      </a:lnTo>
                      <a:lnTo>
                        <a:pt x="19460" y="16844"/>
                      </a:lnTo>
                      <a:lnTo>
                        <a:pt x="19460" y="16760"/>
                      </a:lnTo>
                      <a:close/>
                      <a:moveTo>
                        <a:pt x="23686" y="18497"/>
                      </a:moveTo>
                      <a:lnTo>
                        <a:pt x="23624" y="18644"/>
                      </a:lnTo>
                      <a:lnTo>
                        <a:pt x="23561" y="18853"/>
                      </a:lnTo>
                      <a:lnTo>
                        <a:pt x="23582" y="19020"/>
                      </a:lnTo>
                      <a:lnTo>
                        <a:pt x="23477" y="19229"/>
                      </a:lnTo>
                      <a:lnTo>
                        <a:pt x="23477" y="19355"/>
                      </a:lnTo>
                      <a:lnTo>
                        <a:pt x="23519" y="19439"/>
                      </a:lnTo>
                      <a:lnTo>
                        <a:pt x="23393" y="19355"/>
                      </a:lnTo>
                      <a:lnTo>
                        <a:pt x="23393" y="19543"/>
                      </a:lnTo>
                      <a:lnTo>
                        <a:pt x="23393" y="19564"/>
                      </a:lnTo>
                      <a:cubicBezTo>
                        <a:pt x="23352" y="19648"/>
                        <a:pt x="23310" y="19753"/>
                        <a:pt x="23310" y="19836"/>
                      </a:cubicBezTo>
                      <a:lnTo>
                        <a:pt x="23310" y="19962"/>
                      </a:lnTo>
                      <a:lnTo>
                        <a:pt x="23289" y="19941"/>
                      </a:lnTo>
                      <a:lnTo>
                        <a:pt x="23289" y="19836"/>
                      </a:lnTo>
                      <a:lnTo>
                        <a:pt x="23258" y="19791"/>
                      </a:lnTo>
                      <a:lnTo>
                        <a:pt x="23268" y="19773"/>
                      </a:lnTo>
                      <a:lnTo>
                        <a:pt x="23268" y="19627"/>
                      </a:lnTo>
                      <a:lnTo>
                        <a:pt x="23331" y="19543"/>
                      </a:lnTo>
                      <a:lnTo>
                        <a:pt x="23352" y="19250"/>
                      </a:lnTo>
                      <a:lnTo>
                        <a:pt x="23435" y="19020"/>
                      </a:lnTo>
                      <a:lnTo>
                        <a:pt x="23435" y="18790"/>
                      </a:lnTo>
                      <a:lnTo>
                        <a:pt x="23414" y="18623"/>
                      </a:lnTo>
                      <a:lnTo>
                        <a:pt x="23352" y="18539"/>
                      </a:lnTo>
                      <a:lnTo>
                        <a:pt x="23352" y="18518"/>
                      </a:lnTo>
                      <a:lnTo>
                        <a:pt x="23414" y="18539"/>
                      </a:lnTo>
                      <a:lnTo>
                        <a:pt x="23456" y="18685"/>
                      </a:lnTo>
                      <a:lnTo>
                        <a:pt x="23519" y="18706"/>
                      </a:lnTo>
                      <a:lnTo>
                        <a:pt x="23561" y="18581"/>
                      </a:lnTo>
                      <a:lnTo>
                        <a:pt x="23686" y="18497"/>
                      </a:lnTo>
                      <a:close/>
                      <a:moveTo>
                        <a:pt x="23204" y="19889"/>
                      </a:moveTo>
                      <a:lnTo>
                        <a:pt x="23184" y="19941"/>
                      </a:lnTo>
                      <a:lnTo>
                        <a:pt x="23142" y="20297"/>
                      </a:lnTo>
                      <a:lnTo>
                        <a:pt x="23038" y="20464"/>
                      </a:lnTo>
                      <a:lnTo>
                        <a:pt x="23017" y="20631"/>
                      </a:lnTo>
                      <a:lnTo>
                        <a:pt x="23121" y="20694"/>
                      </a:lnTo>
                      <a:lnTo>
                        <a:pt x="23080" y="20778"/>
                      </a:lnTo>
                      <a:lnTo>
                        <a:pt x="23121" y="20841"/>
                      </a:lnTo>
                      <a:lnTo>
                        <a:pt x="22996" y="20841"/>
                      </a:lnTo>
                      <a:lnTo>
                        <a:pt x="22912" y="20924"/>
                      </a:lnTo>
                      <a:lnTo>
                        <a:pt x="22912" y="21050"/>
                      </a:lnTo>
                      <a:cubicBezTo>
                        <a:pt x="22891" y="21050"/>
                        <a:pt x="22870" y="21092"/>
                        <a:pt x="22870" y="21134"/>
                      </a:cubicBezTo>
                      <a:lnTo>
                        <a:pt x="22870" y="21154"/>
                      </a:lnTo>
                      <a:lnTo>
                        <a:pt x="22847" y="21178"/>
                      </a:lnTo>
                      <a:lnTo>
                        <a:pt x="22847" y="21178"/>
                      </a:lnTo>
                      <a:lnTo>
                        <a:pt x="22849" y="21154"/>
                      </a:lnTo>
                      <a:lnTo>
                        <a:pt x="22849" y="20945"/>
                      </a:lnTo>
                      <a:lnTo>
                        <a:pt x="22828" y="20882"/>
                      </a:lnTo>
                      <a:cubicBezTo>
                        <a:pt x="22828" y="20820"/>
                        <a:pt x="22849" y="20778"/>
                        <a:pt x="22849" y="20736"/>
                      </a:cubicBezTo>
                      <a:lnTo>
                        <a:pt x="22891" y="20778"/>
                      </a:lnTo>
                      <a:lnTo>
                        <a:pt x="22954" y="20778"/>
                      </a:lnTo>
                      <a:lnTo>
                        <a:pt x="22954" y="20610"/>
                      </a:lnTo>
                      <a:lnTo>
                        <a:pt x="23017" y="20569"/>
                      </a:lnTo>
                      <a:lnTo>
                        <a:pt x="22954" y="20485"/>
                      </a:lnTo>
                      <a:lnTo>
                        <a:pt x="22828" y="20464"/>
                      </a:lnTo>
                      <a:lnTo>
                        <a:pt x="22828" y="20380"/>
                      </a:lnTo>
                      <a:lnTo>
                        <a:pt x="22703" y="20150"/>
                      </a:lnTo>
                      <a:lnTo>
                        <a:pt x="22703" y="20108"/>
                      </a:lnTo>
                      <a:lnTo>
                        <a:pt x="22828" y="20255"/>
                      </a:lnTo>
                      <a:lnTo>
                        <a:pt x="22912" y="20380"/>
                      </a:lnTo>
                      <a:lnTo>
                        <a:pt x="22996" y="20401"/>
                      </a:lnTo>
                      <a:lnTo>
                        <a:pt x="23038" y="20359"/>
                      </a:lnTo>
                      <a:lnTo>
                        <a:pt x="23017" y="20276"/>
                      </a:lnTo>
                      <a:lnTo>
                        <a:pt x="23121" y="20255"/>
                      </a:lnTo>
                      <a:lnTo>
                        <a:pt x="23121" y="20171"/>
                      </a:lnTo>
                      <a:lnTo>
                        <a:pt x="23059" y="20108"/>
                      </a:lnTo>
                      <a:cubicBezTo>
                        <a:pt x="23101" y="20066"/>
                        <a:pt x="23121" y="19983"/>
                        <a:pt x="23142" y="19941"/>
                      </a:cubicBezTo>
                      <a:lnTo>
                        <a:pt x="23163" y="19962"/>
                      </a:lnTo>
                      <a:lnTo>
                        <a:pt x="23204" y="19889"/>
                      </a:lnTo>
                      <a:close/>
                      <a:moveTo>
                        <a:pt x="23519" y="19836"/>
                      </a:moveTo>
                      <a:lnTo>
                        <a:pt x="23540" y="19962"/>
                      </a:lnTo>
                      <a:lnTo>
                        <a:pt x="23582" y="19962"/>
                      </a:lnTo>
                      <a:lnTo>
                        <a:pt x="23582" y="20087"/>
                      </a:lnTo>
                      <a:lnTo>
                        <a:pt x="23665" y="20171"/>
                      </a:lnTo>
                      <a:lnTo>
                        <a:pt x="23728" y="20108"/>
                      </a:lnTo>
                      <a:lnTo>
                        <a:pt x="23770" y="20150"/>
                      </a:lnTo>
                      <a:lnTo>
                        <a:pt x="23875" y="20087"/>
                      </a:lnTo>
                      <a:lnTo>
                        <a:pt x="24021" y="20087"/>
                      </a:lnTo>
                      <a:lnTo>
                        <a:pt x="24021" y="20108"/>
                      </a:lnTo>
                      <a:lnTo>
                        <a:pt x="23854" y="20213"/>
                      </a:lnTo>
                      <a:lnTo>
                        <a:pt x="23812" y="20255"/>
                      </a:lnTo>
                      <a:lnTo>
                        <a:pt x="23812" y="20297"/>
                      </a:lnTo>
                      <a:lnTo>
                        <a:pt x="23875" y="20359"/>
                      </a:lnTo>
                      <a:lnTo>
                        <a:pt x="23854" y="20401"/>
                      </a:lnTo>
                      <a:lnTo>
                        <a:pt x="23770" y="20401"/>
                      </a:lnTo>
                      <a:lnTo>
                        <a:pt x="23770" y="20464"/>
                      </a:lnTo>
                      <a:lnTo>
                        <a:pt x="23854" y="20590"/>
                      </a:lnTo>
                      <a:lnTo>
                        <a:pt x="23854" y="20694"/>
                      </a:lnTo>
                      <a:lnTo>
                        <a:pt x="23812" y="20715"/>
                      </a:lnTo>
                      <a:lnTo>
                        <a:pt x="23728" y="20631"/>
                      </a:lnTo>
                      <a:lnTo>
                        <a:pt x="23665" y="20548"/>
                      </a:lnTo>
                      <a:lnTo>
                        <a:pt x="23645" y="20610"/>
                      </a:lnTo>
                      <a:lnTo>
                        <a:pt x="23665" y="20694"/>
                      </a:lnTo>
                      <a:lnTo>
                        <a:pt x="23624" y="20757"/>
                      </a:lnTo>
                      <a:lnTo>
                        <a:pt x="23624" y="20903"/>
                      </a:lnTo>
                      <a:lnTo>
                        <a:pt x="23645" y="20924"/>
                      </a:lnTo>
                      <a:cubicBezTo>
                        <a:pt x="23629" y="20919"/>
                        <a:pt x="23614" y="20916"/>
                        <a:pt x="23601" y="20916"/>
                      </a:cubicBezTo>
                      <a:cubicBezTo>
                        <a:pt x="23562" y="20916"/>
                        <a:pt x="23535" y="20940"/>
                        <a:pt x="23519" y="20987"/>
                      </a:cubicBezTo>
                      <a:cubicBezTo>
                        <a:pt x="23456" y="21071"/>
                        <a:pt x="23414" y="21154"/>
                        <a:pt x="23373" y="21259"/>
                      </a:cubicBezTo>
                      <a:lnTo>
                        <a:pt x="23268" y="21154"/>
                      </a:lnTo>
                      <a:lnTo>
                        <a:pt x="23121" y="21154"/>
                      </a:lnTo>
                      <a:lnTo>
                        <a:pt x="23121" y="21238"/>
                      </a:lnTo>
                      <a:lnTo>
                        <a:pt x="23163" y="21322"/>
                      </a:lnTo>
                      <a:lnTo>
                        <a:pt x="23142" y="21426"/>
                      </a:lnTo>
                      <a:lnTo>
                        <a:pt x="23247" y="21468"/>
                      </a:lnTo>
                      <a:lnTo>
                        <a:pt x="23205" y="21552"/>
                      </a:lnTo>
                      <a:lnTo>
                        <a:pt x="23121" y="21552"/>
                      </a:lnTo>
                      <a:lnTo>
                        <a:pt x="23101" y="21531"/>
                      </a:lnTo>
                      <a:lnTo>
                        <a:pt x="23038" y="21615"/>
                      </a:lnTo>
                      <a:lnTo>
                        <a:pt x="23038" y="21531"/>
                      </a:lnTo>
                      <a:lnTo>
                        <a:pt x="23101" y="21447"/>
                      </a:lnTo>
                      <a:lnTo>
                        <a:pt x="22996" y="21322"/>
                      </a:lnTo>
                      <a:cubicBezTo>
                        <a:pt x="22996" y="21259"/>
                        <a:pt x="22996" y="21196"/>
                        <a:pt x="23017" y="21134"/>
                      </a:cubicBezTo>
                      <a:lnTo>
                        <a:pt x="23163" y="21050"/>
                      </a:lnTo>
                      <a:lnTo>
                        <a:pt x="23205" y="20882"/>
                      </a:lnTo>
                      <a:lnTo>
                        <a:pt x="23268" y="20903"/>
                      </a:lnTo>
                      <a:lnTo>
                        <a:pt x="23331" y="20841"/>
                      </a:lnTo>
                      <a:lnTo>
                        <a:pt x="23331" y="20736"/>
                      </a:lnTo>
                      <a:lnTo>
                        <a:pt x="23352" y="20673"/>
                      </a:lnTo>
                      <a:lnTo>
                        <a:pt x="23352" y="20276"/>
                      </a:lnTo>
                      <a:lnTo>
                        <a:pt x="23373" y="20171"/>
                      </a:lnTo>
                      <a:lnTo>
                        <a:pt x="23435" y="20401"/>
                      </a:lnTo>
                      <a:lnTo>
                        <a:pt x="23414" y="20673"/>
                      </a:lnTo>
                      <a:lnTo>
                        <a:pt x="23456" y="20694"/>
                      </a:lnTo>
                      <a:lnTo>
                        <a:pt x="23540" y="20527"/>
                      </a:lnTo>
                      <a:lnTo>
                        <a:pt x="23519" y="20108"/>
                      </a:lnTo>
                      <a:lnTo>
                        <a:pt x="23435" y="20004"/>
                      </a:lnTo>
                      <a:cubicBezTo>
                        <a:pt x="23456" y="19983"/>
                        <a:pt x="23456" y="19941"/>
                        <a:pt x="23498" y="19899"/>
                      </a:cubicBezTo>
                      <a:cubicBezTo>
                        <a:pt x="23519" y="19878"/>
                        <a:pt x="23519" y="19857"/>
                        <a:pt x="23519" y="19836"/>
                      </a:cubicBezTo>
                      <a:close/>
                      <a:moveTo>
                        <a:pt x="22808" y="1"/>
                      </a:moveTo>
                      <a:lnTo>
                        <a:pt x="22598" y="105"/>
                      </a:lnTo>
                      <a:lnTo>
                        <a:pt x="22556" y="168"/>
                      </a:lnTo>
                      <a:lnTo>
                        <a:pt x="22389" y="168"/>
                      </a:lnTo>
                      <a:lnTo>
                        <a:pt x="22264" y="231"/>
                      </a:lnTo>
                      <a:lnTo>
                        <a:pt x="22033" y="440"/>
                      </a:lnTo>
                      <a:lnTo>
                        <a:pt x="21866" y="503"/>
                      </a:lnTo>
                      <a:lnTo>
                        <a:pt x="21615" y="503"/>
                      </a:lnTo>
                      <a:lnTo>
                        <a:pt x="21448" y="398"/>
                      </a:lnTo>
                      <a:lnTo>
                        <a:pt x="21406" y="335"/>
                      </a:lnTo>
                      <a:lnTo>
                        <a:pt x="21406" y="398"/>
                      </a:lnTo>
                      <a:lnTo>
                        <a:pt x="21322" y="398"/>
                      </a:lnTo>
                      <a:lnTo>
                        <a:pt x="21217" y="294"/>
                      </a:lnTo>
                      <a:lnTo>
                        <a:pt x="21113" y="335"/>
                      </a:lnTo>
                      <a:lnTo>
                        <a:pt x="21092" y="419"/>
                      </a:lnTo>
                      <a:lnTo>
                        <a:pt x="21029" y="419"/>
                      </a:lnTo>
                      <a:lnTo>
                        <a:pt x="21008" y="335"/>
                      </a:lnTo>
                      <a:lnTo>
                        <a:pt x="21029" y="273"/>
                      </a:lnTo>
                      <a:lnTo>
                        <a:pt x="21134" y="210"/>
                      </a:lnTo>
                      <a:lnTo>
                        <a:pt x="21092" y="168"/>
                      </a:lnTo>
                      <a:lnTo>
                        <a:pt x="20945" y="210"/>
                      </a:lnTo>
                      <a:lnTo>
                        <a:pt x="20736" y="315"/>
                      </a:lnTo>
                      <a:lnTo>
                        <a:pt x="20590" y="398"/>
                      </a:lnTo>
                      <a:lnTo>
                        <a:pt x="20527" y="524"/>
                      </a:lnTo>
                      <a:lnTo>
                        <a:pt x="20569" y="628"/>
                      </a:lnTo>
                      <a:lnTo>
                        <a:pt x="20694" y="649"/>
                      </a:lnTo>
                      <a:lnTo>
                        <a:pt x="20611" y="733"/>
                      </a:lnTo>
                      <a:lnTo>
                        <a:pt x="20255" y="733"/>
                      </a:lnTo>
                      <a:lnTo>
                        <a:pt x="20088" y="859"/>
                      </a:lnTo>
                      <a:lnTo>
                        <a:pt x="19983" y="1131"/>
                      </a:lnTo>
                      <a:lnTo>
                        <a:pt x="19941" y="1319"/>
                      </a:lnTo>
                      <a:lnTo>
                        <a:pt x="19878" y="1319"/>
                      </a:lnTo>
                      <a:lnTo>
                        <a:pt x="19857" y="1256"/>
                      </a:lnTo>
                      <a:lnTo>
                        <a:pt x="19878" y="1068"/>
                      </a:lnTo>
                      <a:lnTo>
                        <a:pt x="20025" y="817"/>
                      </a:lnTo>
                      <a:lnTo>
                        <a:pt x="20025" y="733"/>
                      </a:lnTo>
                      <a:lnTo>
                        <a:pt x="19983" y="733"/>
                      </a:lnTo>
                      <a:lnTo>
                        <a:pt x="19732" y="1047"/>
                      </a:lnTo>
                      <a:lnTo>
                        <a:pt x="19585" y="1047"/>
                      </a:lnTo>
                      <a:lnTo>
                        <a:pt x="19523" y="1026"/>
                      </a:lnTo>
                      <a:lnTo>
                        <a:pt x="19439" y="921"/>
                      </a:lnTo>
                      <a:lnTo>
                        <a:pt x="19313" y="900"/>
                      </a:lnTo>
                      <a:lnTo>
                        <a:pt x="19230" y="900"/>
                      </a:lnTo>
                      <a:lnTo>
                        <a:pt x="19230" y="942"/>
                      </a:lnTo>
                      <a:lnTo>
                        <a:pt x="19418" y="1026"/>
                      </a:lnTo>
                      <a:lnTo>
                        <a:pt x="19460" y="1110"/>
                      </a:lnTo>
                      <a:lnTo>
                        <a:pt x="19418" y="1131"/>
                      </a:lnTo>
                      <a:lnTo>
                        <a:pt x="19251" y="1068"/>
                      </a:lnTo>
                      <a:lnTo>
                        <a:pt x="19062" y="1047"/>
                      </a:lnTo>
                      <a:lnTo>
                        <a:pt x="18832" y="1151"/>
                      </a:lnTo>
                      <a:lnTo>
                        <a:pt x="18539" y="1423"/>
                      </a:lnTo>
                      <a:lnTo>
                        <a:pt x="18204" y="1570"/>
                      </a:lnTo>
                      <a:lnTo>
                        <a:pt x="17974" y="1758"/>
                      </a:lnTo>
                      <a:lnTo>
                        <a:pt x="17744" y="1967"/>
                      </a:lnTo>
                      <a:lnTo>
                        <a:pt x="17451" y="2219"/>
                      </a:lnTo>
                      <a:lnTo>
                        <a:pt x="17263" y="2302"/>
                      </a:lnTo>
                      <a:lnTo>
                        <a:pt x="17158" y="2323"/>
                      </a:lnTo>
                      <a:lnTo>
                        <a:pt x="17012" y="2428"/>
                      </a:lnTo>
                      <a:lnTo>
                        <a:pt x="16865" y="2428"/>
                      </a:lnTo>
                      <a:lnTo>
                        <a:pt x="16698" y="2574"/>
                      </a:lnTo>
                      <a:lnTo>
                        <a:pt x="16510" y="2574"/>
                      </a:lnTo>
                      <a:lnTo>
                        <a:pt x="16426" y="2491"/>
                      </a:lnTo>
                      <a:lnTo>
                        <a:pt x="16238" y="2470"/>
                      </a:lnTo>
                      <a:lnTo>
                        <a:pt x="16091" y="2365"/>
                      </a:lnTo>
                      <a:lnTo>
                        <a:pt x="15986" y="2302"/>
                      </a:lnTo>
                      <a:lnTo>
                        <a:pt x="15798" y="2219"/>
                      </a:lnTo>
                      <a:lnTo>
                        <a:pt x="15714" y="2260"/>
                      </a:lnTo>
                      <a:lnTo>
                        <a:pt x="15589" y="2386"/>
                      </a:lnTo>
                      <a:lnTo>
                        <a:pt x="15380" y="2595"/>
                      </a:lnTo>
                      <a:lnTo>
                        <a:pt x="15338" y="2721"/>
                      </a:lnTo>
                      <a:lnTo>
                        <a:pt x="15233" y="2825"/>
                      </a:lnTo>
                      <a:lnTo>
                        <a:pt x="15170" y="2951"/>
                      </a:lnTo>
                      <a:lnTo>
                        <a:pt x="15087" y="2951"/>
                      </a:lnTo>
                      <a:lnTo>
                        <a:pt x="15024" y="2909"/>
                      </a:lnTo>
                      <a:lnTo>
                        <a:pt x="14940" y="2951"/>
                      </a:lnTo>
                      <a:lnTo>
                        <a:pt x="15045" y="3202"/>
                      </a:lnTo>
                      <a:lnTo>
                        <a:pt x="15170" y="3683"/>
                      </a:lnTo>
                      <a:lnTo>
                        <a:pt x="15296" y="4081"/>
                      </a:lnTo>
                      <a:lnTo>
                        <a:pt x="15359" y="4416"/>
                      </a:lnTo>
                      <a:lnTo>
                        <a:pt x="15338" y="4729"/>
                      </a:lnTo>
                      <a:lnTo>
                        <a:pt x="15191" y="4980"/>
                      </a:lnTo>
                      <a:lnTo>
                        <a:pt x="15087" y="5127"/>
                      </a:lnTo>
                      <a:lnTo>
                        <a:pt x="15087" y="5190"/>
                      </a:lnTo>
                      <a:lnTo>
                        <a:pt x="15296" y="5441"/>
                      </a:lnTo>
                      <a:lnTo>
                        <a:pt x="15442" y="5504"/>
                      </a:lnTo>
                      <a:lnTo>
                        <a:pt x="15442" y="5357"/>
                      </a:lnTo>
                      <a:lnTo>
                        <a:pt x="15484" y="5420"/>
                      </a:lnTo>
                      <a:lnTo>
                        <a:pt x="15589" y="5357"/>
                      </a:lnTo>
                      <a:lnTo>
                        <a:pt x="15673" y="5357"/>
                      </a:lnTo>
                      <a:lnTo>
                        <a:pt x="15589" y="5441"/>
                      </a:lnTo>
                      <a:lnTo>
                        <a:pt x="15589" y="5525"/>
                      </a:lnTo>
                      <a:lnTo>
                        <a:pt x="15882" y="5755"/>
                      </a:lnTo>
                      <a:lnTo>
                        <a:pt x="15798" y="5817"/>
                      </a:lnTo>
                      <a:lnTo>
                        <a:pt x="15673" y="5776"/>
                      </a:lnTo>
                      <a:lnTo>
                        <a:pt x="15652" y="5859"/>
                      </a:lnTo>
                      <a:lnTo>
                        <a:pt x="15610" y="6152"/>
                      </a:lnTo>
                      <a:lnTo>
                        <a:pt x="15610" y="6278"/>
                      </a:lnTo>
                      <a:lnTo>
                        <a:pt x="15673" y="6341"/>
                      </a:lnTo>
                      <a:lnTo>
                        <a:pt x="15756" y="6257"/>
                      </a:lnTo>
                      <a:lnTo>
                        <a:pt x="15882" y="6236"/>
                      </a:lnTo>
                      <a:lnTo>
                        <a:pt x="15986" y="6278"/>
                      </a:lnTo>
                      <a:lnTo>
                        <a:pt x="16028" y="6361"/>
                      </a:lnTo>
                      <a:lnTo>
                        <a:pt x="16196" y="6299"/>
                      </a:lnTo>
                      <a:lnTo>
                        <a:pt x="16384" y="6361"/>
                      </a:lnTo>
                      <a:lnTo>
                        <a:pt x="16530" y="6445"/>
                      </a:lnTo>
                      <a:lnTo>
                        <a:pt x="16384" y="6508"/>
                      </a:lnTo>
                      <a:lnTo>
                        <a:pt x="16405" y="6654"/>
                      </a:lnTo>
                      <a:lnTo>
                        <a:pt x="16384" y="6759"/>
                      </a:lnTo>
                      <a:lnTo>
                        <a:pt x="16196" y="6780"/>
                      </a:lnTo>
                      <a:lnTo>
                        <a:pt x="16217" y="6696"/>
                      </a:lnTo>
                      <a:lnTo>
                        <a:pt x="16112" y="6613"/>
                      </a:lnTo>
                      <a:lnTo>
                        <a:pt x="16028" y="6675"/>
                      </a:lnTo>
                      <a:lnTo>
                        <a:pt x="15882" y="6654"/>
                      </a:lnTo>
                      <a:lnTo>
                        <a:pt x="15819" y="6592"/>
                      </a:lnTo>
                      <a:lnTo>
                        <a:pt x="15777" y="6445"/>
                      </a:lnTo>
                      <a:lnTo>
                        <a:pt x="15673" y="6403"/>
                      </a:lnTo>
                      <a:lnTo>
                        <a:pt x="15610" y="6403"/>
                      </a:lnTo>
                      <a:lnTo>
                        <a:pt x="15484" y="6299"/>
                      </a:lnTo>
                      <a:lnTo>
                        <a:pt x="15505" y="6131"/>
                      </a:lnTo>
                      <a:lnTo>
                        <a:pt x="15652" y="5776"/>
                      </a:lnTo>
                      <a:lnTo>
                        <a:pt x="15610" y="5671"/>
                      </a:lnTo>
                      <a:lnTo>
                        <a:pt x="15568" y="5671"/>
                      </a:lnTo>
                      <a:lnTo>
                        <a:pt x="15463" y="5776"/>
                      </a:lnTo>
                      <a:lnTo>
                        <a:pt x="15463" y="6131"/>
                      </a:lnTo>
                      <a:lnTo>
                        <a:pt x="15401" y="6341"/>
                      </a:lnTo>
                      <a:lnTo>
                        <a:pt x="15296" y="6445"/>
                      </a:lnTo>
                      <a:lnTo>
                        <a:pt x="15296" y="6508"/>
                      </a:lnTo>
                      <a:lnTo>
                        <a:pt x="15380" y="6382"/>
                      </a:lnTo>
                      <a:lnTo>
                        <a:pt x="15463" y="6382"/>
                      </a:lnTo>
                      <a:lnTo>
                        <a:pt x="15505" y="6445"/>
                      </a:lnTo>
                      <a:lnTo>
                        <a:pt x="15652" y="6445"/>
                      </a:lnTo>
                      <a:lnTo>
                        <a:pt x="15694" y="6571"/>
                      </a:lnTo>
                      <a:lnTo>
                        <a:pt x="15694" y="6780"/>
                      </a:lnTo>
                      <a:lnTo>
                        <a:pt x="15589" y="6905"/>
                      </a:lnTo>
                      <a:lnTo>
                        <a:pt x="15442" y="6968"/>
                      </a:lnTo>
                      <a:lnTo>
                        <a:pt x="15442" y="6968"/>
                      </a:lnTo>
                      <a:lnTo>
                        <a:pt x="15589" y="6780"/>
                      </a:lnTo>
                      <a:lnTo>
                        <a:pt x="15589" y="6696"/>
                      </a:lnTo>
                      <a:lnTo>
                        <a:pt x="15505" y="6675"/>
                      </a:lnTo>
                      <a:lnTo>
                        <a:pt x="15463" y="6613"/>
                      </a:lnTo>
                      <a:lnTo>
                        <a:pt x="15380" y="6675"/>
                      </a:lnTo>
                      <a:lnTo>
                        <a:pt x="15191" y="6801"/>
                      </a:lnTo>
                      <a:lnTo>
                        <a:pt x="15191" y="6905"/>
                      </a:lnTo>
                      <a:lnTo>
                        <a:pt x="15087" y="6926"/>
                      </a:lnTo>
                      <a:lnTo>
                        <a:pt x="14982" y="6989"/>
                      </a:lnTo>
                      <a:lnTo>
                        <a:pt x="14961" y="6885"/>
                      </a:lnTo>
                      <a:lnTo>
                        <a:pt x="14898" y="6864"/>
                      </a:lnTo>
                      <a:lnTo>
                        <a:pt x="14752" y="6864"/>
                      </a:lnTo>
                      <a:lnTo>
                        <a:pt x="14668" y="6822"/>
                      </a:lnTo>
                      <a:lnTo>
                        <a:pt x="14647" y="6696"/>
                      </a:lnTo>
                      <a:lnTo>
                        <a:pt x="14564" y="6675"/>
                      </a:lnTo>
                      <a:lnTo>
                        <a:pt x="14522" y="6696"/>
                      </a:lnTo>
                      <a:lnTo>
                        <a:pt x="14417" y="6696"/>
                      </a:lnTo>
                      <a:lnTo>
                        <a:pt x="14417" y="6613"/>
                      </a:lnTo>
                      <a:lnTo>
                        <a:pt x="14334" y="6571"/>
                      </a:lnTo>
                      <a:lnTo>
                        <a:pt x="14250" y="6613"/>
                      </a:lnTo>
                      <a:lnTo>
                        <a:pt x="14208" y="6613"/>
                      </a:lnTo>
                      <a:lnTo>
                        <a:pt x="14208" y="6487"/>
                      </a:lnTo>
                      <a:lnTo>
                        <a:pt x="14145" y="6403"/>
                      </a:lnTo>
                      <a:lnTo>
                        <a:pt x="14145" y="6341"/>
                      </a:lnTo>
                      <a:lnTo>
                        <a:pt x="14250" y="6299"/>
                      </a:lnTo>
                      <a:lnTo>
                        <a:pt x="14396" y="6131"/>
                      </a:lnTo>
                      <a:lnTo>
                        <a:pt x="14459" y="6131"/>
                      </a:lnTo>
                      <a:lnTo>
                        <a:pt x="14543" y="6048"/>
                      </a:lnTo>
                      <a:lnTo>
                        <a:pt x="14543" y="5964"/>
                      </a:lnTo>
                      <a:lnTo>
                        <a:pt x="14396" y="5817"/>
                      </a:lnTo>
                      <a:lnTo>
                        <a:pt x="14313" y="5755"/>
                      </a:lnTo>
                      <a:lnTo>
                        <a:pt x="14208" y="5755"/>
                      </a:lnTo>
                      <a:lnTo>
                        <a:pt x="14020" y="5859"/>
                      </a:lnTo>
                      <a:lnTo>
                        <a:pt x="13915" y="5859"/>
                      </a:lnTo>
                      <a:lnTo>
                        <a:pt x="13810" y="5776"/>
                      </a:lnTo>
                      <a:lnTo>
                        <a:pt x="13706" y="5776"/>
                      </a:lnTo>
                      <a:lnTo>
                        <a:pt x="13371" y="5922"/>
                      </a:lnTo>
                      <a:lnTo>
                        <a:pt x="13329" y="5964"/>
                      </a:lnTo>
                      <a:lnTo>
                        <a:pt x="13392" y="6027"/>
                      </a:lnTo>
                      <a:lnTo>
                        <a:pt x="13517" y="6131"/>
                      </a:lnTo>
                      <a:lnTo>
                        <a:pt x="13497" y="6152"/>
                      </a:lnTo>
                      <a:lnTo>
                        <a:pt x="13392" y="6131"/>
                      </a:lnTo>
                      <a:lnTo>
                        <a:pt x="13287" y="6131"/>
                      </a:lnTo>
                      <a:lnTo>
                        <a:pt x="13225" y="6069"/>
                      </a:lnTo>
                      <a:lnTo>
                        <a:pt x="13120" y="6048"/>
                      </a:lnTo>
                      <a:lnTo>
                        <a:pt x="12911" y="6027"/>
                      </a:lnTo>
                      <a:lnTo>
                        <a:pt x="12701" y="6048"/>
                      </a:lnTo>
                      <a:lnTo>
                        <a:pt x="12639" y="6089"/>
                      </a:lnTo>
                      <a:lnTo>
                        <a:pt x="12639" y="6152"/>
                      </a:lnTo>
                      <a:lnTo>
                        <a:pt x="12534" y="6152"/>
                      </a:lnTo>
                      <a:lnTo>
                        <a:pt x="12492" y="6131"/>
                      </a:lnTo>
                      <a:lnTo>
                        <a:pt x="12429" y="6131"/>
                      </a:lnTo>
                      <a:lnTo>
                        <a:pt x="12262" y="6236"/>
                      </a:lnTo>
                      <a:lnTo>
                        <a:pt x="12262" y="6278"/>
                      </a:lnTo>
                      <a:lnTo>
                        <a:pt x="12178" y="6299"/>
                      </a:lnTo>
                      <a:lnTo>
                        <a:pt x="12011" y="6382"/>
                      </a:lnTo>
                      <a:lnTo>
                        <a:pt x="11865" y="6466"/>
                      </a:lnTo>
                      <a:lnTo>
                        <a:pt x="11802" y="6466"/>
                      </a:lnTo>
                      <a:lnTo>
                        <a:pt x="11823" y="6403"/>
                      </a:lnTo>
                      <a:lnTo>
                        <a:pt x="11844" y="6341"/>
                      </a:lnTo>
                      <a:lnTo>
                        <a:pt x="11739" y="6382"/>
                      </a:lnTo>
                      <a:lnTo>
                        <a:pt x="11634" y="6508"/>
                      </a:lnTo>
                      <a:lnTo>
                        <a:pt x="11634" y="6571"/>
                      </a:lnTo>
                      <a:lnTo>
                        <a:pt x="11802" y="6759"/>
                      </a:lnTo>
                      <a:lnTo>
                        <a:pt x="11948" y="6989"/>
                      </a:lnTo>
                      <a:lnTo>
                        <a:pt x="12116" y="7031"/>
                      </a:lnTo>
                      <a:lnTo>
                        <a:pt x="12241" y="7198"/>
                      </a:lnTo>
                      <a:lnTo>
                        <a:pt x="12367" y="7282"/>
                      </a:lnTo>
                      <a:lnTo>
                        <a:pt x="12429" y="7408"/>
                      </a:lnTo>
                      <a:lnTo>
                        <a:pt x="12534" y="7429"/>
                      </a:lnTo>
                      <a:lnTo>
                        <a:pt x="12660" y="7512"/>
                      </a:lnTo>
                      <a:lnTo>
                        <a:pt x="12597" y="7533"/>
                      </a:lnTo>
                      <a:lnTo>
                        <a:pt x="12429" y="7533"/>
                      </a:lnTo>
                      <a:lnTo>
                        <a:pt x="12388" y="7429"/>
                      </a:lnTo>
                      <a:lnTo>
                        <a:pt x="12262" y="7324"/>
                      </a:lnTo>
                      <a:lnTo>
                        <a:pt x="12178" y="7282"/>
                      </a:lnTo>
                      <a:lnTo>
                        <a:pt x="12137" y="7282"/>
                      </a:lnTo>
                      <a:lnTo>
                        <a:pt x="12011" y="7408"/>
                      </a:lnTo>
                      <a:lnTo>
                        <a:pt x="11885" y="7408"/>
                      </a:lnTo>
                      <a:lnTo>
                        <a:pt x="11802" y="7303"/>
                      </a:lnTo>
                      <a:lnTo>
                        <a:pt x="11906" y="7198"/>
                      </a:lnTo>
                      <a:lnTo>
                        <a:pt x="11906" y="7136"/>
                      </a:lnTo>
                      <a:lnTo>
                        <a:pt x="11823" y="7136"/>
                      </a:lnTo>
                      <a:lnTo>
                        <a:pt x="11739" y="7282"/>
                      </a:lnTo>
                      <a:lnTo>
                        <a:pt x="11781" y="7512"/>
                      </a:lnTo>
                      <a:lnTo>
                        <a:pt x="11802" y="7554"/>
                      </a:lnTo>
                      <a:lnTo>
                        <a:pt x="11802" y="7638"/>
                      </a:lnTo>
                      <a:lnTo>
                        <a:pt x="11676" y="7742"/>
                      </a:lnTo>
                      <a:lnTo>
                        <a:pt x="11593" y="7910"/>
                      </a:lnTo>
                      <a:lnTo>
                        <a:pt x="11572" y="8056"/>
                      </a:lnTo>
                      <a:lnTo>
                        <a:pt x="11593" y="8224"/>
                      </a:lnTo>
                      <a:lnTo>
                        <a:pt x="11802" y="8454"/>
                      </a:lnTo>
                      <a:lnTo>
                        <a:pt x="11990" y="8538"/>
                      </a:lnTo>
                      <a:lnTo>
                        <a:pt x="12116" y="8663"/>
                      </a:lnTo>
                      <a:lnTo>
                        <a:pt x="12199" y="8663"/>
                      </a:lnTo>
                      <a:lnTo>
                        <a:pt x="12346" y="8558"/>
                      </a:lnTo>
                      <a:lnTo>
                        <a:pt x="12492" y="8496"/>
                      </a:lnTo>
                      <a:lnTo>
                        <a:pt x="12639" y="8579"/>
                      </a:lnTo>
                      <a:lnTo>
                        <a:pt x="12890" y="8600"/>
                      </a:lnTo>
                      <a:lnTo>
                        <a:pt x="12994" y="8684"/>
                      </a:lnTo>
                      <a:lnTo>
                        <a:pt x="13015" y="8810"/>
                      </a:lnTo>
                      <a:lnTo>
                        <a:pt x="13078" y="8851"/>
                      </a:lnTo>
                      <a:lnTo>
                        <a:pt x="13141" y="8789"/>
                      </a:lnTo>
                      <a:lnTo>
                        <a:pt x="13141" y="8642"/>
                      </a:lnTo>
                      <a:lnTo>
                        <a:pt x="13162" y="8579"/>
                      </a:lnTo>
                      <a:lnTo>
                        <a:pt x="13266" y="8642"/>
                      </a:lnTo>
                      <a:lnTo>
                        <a:pt x="13266" y="8705"/>
                      </a:lnTo>
                      <a:lnTo>
                        <a:pt x="13162" y="8851"/>
                      </a:lnTo>
                      <a:lnTo>
                        <a:pt x="13162" y="8956"/>
                      </a:lnTo>
                      <a:lnTo>
                        <a:pt x="13204" y="8956"/>
                      </a:lnTo>
                      <a:lnTo>
                        <a:pt x="13371" y="8810"/>
                      </a:lnTo>
                      <a:lnTo>
                        <a:pt x="13413" y="8747"/>
                      </a:lnTo>
                      <a:lnTo>
                        <a:pt x="13601" y="8684"/>
                      </a:lnTo>
                      <a:lnTo>
                        <a:pt x="13831" y="8538"/>
                      </a:lnTo>
                      <a:lnTo>
                        <a:pt x="13999" y="8496"/>
                      </a:lnTo>
                      <a:lnTo>
                        <a:pt x="14082" y="8391"/>
                      </a:lnTo>
                      <a:lnTo>
                        <a:pt x="14124" y="8391"/>
                      </a:lnTo>
                      <a:lnTo>
                        <a:pt x="14145" y="8475"/>
                      </a:lnTo>
                      <a:lnTo>
                        <a:pt x="14208" y="8496"/>
                      </a:lnTo>
                      <a:lnTo>
                        <a:pt x="14396" y="8370"/>
                      </a:lnTo>
                      <a:lnTo>
                        <a:pt x="14543" y="8370"/>
                      </a:lnTo>
                      <a:lnTo>
                        <a:pt x="14606" y="8328"/>
                      </a:lnTo>
                      <a:lnTo>
                        <a:pt x="14543" y="8391"/>
                      </a:lnTo>
                      <a:lnTo>
                        <a:pt x="14417" y="8475"/>
                      </a:lnTo>
                      <a:lnTo>
                        <a:pt x="14417" y="8538"/>
                      </a:lnTo>
                      <a:lnTo>
                        <a:pt x="14459" y="8558"/>
                      </a:lnTo>
                      <a:lnTo>
                        <a:pt x="14354" y="8747"/>
                      </a:lnTo>
                      <a:lnTo>
                        <a:pt x="14208" y="8768"/>
                      </a:lnTo>
                      <a:lnTo>
                        <a:pt x="14145" y="8705"/>
                      </a:lnTo>
                      <a:lnTo>
                        <a:pt x="14082" y="8705"/>
                      </a:lnTo>
                      <a:lnTo>
                        <a:pt x="13915" y="8851"/>
                      </a:lnTo>
                      <a:lnTo>
                        <a:pt x="13915" y="8872"/>
                      </a:lnTo>
                      <a:lnTo>
                        <a:pt x="14041" y="8893"/>
                      </a:lnTo>
                      <a:lnTo>
                        <a:pt x="14124" y="8977"/>
                      </a:lnTo>
                      <a:lnTo>
                        <a:pt x="14124" y="9123"/>
                      </a:lnTo>
                      <a:lnTo>
                        <a:pt x="13936" y="9333"/>
                      </a:lnTo>
                      <a:lnTo>
                        <a:pt x="13915" y="9479"/>
                      </a:lnTo>
                      <a:lnTo>
                        <a:pt x="13873" y="9542"/>
                      </a:lnTo>
                      <a:lnTo>
                        <a:pt x="13831" y="9626"/>
                      </a:lnTo>
                      <a:lnTo>
                        <a:pt x="13873" y="9688"/>
                      </a:lnTo>
                      <a:lnTo>
                        <a:pt x="13894" y="9751"/>
                      </a:lnTo>
                      <a:lnTo>
                        <a:pt x="13873" y="9856"/>
                      </a:lnTo>
                      <a:lnTo>
                        <a:pt x="13748" y="10002"/>
                      </a:lnTo>
                      <a:lnTo>
                        <a:pt x="13643" y="10065"/>
                      </a:lnTo>
                      <a:lnTo>
                        <a:pt x="13538" y="10065"/>
                      </a:lnTo>
                      <a:lnTo>
                        <a:pt x="13476" y="10128"/>
                      </a:lnTo>
                      <a:lnTo>
                        <a:pt x="13371" y="10232"/>
                      </a:lnTo>
                      <a:lnTo>
                        <a:pt x="13287" y="10253"/>
                      </a:lnTo>
                      <a:lnTo>
                        <a:pt x="13162" y="10232"/>
                      </a:lnTo>
                      <a:lnTo>
                        <a:pt x="12994" y="10128"/>
                      </a:lnTo>
                      <a:lnTo>
                        <a:pt x="12953" y="10149"/>
                      </a:lnTo>
                      <a:lnTo>
                        <a:pt x="12890" y="10107"/>
                      </a:lnTo>
                      <a:lnTo>
                        <a:pt x="12806" y="10002"/>
                      </a:lnTo>
                      <a:lnTo>
                        <a:pt x="12785" y="10023"/>
                      </a:lnTo>
                      <a:lnTo>
                        <a:pt x="12681" y="10170"/>
                      </a:lnTo>
                      <a:lnTo>
                        <a:pt x="12555" y="10253"/>
                      </a:lnTo>
                      <a:lnTo>
                        <a:pt x="12471" y="10358"/>
                      </a:lnTo>
                      <a:lnTo>
                        <a:pt x="12241" y="10442"/>
                      </a:lnTo>
                      <a:lnTo>
                        <a:pt x="12157" y="10483"/>
                      </a:lnTo>
                      <a:lnTo>
                        <a:pt x="12053" y="10483"/>
                      </a:lnTo>
                      <a:lnTo>
                        <a:pt x="11948" y="10462"/>
                      </a:lnTo>
                      <a:lnTo>
                        <a:pt x="11760" y="10462"/>
                      </a:lnTo>
                      <a:lnTo>
                        <a:pt x="11634" y="10567"/>
                      </a:lnTo>
                      <a:lnTo>
                        <a:pt x="11509" y="10567"/>
                      </a:lnTo>
                      <a:lnTo>
                        <a:pt x="11425" y="10630"/>
                      </a:lnTo>
                      <a:lnTo>
                        <a:pt x="11425" y="10755"/>
                      </a:lnTo>
                      <a:lnTo>
                        <a:pt x="11341" y="10965"/>
                      </a:lnTo>
                      <a:lnTo>
                        <a:pt x="11279" y="11048"/>
                      </a:lnTo>
                      <a:lnTo>
                        <a:pt x="11279" y="10965"/>
                      </a:lnTo>
                      <a:lnTo>
                        <a:pt x="11132" y="10839"/>
                      </a:lnTo>
                      <a:lnTo>
                        <a:pt x="10986" y="10839"/>
                      </a:lnTo>
                      <a:lnTo>
                        <a:pt x="10902" y="10860"/>
                      </a:lnTo>
                      <a:lnTo>
                        <a:pt x="10923" y="10944"/>
                      </a:lnTo>
                      <a:lnTo>
                        <a:pt x="11007" y="10986"/>
                      </a:lnTo>
                      <a:lnTo>
                        <a:pt x="10965" y="11090"/>
                      </a:lnTo>
                      <a:lnTo>
                        <a:pt x="10902" y="11090"/>
                      </a:lnTo>
                      <a:lnTo>
                        <a:pt x="10860" y="10986"/>
                      </a:lnTo>
                      <a:lnTo>
                        <a:pt x="10756" y="10881"/>
                      </a:lnTo>
                      <a:lnTo>
                        <a:pt x="10693" y="10881"/>
                      </a:lnTo>
                      <a:lnTo>
                        <a:pt x="10546" y="11048"/>
                      </a:lnTo>
                      <a:lnTo>
                        <a:pt x="10484" y="11174"/>
                      </a:lnTo>
                      <a:lnTo>
                        <a:pt x="10400" y="11195"/>
                      </a:lnTo>
                      <a:lnTo>
                        <a:pt x="10337" y="11195"/>
                      </a:lnTo>
                      <a:lnTo>
                        <a:pt x="10065" y="11425"/>
                      </a:lnTo>
                      <a:lnTo>
                        <a:pt x="10023" y="11613"/>
                      </a:lnTo>
                      <a:lnTo>
                        <a:pt x="9960" y="11634"/>
                      </a:lnTo>
                      <a:lnTo>
                        <a:pt x="9835" y="11676"/>
                      </a:lnTo>
                      <a:lnTo>
                        <a:pt x="9730" y="11613"/>
                      </a:lnTo>
                      <a:lnTo>
                        <a:pt x="9709" y="11634"/>
                      </a:lnTo>
                      <a:lnTo>
                        <a:pt x="9814" y="11781"/>
                      </a:lnTo>
                      <a:lnTo>
                        <a:pt x="9772" y="11843"/>
                      </a:lnTo>
                      <a:lnTo>
                        <a:pt x="9709" y="11843"/>
                      </a:lnTo>
                      <a:lnTo>
                        <a:pt x="9647" y="11739"/>
                      </a:lnTo>
                      <a:lnTo>
                        <a:pt x="9605" y="11739"/>
                      </a:lnTo>
                      <a:lnTo>
                        <a:pt x="9542" y="11843"/>
                      </a:lnTo>
                      <a:lnTo>
                        <a:pt x="9416" y="12011"/>
                      </a:lnTo>
                      <a:lnTo>
                        <a:pt x="9416" y="12095"/>
                      </a:lnTo>
                      <a:lnTo>
                        <a:pt x="9521" y="12241"/>
                      </a:lnTo>
                      <a:lnTo>
                        <a:pt x="9542" y="12367"/>
                      </a:lnTo>
                      <a:lnTo>
                        <a:pt x="9521" y="12471"/>
                      </a:lnTo>
                      <a:lnTo>
                        <a:pt x="9458" y="12576"/>
                      </a:lnTo>
                      <a:lnTo>
                        <a:pt x="9500" y="12680"/>
                      </a:lnTo>
                      <a:lnTo>
                        <a:pt x="9563" y="12659"/>
                      </a:lnTo>
                      <a:lnTo>
                        <a:pt x="9647" y="12576"/>
                      </a:lnTo>
                      <a:lnTo>
                        <a:pt x="9668" y="12639"/>
                      </a:lnTo>
                      <a:lnTo>
                        <a:pt x="9709" y="12785"/>
                      </a:lnTo>
                      <a:lnTo>
                        <a:pt x="9647" y="12827"/>
                      </a:lnTo>
                      <a:lnTo>
                        <a:pt x="9605" y="12869"/>
                      </a:lnTo>
                      <a:lnTo>
                        <a:pt x="9626" y="12931"/>
                      </a:lnTo>
                      <a:lnTo>
                        <a:pt x="9709" y="12931"/>
                      </a:lnTo>
                      <a:lnTo>
                        <a:pt x="9751" y="12869"/>
                      </a:lnTo>
                      <a:lnTo>
                        <a:pt x="9835" y="12869"/>
                      </a:lnTo>
                      <a:lnTo>
                        <a:pt x="9856" y="12931"/>
                      </a:lnTo>
                      <a:lnTo>
                        <a:pt x="9856" y="12973"/>
                      </a:lnTo>
                      <a:lnTo>
                        <a:pt x="9981" y="12994"/>
                      </a:lnTo>
                      <a:lnTo>
                        <a:pt x="10086" y="13057"/>
                      </a:lnTo>
                      <a:lnTo>
                        <a:pt x="10232" y="13057"/>
                      </a:lnTo>
                      <a:lnTo>
                        <a:pt x="10337" y="12973"/>
                      </a:lnTo>
                      <a:lnTo>
                        <a:pt x="10379" y="12764"/>
                      </a:lnTo>
                      <a:lnTo>
                        <a:pt x="10463" y="12680"/>
                      </a:lnTo>
                      <a:lnTo>
                        <a:pt x="10672" y="12680"/>
                      </a:lnTo>
                      <a:lnTo>
                        <a:pt x="10756" y="12639"/>
                      </a:lnTo>
                      <a:lnTo>
                        <a:pt x="10651" y="12764"/>
                      </a:lnTo>
                      <a:lnTo>
                        <a:pt x="10546" y="12764"/>
                      </a:lnTo>
                      <a:lnTo>
                        <a:pt x="10358" y="12952"/>
                      </a:lnTo>
                      <a:lnTo>
                        <a:pt x="10337" y="13057"/>
                      </a:lnTo>
                      <a:lnTo>
                        <a:pt x="10253" y="13141"/>
                      </a:lnTo>
                      <a:lnTo>
                        <a:pt x="10358" y="13266"/>
                      </a:lnTo>
                      <a:lnTo>
                        <a:pt x="10358" y="13350"/>
                      </a:lnTo>
                      <a:lnTo>
                        <a:pt x="10191" y="13392"/>
                      </a:lnTo>
                      <a:lnTo>
                        <a:pt x="10149" y="13350"/>
                      </a:lnTo>
                      <a:lnTo>
                        <a:pt x="10149" y="13266"/>
                      </a:lnTo>
                      <a:lnTo>
                        <a:pt x="10086" y="13203"/>
                      </a:lnTo>
                      <a:lnTo>
                        <a:pt x="9981" y="13203"/>
                      </a:lnTo>
                      <a:lnTo>
                        <a:pt x="9940" y="13099"/>
                      </a:lnTo>
                      <a:lnTo>
                        <a:pt x="9772" y="13078"/>
                      </a:lnTo>
                      <a:lnTo>
                        <a:pt x="9730" y="12994"/>
                      </a:lnTo>
                      <a:lnTo>
                        <a:pt x="9647" y="13078"/>
                      </a:lnTo>
                      <a:lnTo>
                        <a:pt x="9542" y="13099"/>
                      </a:lnTo>
                      <a:lnTo>
                        <a:pt x="9521" y="13203"/>
                      </a:lnTo>
                      <a:lnTo>
                        <a:pt x="9437" y="13266"/>
                      </a:lnTo>
                      <a:lnTo>
                        <a:pt x="9312" y="13245"/>
                      </a:lnTo>
                      <a:lnTo>
                        <a:pt x="9291" y="13308"/>
                      </a:lnTo>
                      <a:lnTo>
                        <a:pt x="9333" y="13413"/>
                      </a:lnTo>
                      <a:lnTo>
                        <a:pt x="9396" y="13413"/>
                      </a:lnTo>
                      <a:lnTo>
                        <a:pt x="9312" y="13496"/>
                      </a:lnTo>
                      <a:lnTo>
                        <a:pt x="9291" y="13664"/>
                      </a:lnTo>
                      <a:lnTo>
                        <a:pt x="9312" y="13768"/>
                      </a:lnTo>
                      <a:lnTo>
                        <a:pt x="9396" y="13768"/>
                      </a:lnTo>
                      <a:lnTo>
                        <a:pt x="9396" y="13936"/>
                      </a:lnTo>
                      <a:lnTo>
                        <a:pt x="9416" y="13999"/>
                      </a:lnTo>
                      <a:lnTo>
                        <a:pt x="9416" y="14082"/>
                      </a:lnTo>
                      <a:lnTo>
                        <a:pt x="9521" y="14187"/>
                      </a:lnTo>
                      <a:lnTo>
                        <a:pt x="9521" y="14229"/>
                      </a:lnTo>
                      <a:lnTo>
                        <a:pt x="9396" y="14250"/>
                      </a:lnTo>
                      <a:lnTo>
                        <a:pt x="9354" y="14312"/>
                      </a:lnTo>
                      <a:lnTo>
                        <a:pt x="9730" y="14501"/>
                      </a:lnTo>
                      <a:lnTo>
                        <a:pt x="9877" y="14501"/>
                      </a:lnTo>
                      <a:lnTo>
                        <a:pt x="10065" y="14417"/>
                      </a:lnTo>
                      <a:lnTo>
                        <a:pt x="10170" y="14396"/>
                      </a:lnTo>
                      <a:lnTo>
                        <a:pt x="10232" y="14438"/>
                      </a:lnTo>
                      <a:lnTo>
                        <a:pt x="10295" y="14438"/>
                      </a:lnTo>
                      <a:lnTo>
                        <a:pt x="10463" y="14229"/>
                      </a:lnTo>
                      <a:lnTo>
                        <a:pt x="10463" y="14124"/>
                      </a:lnTo>
                      <a:lnTo>
                        <a:pt x="10400" y="14040"/>
                      </a:lnTo>
                      <a:lnTo>
                        <a:pt x="10400" y="13999"/>
                      </a:lnTo>
                      <a:lnTo>
                        <a:pt x="10567" y="13915"/>
                      </a:lnTo>
                      <a:lnTo>
                        <a:pt x="10714" y="13789"/>
                      </a:lnTo>
                      <a:lnTo>
                        <a:pt x="10986" y="13622"/>
                      </a:lnTo>
                      <a:lnTo>
                        <a:pt x="11090" y="13664"/>
                      </a:lnTo>
                      <a:lnTo>
                        <a:pt x="10986" y="13664"/>
                      </a:lnTo>
                      <a:lnTo>
                        <a:pt x="10756" y="13894"/>
                      </a:lnTo>
                      <a:lnTo>
                        <a:pt x="10588" y="13978"/>
                      </a:lnTo>
                      <a:lnTo>
                        <a:pt x="10588" y="14019"/>
                      </a:lnTo>
                      <a:lnTo>
                        <a:pt x="10693" y="14103"/>
                      </a:lnTo>
                      <a:lnTo>
                        <a:pt x="10693" y="14187"/>
                      </a:lnTo>
                      <a:lnTo>
                        <a:pt x="10588" y="14333"/>
                      </a:lnTo>
                      <a:lnTo>
                        <a:pt x="10463" y="14417"/>
                      </a:lnTo>
                      <a:lnTo>
                        <a:pt x="10442" y="14543"/>
                      </a:lnTo>
                      <a:lnTo>
                        <a:pt x="10463" y="14710"/>
                      </a:lnTo>
                      <a:lnTo>
                        <a:pt x="10442" y="14815"/>
                      </a:lnTo>
                      <a:lnTo>
                        <a:pt x="10442" y="14856"/>
                      </a:lnTo>
                      <a:lnTo>
                        <a:pt x="10442" y="14961"/>
                      </a:lnTo>
                      <a:lnTo>
                        <a:pt x="10463" y="15087"/>
                      </a:lnTo>
                      <a:lnTo>
                        <a:pt x="10295" y="15149"/>
                      </a:lnTo>
                      <a:lnTo>
                        <a:pt x="10232" y="15191"/>
                      </a:lnTo>
                      <a:lnTo>
                        <a:pt x="10191" y="15275"/>
                      </a:lnTo>
                      <a:lnTo>
                        <a:pt x="10044" y="15442"/>
                      </a:lnTo>
                      <a:lnTo>
                        <a:pt x="10002" y="15463"/>
                      </a:lnTo>
                      <a:lnTo>
                        <a:pt x="10044" y="15568"/>
                      </a:lnTo>
                      <a:lnTo>
                        <a:pt x="10044" y="15672"/>
                      </a:lnTo>
                      <a:lnTo>
                        <a:pt x="10107" y="15693"/>
                      </a:lnTo>
                      <a:lnTo>
                        <a:pt x="10212" y="15672"/>
                      </a:lnTo>
                      <a:lnTo>
                        <a:pt x="10274" y="15672"/>
                      </a:lnTo>
                      <a:lnTo>
                        <a:pt x="10316" y="15714"/>
                      </a:lnTo>
                      <a:lnTo>
                        <a:pt x="10253" y="15798"/>
                      </a:lnTo>
                      <a:lnTo>
                        <a:pt x="10128" y="15798"/>
                      </a:lnTo>
                      <a:lnTo>
                        <a:pt x="10065" y="15840"/>
                      </a:lnTo>
                      <a:lnTo>
                        <a:pt x="10086" y="15903"/>
                      </a:lnTo>
                      <a:lnTo>
                        <a:pt x="10065" y="15944"/>
                      </a:lnTo>
                      <a:lnTo>
                        <a:pt x="10086" y="16028"/>
                      </a:lnTo>
                      <a:lnTo>
                        <a:pt x="10023" y="16091"/>
                      </a:lnTo>
                      <a:lnTo>
                        <a:pt x="9940" y="16112"/>
                      </a:lnTo>
                      <a:lnTo>
                        <a:pt x="9835" y="16154"/>
                      </a:lnTo>
                      <a:lnTo>
                        <a:pt x="9751" y="16133"/>
                      </a:lnTo>
                      <a:lnTo>
                        <a:pt x="9709" y="16154"/>
                      </a:lnTo>
                      <a:lnTo>
                        <a:pt x="9772" y="16216"/>
                      </a:lnTo>
                      <a:lnTo>
                        <a:pt x="9877" y="16237"/>
                      </a:lnTo>
                      <a:lnTo>
                        <a:pt x="9960" y="16300"/>
                      </a:lnTo>
                      <a:lnTo>
                        <a:pt x="10086" y="16154"/>
                      </a:lnTo>
                      <a:lnTo>
                        <a:pt x="10337" y="16007"/>
                      </a:lnTo>
                      <a:lnTo>
                        <a:pt x="10379" y="16007"/>
                      </a:lnTo>
                      <a:lnTo>
                        <a:pt x="10463" y="16028"/>
                      </a:lnTo>
                      <a:lnTo>
                        <a:pt x="10546" y="15944"/>
                      </a:lnTo>
                      <a:lnTo>
                        <a:pt x="10714" y="15882"/>
                      </a:lnTo>
                      <a:lnTo>
                        <a:pt x="10693" y="15944"/>
                      </a:lnTo>
                      <a:lnTo>
                        <a:pt x="10630" y="16007"/>
                      </a:lnTo>
                      <a:lnTo>
                        <a:pt x="10630" y="16049"/>
                      </a:lnTo>
                      <a:lnTo>
                        <a:pt x="10693" y="16091"/>
                      </a:lnTo>
                      <a:lnTo>
                        <a:pt x="10714" y="16196"/>
                      </a:lnTo>
                      <a:lnTo>
                        <a:pt x="10693" y="16237"/>
                      </a:lnTo>
                      <a:lnTo>
                        <a:pt x="10776" y="16300"/>
                      </a:lnTo>
                      <a:lnTo>
                        <a:pt x="10881" y="16216"/>
                      </a:lnTo>
                      <a:lnTo>
                        <a:pt x="10944" y="16133"/>
                      </a:lnTo>
                      <a:lnTo>
                        <a:pt x="10986" y="16196"/>
                      </a:lnTo>
                      <a:lnTo>
                        <a:pt x="10965" y="16237"/>
                      </a:lnTo>
                      <a:lnTo>
                        <a:pt x="11049" y="16363"/>
                      </a:lnTo>
                      <a:lnTo>
                        <a:pt x="11069" y="16551"/>
                      </a:lnTo>
                      <a:lnTo>
                        <a:pt x="11049" y="16656"/>
                      </a:lnTo>
                      <a:lnTo>
                        <a:pt x="11090" y="16823"/>
                      </a:lnTo>
                      <a:lnTo>
                        <a:pt x="11153" y="16823"/>
                      </a:lnTo>
                      <a:lnTo>
                        <a:pt x="11195" y="16677"/>
                      </a:lnTo>
                      <a:lnTo>
                        <a:pt x="11195" y="16572"/>
                      </a:lnTo>
                      <a:lnTo>
                        <a:pt x="11300" y="16426"/>
                      </a:lnTo>
                      <a:lnTo>
                        <a:pt x="11321" y="16321"/>
                      </a:lnTo>
                      <a:lnTo>
                        <a:pt x="11467" y="16216"/>
                      </a:lnTo>
                      <a:lnTo>
                        <a:pt x="11488" y="16216"/>
                      </a:lnTo>
                      <a:lnTo>
                        <a:pt x="11593" y="16133"/>
                      </a:lnTo>
                      <a:lnTo>
                        <a:pt x="11739" y="16133"/>
                      </a:lnTo>
                      <a:lnTo>
                        <a:pt x="11593" y="16216"/>
                      </a:lnTo>
                      <a:lnTo>
                        <a:pt x="11425" y="16405"/>
                      </a:lnTo>
                      <a:lnTo>
                        <a:pt x="11425" y="16447"/>
                      </a:lnTo>
                      <a:lnTo>
                        <a:pt x="11572" y="16614"/>
                      </a:lnTo>
                      <a:lnTo>
                        <a:pt x="11634" y="16635"/>
                      </a:lnTo>
                      <a:lnTo>
                        <a:pt x="11802" y="16551"/>
                      </a:lnTo>
                      <a:lnTo>
                        <a:pt x="12032" y="16530"/>
                      </a:lnTo>
                      <a:lnTo>
                        <a:pt x="12137" y="16447"/>
                      </a:lnTo>
                      <a:lnTo>
                        <a:pt x="12220" y="16447"/>
                      </a:lnTo>
                      <a:lnTo>
                        <a:pt x="12429" y="16342"/>
                      </a:lnTo>
                      <a:lnTo>
                        <a:pt x="12513" y="16342"/>
                      </a:lnTo>
                      <a:lnTo>
                        <a:pt x="12429" y="16363"/>
                      </a:lnTo>
                      <a:lnTo>
                        <a:pt x="12304" y="16530"/>
                      </a:lnTo>
                      <a:lnTo>
                        <a:pt x="12304" y="16572"/>
                      </a:lnTo>
                      <a:lnTo>
                        <a:pt x="12220" y="16656"/>
                      </a:lnTo>
                      <a:lnTo>
                        <a:pt x="11906" y="16844"/>
                      </a:lnTo>
                      <a:lnTo>
                        <a:pt x="11781" y="16970"/>
                      </a:lnTo>
                      <a:lnTo>
                        <a:pt x="11676" y="17158"/>
                      </a:lnTo>
                      <a:lnTo>
                        <a:pt x="11634" y="17263"/>
                      </a:lnTo>
                      <a:lnTo>
                        <a:pt x="11697" y="17367"/>
                      </a:lnTo>
                      <a:lnTo>
                        <a:pt x="11802" y="17451"/>
                      </a:lnTo>
                      <a:lnTo>
                        <a:pt x="11613" y="17409"/>
                      </a:lnTo>
                      <a:lnTo>
                        <a:pt x="11530" y="17451"/>
                      </a:lnTo>
                      <a:lnTo>
                        <a:pt x="11425" y="17577"/>
                      </a:lnTo>
                      <a:lnTo>
                        <a:pt x="11383" y="17702"/>
                      </a:lnTo>
                      <a:lnTo>
                        <a:pt x="11216" y="17869"/>
                      </a:lnTo>
                      <a:lnTo>
                        <a:pt x="11153" y="17974"/>
                      </a:lnTo>
                      <a:lnTo>
                        <a:pt x="11174" y="18016"/>
                      </a:lnTo>
                      <a:lnTo>
                        <a:pt x="11216" y="18079"/>
                      </a:lnTo>
                      <a:lnTo>
                        <a:pt x="11195" y="18141"/>
                      </a:lnTo>
                      <a:lnTo>
                        <a:pt x="11111" y="18121"/>
                      </a:lnTo>
                      <a:lnTo>
                        <a:pt x="11090" y="18037"/>
                      </a:lnTo>
                      <a:lnTo>
                        <a:pt x="11007" y="18016"/>
                      </a:lnTo>
                      <a:lnTo>
                        <a:pt x="10944" y="18121"/>
                      </a:lnTo>
                      <a:lnTo>
                        <a:pt x="10776" y="18204"/>
                      </a:lnTo>
                      <a:lnTo>
                        <a:pt x="10839" y="18288"/>
                      </a:lnTo>
                      <a:lnTo>
                        <a:pt x="10776" y="18351"/>
                      </a:lnTo>
                      <a:lnTo>
                        <a:pt x="10693" y="18330"/>
                      </a:lnTo>
                      <a:lnTo>
                        <a:pt x="10672" y="18288"/>
                      </a:lnTo>
                      <a:lnTo>
                        <a:pt x="10630" y="18330"/>
                      </a:lnTo>
                      <a:lnTo>
                        <a:pt x="10358" y="18539"/>
                      </a:lnTo>
                      <a:lnTo>
                        <a:pt x="10274" y="18644"/>
                      </a:lnTo>
                      <a:lnTo>
                        <a:pt x="10316" y="18727"/>
                      </a:lnTo>
                      <a:lnTo>
                        <a:pt x="10253" y="18769"/>
                      </a:lnTo>
                      <a:lnTo>
                        <a:pt x="10170" y="18748"/>
                      </a:lnTo>
                      <a:lnTo>
                        <a:pt x="10170" y="18644"/>
                      </a:lnTo>
                      <a:lnTo>
                        <a:pt x="10023" y="18727"/>
                      </a:lnTo>
                      <a:lnTo>
                        <a:pt x="9898" y="18811"/>
                      </a:lnTo>
                      <a:lnTo>
                        <a:pt x="9793" y="18853"/>
                      </a:lnTo>
                      <a:lnTo>
                        <a:pt x="9751" y="18937"/>
                      </a:lnTo>
                      <a:lnTo>
                        <a:pt x="9647" y="18978"/>
                      </a:lnTo>
                      <a:lnTo>
                        <a:pt x="9500" y="18978"/>
                      </a:lnTo>
                      <a:lnTo>
                        <a:pt x="9333" y="19146"/>
                      </a:lnTo>
                      <a:lnTo>
                        <a:pt x="9082" y="19250"/>
                      </a:lnTo>
                      <a:lnTo>
                        <a:pt x="8893" y="19397"/>
                      </a:lnTo>
                      <a:lnTo>
                        <a:pt x="8810" y="19564"/>
                      </a:lnTo>
                      <a:lnTo>
                        <a:pt x="8810" y="19606"/>
                      </a:lnTo>
                      <a:lnTo>
                        <a:pt x="8872" y="19711"/>
                      </a:lnTo>
                      <a:lnTo>
                        <a:pt x="8872" y="19794"/>
                      </a:lnTo>
                      <a:lnTo>
                        <a:pt x="8852" y="19815"/>
                      </a:lnTo>
                      <a:lnTo>
                        <a:pt x="8768" y="19711"/>
                      </a:lnTo>
                      <a:lnTo>
                        <a:pt x="8747" y="19711"/>
                      </a:lnTo>
                      <a:lnTo>
                        <a:pt x="8705" y="19773"/>
                      </a:lnTo>
                      <a:lnTo>
                        <a:pt x="8747" y="19857"/>
                      </a:lnTo>
                      <a:lnTo>
                        <a:pt x="8684" y="19878"/>
                      </a:lnTo>
                      <a:lnTo>
                        <a:pt x="8621" y="19794"/>
                      </a:lnTo>
                      <a:lnTo>
                        <a:pt x="8705" y="19711"/>
                      </a:lnTo>
                      <a:cubicBezTo>
                        <a:pt x="8761" y="19673"/>
                        <a:pt x="8717" y="19603"/>
                        <a:pt x="8677" y="19603"/>
                      </a:cubicBezTo>
                      <a:cubicBezTo>
                        <a:pt x="8673" y="19603"/>
                        <a:pt x="8668" y="19604"/>
                        <a:pt x="8663" y="19606"/>
                      </a:cubicBezTo>
                      <a:lnTo>
                        <a:pt x="8600" y="19585"/>
                      </a:lnTo>
                      <a:lnTo>
                        <a:pt x="8496" y="19585"/>
                      </a:lnTo>
                      <a:lnTo>
                        <a:pt x="8454" y="19564"/>
                      </a:lnTo>
                      <a:lnTo>
                        <a:pt x="8349" y="19585"/>
                      </a:lnTo>
                      <a:lnTo>
                        <a:pt x="8161" y="19606"/>
                      </a:lnTo>
                      <a:lnTo>
                        <a:pt x="8056" y="19669"/>
                      </a:lnTo>
                      <a:lnTo>
                        <a:pt x="7973" y="19773"/>
                      </a:lnTo>
                      <a:lnTo>
                        <a:pt x="7826" y="19815"/>
                      </a:lnTo>
                      <a:lnTo>
                        <a:pt x="7680" y="19899"/>
                      </a:lnTo>
                      <a:lnTo>
                        <a:pt x="7554" y="20066"/>
                      </a:lnTo>
                      <a:lnTo>
                        <a:pt x="7575" y="20108"/>
                      </a:lnTo>
                      <a:lnTo>
                        <a:pt x="7533" y="20171"/>
                      </a:lnTo>
                      <a:lnTo>
                        <a:pt x="7471" y="20171"/>
                      </a:lnTo>
                      <a:lnTo>
                        <a:pt x="7345" y="20213"/>
                      </a:lnTo>
                      <a:lnTo>
                        <a:pt x="7261" y="20276"/>
                      </a:lnTo>
                      <a:lnTo>
                        <a:pt x="7261" y="20338"/>
                      </a:lnTo>
                      <a:lnTo>
                        <a:pt x="7219" y="20338"/>
                      </a:lnTo>
                      <a:lnTo>
                        <a:pt x="7115" y="20318"/>
                      </a:lnTo>
                      <a:lnTo>
                        <a:pt x="7010" y="20338"/>
                      </a:lnTo>
                      <a:lnTo>
                        <a:pt x="6989" y="20422"/>
                      </a:lnTo>
                      <a:lnTo>
                        <a:pt x="6947" y="20548"/>
                      </a:lnTo>
                      <a:lnTo>
                        <a:pt x="6947" y="20590"/>
                      </a:lnTo>
                      <a:cubicBezTo>
                        <a:pt x="6927" y="20590"/>
                        <a:pt x="6906" y="20610"/>
                        <a:pt x="6885" y="20610"/>
                      </a:cubicBezTo>
                      <a:lnTo>
                        <a:pt x="6843" y="20590"/>
                      </a:lnTo>
                      <a:lnTo>
                        <a:pt x="6906" y="20485"/>
                      </a:lnTo>
                      <a:lnTo>
                        <a:pt x="6822" y="20380"/>
                      </a:lnTo>
                      <a:lnTo>
                        <a:pt x="6675" y="20380"/>
                      </a:lnTo>
                      <a:lnTo>
                        <a:pt x="6634" y="20422"/>
                      </a:lnTo>
                      <a:lnTo>
                        <a:pt x="6571" y="20485"/>
                      </a:lnTo>
                      <a:lnTo>
                        <a:pt x="6466" y="20485"/>
                      </a:lnTo>
                      <a:lnTo>
                        <a:pt x="6403" y="20527"/>
                      </a:lnTo>
                      <a:lnTo>
                        <a:pt x="6299" y="20422"/>
                      </a:lnTo>
                      <a:lnTo>
                        <a:pt x="6257" y="20422"/>
                      </a:lnTo>
                      <a:lnTo>
                        <a:pt x="6152" y="20610"/>
                      </a:lnTo>
                      <a:lnTo>
                        <a:pt x="6090" y="20631"/>
                      </a:lnTo>
                      <a:lnTo>
                        <a:pt x="5985" y="20715"/>
                      </a:lnTo>
                      <a:lnTo>
                        <a:pt x="5943" y="20694"/>
                      </a:lnTo>
                      <a:lnTo>
                        <a:pt x="5880" y="20736"/>
                      </a:lnTo>
                      <a:lnTo>
                        <a:pt x="5859" y="20841"/>
                      </a:lnTo>
                      <a:lnTo>
                        <a:pt x="5880" y="20945"/>
                      </a:lnTo>
                      <a:lnTo>
                        <a:pt x="5943" y="20966"/>
                      </a:lnTo>
                      <a:cubicBezTo>
                        <a:pt x="5776" y="21029"/>
                        <a:pt x="5629" y="21071"/>
                        <a:pt x="5462" y="21154"/>
                      </a:cubicBezTo>
                      <a:lnTo>
                        <a:pt x="5441" y="21071"/>
                      </a:lnTo>
                      <a:lnTo>
                        <a:pt x="5378" y="21050"/>
                      </a:lnTo>
                      <a:lnTo>
                        <a:pt x="5378" y="21154"/>
                      </a:lnTo>
                      <a:lnTo>
                        <a:pt x="5378" y="21217"/>
                      </a:lnTo>
                      <a:cubicBezTo>
                        <a:pt x="5357" y="21217"/>
                        <a:pt x="5336" y="21238"/>
                        <a:pt x="5274" y="21238"/>
                      </a:cubicBezTo>
                      <a:lnTo>
                        <a:pt x="5232" y="21217"/>
                      </a:lnTo>
                      <a:lnTo>
                        <a:pt x="5169" y="21134"/>
                      </a:lnTo>
                      <a:lnTo>
                        <a:pt x="5064" y="21154"/>
                      </a:lnTo>
                      <a:lnTo>
                        <a:pt x="5064" y="21238"/>
                      </a:lnTo>
                      <a:lnTo>
                        <a:pt x="5127" y="21280"/>
                      </a:lnTo>
                      <a:cubicBezTo>
                        <a:pt x="5106" y="21322"/>
                        <a:pt x="5043" y="21322"/>
                        <a:pt x="5022" y="21343"/>
                      </a:cubicBezTo>
                      <a:lnTo>
                        <a:pt x="4960" y="21280"/>
                      </a:lnTo>
                      <a:lnTo>
                        <a:pt x="4960" y="21364"/>
                      </a:lnTo>
                      <a:cubicBezTo>
                        <a:pt x="4939" y="21385"/>
                        <a:pt x="4918" y="21385"/>
                        <a:pt x="4897" y="21385"/>
                      </a:cubicBezTo>
                      <a:lnTo>
                        <a:pt x="4855" y="21343"/>
                      </a:lnTo>
                      <a:lnTo>
                        <a:pt x="4730" y="21322"/>
                      </a:lnTo>
                      <a:lnTo>
                        <a:pt x="4688" y="21238"/>
                      </a:lnTo>
                      <a:lnTo>
                        <a:pt x="4583" y="21238"/>
                      </a:lnTo>
                      <a:lnTo>
                        <a:pt x="4478" y="21343"/>
                      </a:lnTo>
                      <a:lnTo>
                        <a:pt x="4478" y="21426"/>
                      </a:lnTo>
                      <a:lnTo>
                        <a:pt x="4541" y="21489"/>
                      </a:lnTo>
                      <a:cubicBezTo>
                        <a:pt x="4520" y="21489"/>
                        <a:pt x="4499" y="21531"/>
                        <a:pt x="4499" y="21531"/>
                      </a:cubicBezTo>
                      <a:lnTo>
                        <a:pt x="4395" y="21468"/>
                      </a:lnTo>
                      <a:lnTo>
                        <a:pt x="4290" y="21552"/>
                      </a:lnTo>
                      <a:lnTo>
                        <a:pt x="4290" y="21594"/>
                      </a:lnTo>
                      <a:cubicBezTo>
                        <a:pt x="4081" y="21678"/>
                        <a:pt x="3893" y="21761"/>
                        <a:pt x="3683" y="21845"/>
                      </a:cubicBezTo>
                      <a:lnTo>
                        <a:pt x="3704" y="21782"/>
                      </a:lnTo>
                      <a:lnTo>
                        <a:pt x="3809" y="21740"/>
                      </a:lnTo>
                      <a:lnTo>
                        <a:pt x="3746" y="21698"/>
                      </a:lnTo>
                      <a:lnTo>
                        <a:pt x="3704" y="21573"/>
                      </a:lnTo>
                      <a:lnTo>
                        <a:pt x="3600" y="21636"/>
                      </a:lnTo>
                      <a:lnTo>
                        <a:pt x="3432" y="21636"/>
                      </a:lnTo>
                      <a:lnTo>
                        <a:pt x="3453" y="21698"/>
                      </a:lnTo>
                      <a:lnTo>
                        <a:pt x="3390" y="21803"/>
                      </a:lnTo>
                      <a:lnTo>
                        <a:pt x="3286" y="21845"/>
                      </a:lnTo>
                      <a:lnTo>
                        <a:pt x="3160" y="21970"/>
                      </a:lnTo>
                      <a:lnTo>
                        <a:pt x="3160" y="22012"/>
                      </a:lnTo>
                      <a:cubicBezTo>
                        <a:pt x="2951" y="22096"/>
                        <a:pt x="2742" y="22159"/>
                        <a:pt x="2533" y="22201"/>
                      </a:cubicBezTo>
                      <a:lnTo>
                        <a:pt x="2512" y="22180"/>
                      </a:lnTo>
                      <a:lnTo>
                        <a:pt x="2386" y="22222"/>
                      </a:lnTo>
                      <a:lnTo>
                        <a:pt x="2407" y="22263"/>
                      </a:lnTo>
                      <a:cubicBezTo>
                        <a:pt x="2344" y="22263"/>
                        <a:pt x="2302" y="22284"/>
                        <a:pt x="2240" y="22284"/>
                      </a:cubicBezTo>
                      <a:cubicBezTo>
                        <a:pt x="2177" y="22305"/>
                        <a:pt x="2093" y="22305"/>
                        <a:pt x="2009" y="22326"/>
                      </a:cubicBezTo>
                      <a:lnTo>
                        <a:pt x="1926" y="22263"/>
                      </a:lnTo>
                      <a:lnTo>
                        <a:pt x="1821" y="22368"/>
                      </a:lnTo>
                      <a:lnTo>
                        <a:pt x="1821" y="22389"/>
                      </a:lnTo>
                      <a:cubicBezTo>
                        <a:pt x="1758" y="22410"/>
                        <a:pt x="1654" y="22410"/>
                        <a:pt x="1570" y="22431"/>
                      </a:cubicBezTo>
                      <a:cubicBezTo>
                        <a:pt x="1264" y="22480"/>
                        <a:pt x="957" y="22500"/>
                        <a:pt x="651" y="22500"/>
                      </a:cubicBezTo>
                      <a:cubicBezTo>
                        <a:pt x="434" y="22500"/>
                        <a:pt x="218" y="22490"/>
                        <a:pt x="1" y="22473"/>
                      </a:cubicBezTo>
                      <a:lnTo>
                        <a:pt x="1" y="22473"/>
                      </a:lnTo>
                      <a:cubicBezTo>
                        <a:pt x="332" y="22512"/>
                        <a:pt x="664" y="22527"/>
                        <a:pt x="990" y="22527"/>
                      </a:cubicBezTo>
                      <a:cubicBezTo>
                        <a:pt x="1179" y="22527"/>
                        <a:pt x="1365" y="22522"/>
                        <a:pt x="1549" y="22514"/>
                      </a:cubicBezTo>
                      <a:lnTo>
                        <a:pt x="1549" y="22535"/>
                      </a:lnTo>
                      <a:lnTo>
                        <a:pt x="1654" y="22577"/>
                      </a:lnTo>
                      <a:lnTo>
                        <a:pt x="1612" y="22514"/>
                      </a:lnTo>
                      <a:cubicBezTo>
                        <a:pt x="2093" y="22473"/>
                        <a:pt x="2533" y="22389"/>
                        <a:pt x="2972" y="22263"/>
                      </a:cubicBezTo>
                      <a:lnTo>
                        <a:pt x="2972" y="22263"/>
                      </a:lnTo>
                      <a:lnTo>
                        <a:pt x="2867" y="22368"/>
                      </a:lnTo>
                      <a:lnTo>
                        <a:pt x="3077" y="22368"/>
                      </a:lnTo>
                      <a:lnTo>
                        <a:pt x="3223" y="22222"/>
                      </a:lnTo>
                      <a:lnTo>
                        <a:pt x="3370" y="22222"/>
                      </a:lnTo>
                      <a:lnTo>
                        <a:pt x="3453" y="22159"/>
                      </a:lnTo>
                      <a:cubicBezTo>
                        <a:pt x="3579" y="22096"/>
                        <a:pt x="3746" y="22075"/>
                        <a:pt x="3872" y="22012"/>
                      </a:cubicBezTo>
                      <a:lnTo>
                        <a:pt x="3893" y="22054"/>
                      </a:lnTo>
                      <a:lnTo>
                        <a:pt x="4081" y="22054"/>
                      </a:lnTo>
                      <a:lnTo>
                        <a:pt x="4227" y="21991"/>
                      </a:lnTo>
                      <a:lnTo>
                        <a:pt x="4290" y="21719"/>
                      </a:lnTo>
                      <a:lnTo>
                        <a:pt x="4311" y="21803"/>
                      </a:lnTo>
                      <a:lnTo>
                        <a:pt x="4374" y="21845"/>
                      </a:lnTo>
                      <a:lnTo>
                        <a:pt x="4416" y="21740"/>
                      </a:lnTo>
                      <a:lnTo>
                        <a:pt x="4458" y="21657"/>
                      </a:lnTo>
                      <a:lnTo>
                        <a:pt x="4520" y="21678"/>
                      </a:lnTo>
                      <a:lnTo>
                        <a:pt x="4562" y="21740"/>
                      </a:lnTo>
                      <a:lnTo>
                        <a:pt x="4604" y="21719"/>
                      </a:lnTo>
                      <a:lnTo>
                        <a:pt x="4688" y="21615"/>
                      </a:lnTo>
                      <a:lnTo>
                        <a:pt x="4834" y="21531"/>
                      </a:lnTo>
                      <a:lnTo>
                        <a:pt x="4834" y="21468"/>
                      </a:lnTo>
                      <a:cubicBezTo>
                        <a:pt x="5043" y="21406"/>
                        <a:pt x="5253" y="21301"/>
                        <a:pt x="5462" y="21217"/>
                      </a:cubicBezTo>
                      <a:lnTo>
                        <a:pt x="5462" y="21217"/>
                      </a:lnTo>
                      <a:lnTo>
                        <a:pt x="5420" y="21238"/>
                      </a:lnTo>
                      <a:lnTo>
                        <a:pt x="5546" y="21238"/>
                      </a:lnTo>
                      <a:lnTo>
                        <a:pt x="5504" y="21196"/>
                      </a:lnTo>
                      <a:cubicBezTo>
                        <a:pt x="5839" y="21050"/>
                        <a:pt x="6173" y="20903"/>
                        <a:pt x="6508" y="20778"/>
                      </a:cubicBezTo>
                      <a:lnTo>
                        <a:pt x="6571" y="20799"/>
                      </a:lnTo>
                      <a:lnTo>
                        <a:pt x="6759" y="20778"/>
                      </a:lnTo>
                      <a:lnTo>
                        <a:pt x="6822" y="20694"/>
                      </a:lnTo>
                      <a:lnTo>
                        <a:pt x="6989" y="20715"/>
                      </a:lnTo>
                      <a:lnTo>
                        <a:pt x="6989" y="20673"/>
                      </a:lnTo>
                      <a:lnTo>
                        <a:pt x="6927" y="20610"/>
                      </a:lnTo>
                      <a:cubicBezTo>
                        <a:pt x="7031" y="20569"/>
                        <a:pt x="7136" y="20527"/>
                        <a:pt x="7240" y="20485"/>
                      </a:cubicBezTo>
                      <a:lnTo>
                        <a:pt x="7282" y="20485"/>
                      </a:lnTo>
                      <a:cubicBezTo>
                        <a:pt x="7324" y="20464"/>
                        <a:pt x="7387" y="20422"/>
                        <a:pt x="7429" y="20422"/>
                      </a:cubicBezTo>
                      <a:lnTo>
                        <a:pt x="7450" y="20485"/>
                      </a:lnTo>
                      <a:lnTo>
                        <a:pt x="7554" y="20485"/>
                      </a:lnTo>
                      <a:lnTo>
                        <a:pt x="7617" y="20380"/>
                      </a:lnTo>
                      <a:lnTo>
                        <a:pt x="7638" y="20464"/>
                      </a:lnTo>
                      <a:lnTo>
                        <a:pt x="7659" y="20464"/>
                      </a:lnTo>
                      <a:lnTo>
                        <a:pt x="7701" y="20380"/>
                      </a:lnTo>
                      <a:lnTo>
                        <a:pt x="7763" y="20318"/>
                      </a:lnTo>
                      <a:lnTo>
                        <a:pt x="7868" y="20318"/>
                      </a:lnTo>
                      <a:lnTo>
                        <a:pt x="7973" y="20255"/>
                      </a:lnTo>
                      <a:lnTo>
                        <a:pt x="8015" y="20171"/>
                      </a:lnTo>
                      <a:cubicBezTo>
                        <a:pt x="8077" y="20150"/>
                        <a:pt x="8161" y="20087"/>
                        <a:pt x="8224" y="20066"/>
                      </a:cubicBezTo>
                      <a:lnTo>
                        <a:pt x="8224" y="20066"/>
                      </a:lnTo>
                      <a:lnTo>
                        <a:pt x="8182" y="20108"/>
                      </a:lnTo>
                      <a:lnTo>
                        <a:pt x="8182" y="20213"/>
                      </a:lnTo>
                      <a:lnTo>
                        <a:pt x="8224" y="20255"/>
                      </a:lnTo>
                      <a:lnTo>
                        <a:pt x="8370" y="20150"/>
                      </a:lnTo>
                      <a:lnTo>
                        <a:pt x="8391" y="20066"/>
                      </a:lnTo>
                      <a:lnTo>
                        <a:pt x="8475" y="20045"/>
                      </a:lnTo>
                      <a:lnTo>
                        <a:pt x="8496" y="20087"/>
                      </a:lnTo>
                      <a:lnTo>
                        <a:pt x="8538" y="20045"/>
                      </a:lnTo>
                      <a:lnTo>
                        <a:pt x="8580" y="20045"/>
                      </a:lnTo>
                      <a:lnTo>
                        <a:pt x="8600" y="20108"/>
                      </a:lnTo>
                      <a:lnTo>
                        <a:pt x="8580" y="20192"/>
                      </a:lnTo>
                      <a:lnTo>
                        <a:pt x="8642" y="20192"/>
                      </a:lnTo>
                      <a:lnTo>
                        <a:pt x="8705" y="20087"/>
                      </a:lnTo>
                      <a:lnTo>
                        <a:pt x="8789" y="20087"/>
                      </a:lnTo>
                      <a:lnTo>
                        <a:pt x="8872" y="20004"/>
                      </a:lnTo>
                      <a:lnTo>
                        <a:pt x="8977" y="20004"/>
                      </a:lnTo>
                      <a:lnTo>
                        <a:pt x="9082" y="19857"/>
                      </a:lnTo>
                      <a:lnTo>
                        <a:pt x="9186" y="19794"/>
                      </a:lnTo>
                      <a:lnTo>
                        <a:pt x="9270" y="19836"/>
                      </a:lnTo>
                      <a:lnTo>
                        <a:pt x="9270" y="19899"/>
                      </a:lnTo>
                      <a:lnTo>
                        <a:pt x="9186" y="20004"/>
                      </a:lnTo>
                      <a:lnTo>
                        <a:pt x="9103" y="20150"/>
                      </a:lnTo>
                      <a:lnTo>
                        <a:pt x="9103" y="20192"/>
                      </a:lnTo>
                      <a:lnTo>
                        <a:pt x="9165" y="20192"/>
                      </a:lnTo>
                      <a:lnTo>
                        <a:pt x="9312" y="20045"/>
                      </a:lnTo>
                      <a:lnTo>
                        <a:pt x="9312" y="19857"/>
                      </a:lnTo>
                      <a:lnTo>
                        <a:pt x="9333" y="19836"/>
                      </a:lnTo>
                      <a:lnTo>
                        <a:pt x="9396" y="19899"/>
                      </a:lnTo>
                      <a:lnTo>
                        <a:pt x="9479" y="19857"/>
                      </a:lnTo>
                      <a:lnTo>
                        <a:pt x="9542" y="19878"/>
                      </a:lnTo>
                      <a:lnTo>
                        <a:pt x="9647" y="19878"/>
                      </a:lnTo>
                      <a:lnTo>
                        <a:pt x="9751" y="19753"/>
                      </a:lnTo>
                      <a:lnTo>
                        <a:pt x="9793" y="19753"/>
                      </a:lnTo>
                      <a:lnTo>
                        <a:pt x="9814" y="19773"/>
                      </a:lnTo>
                      <a:lnTo>
                        <a:pt x="9856" y="19648"/>
                      </a:lnTo>
                      <a:lnTo>
                        <a:pt x="9919" y="19585"/>
                      </a:lnTo>
                      <a:lnTo>
                        <a:pt x="9940" y="19627"/>
                      </a:lnTo>
                      <a:lnTo>
                        <a:pt x="9919" y="19690"/>
                      </a:lnTo>
                      <a:lnTo>
                        <a:pt x="9919" y="19794"/>
                      </a:lnTo>
                      <a:lnTo>
                        <a:pt x="9960" y="19773"/>
                      </a:lnTo>
                      <a:lnTo>
                        <a:pt x="10044" y="19669"/>
                      </a:lnTo>
                      <a:lnTo>
                        <a:pt x="10002" y="19648"/>
                      </a:lnTo>
                      <a:lnTo>
                        <a:pt x="10065" y="19564"/>
                      </a:lnTo>
                      <a:lnTo>
                        <a:pt x="10065" y="19522"/>
                      </a:lnTo>
                      <a:lnTo>
                        <a:pt x="9898" y="19522"/>
                      </a:lnTo>
                      <a:lnTo>
                        <a:pt x="9856" y="19481"/>
                      </a:lnTo>
                      <a:lnTo>
                        <a:pt x="10023" y="19439"/>
                      </a:lnTo>
                      <a:lnTo>
                        <a:pt x="10212" y="19334"/>
                      </a:lnTo>
                      <a:lnTo>
                        <a:pt x="10442" y="19334"/>
                      </a:lnTo>
                      <a:lnTo>
                        <a:pt x="10484" y="19271"/>
                      </a:lnTo>
                      <a:lnTo>
                        <a:pt x="10484" y="19209"/>
                      </a:lnTo>
                      <a:lnTo>
                        <a:pt x="10442" y="19209"/>
                      </a:lnTo>
                      <a:lnTo>
                        <a:pt x="10484" y="19167"/>
                      </a:lnTo>
                      <a:lnTo>
                        <a:pt x="10567" y="19146"/>
                      </a:lnTo>
                      <a:lnTo>
                        <a:pt x="10651" y="19104"/>
                      </a:lnTo>
                      <a:lnTo>
                        <a:pt x="10693" y="19104"/>
                      </a:lnTo>
                      <a:lnTo>
                        <a:pt x="10735" y="19209"/>
                      </a:lnTo>
                      <a:lnTo>
                        <a:pt x="10839" y="19209"/>
                      </a:lnTo>
                      <a:lnTo>
                        <a:pt x="10881" y="19125"/>
                      </a:lnTo>
                      <a:lnTo>
                        <a:pt x="10860" y="19104"/>
                      </a:lnTo>
                      <a:lnTo>
                        <a:pt x="10944" y="19020"/>
                      </a:lnTo>
                      <a:lnTo>
                        <a:pt x="10944" y="18916"/>
                      </a:lnTo>
                      <a:lnTo>
                        <a:pt x="10986" y="18853"/>
                      </a:lnTo>
                      <a:lnTo>
                        <a:pt x="11049" y="18916"/>
                      </a:lnTo>
                      <a:lnTo>
                        <a:pt x="11049" y="18999"/>
                      </a:lnTo>
                      <a:lnTo>
                        <a:pt x="11090" y="19041"/>
                      </a:lnTo>
                      <a:lnTo>
                        <a:pt x="11216" y="18957"/>
                      </a:lnTo>
                      <a:lnTo>
                        <a:pt x="11279" y="18895"/>
                      </a:lnTo>
                      <a:lnTo>
                        <a:pt x="11362" y="18895"/>
                      </a:lnTo>
                      <a:lnTo>
                        <a:pt x="11404" y="18790"/>
                      </a:lnTo>
                      <a:lnTo>
                        <a:pt x="11425" y="18748"/>
                      </a:lnTo>
                      <a:lnTo>
                        <a:pt x="11488" y="18811"/>
                      </a:lnTo>
                      <a:lnTo>
                        <a:pt x="11593" y="18790"/>
                      </a:lnTo>
                      <a:lnTo>
                        <a:pt x="11718" y="18623"/>
                      </a:lnTo>
                      <a:lnTo>
                        <a:pt x="11718" y="18539"/>
                      </a:lnTo>
                      <a:lnTo>
                        <a:pt x="11613" y="18539"/>
                      </a:lnTo>
                      <a:lnTo>
                        <a:pt x="11593" y="18518"/>
                      </a:lnTo>
                      <a:lnTo>
                        <a:pt x="11739" y="18413"/>
                      </a:lnTo>
                      <a:lnTo>
                        <a:pt x="11844" y="18393"/>
                      </a:lnTo>
                      <a:lnTo>
                        <a:pt x="11927" y="18288"/>
                      </a:lnTo>
                      <a:lnTo>
                        <a:pt x="11990" y="18288"/>
                      </a:lnTo>
                      <a:lnTo>
                        <a:pt x="12011" y="18330"/>
                      </a:lnTo>
                      <a:lnTo>
                        <a:pt x="12137" y="18204"/>
                      </a:lnTo>
                      <a:lnTo>
                        <a:pt x="12241" y="18141"/>
                      </a:lnTo>
                      <a:lnTo>
                        <a:pt x="12262" y="18079"/>
                      </a:lnTo>
                      <a:lnTo>
                        <a:pt x="12346" y="18037"/>
                      </a:lnTo>
                      <a:lnTo>
                        <a:pt x="12367" y="17995"/>
                      </a:lnTo>
                      <a:lnTo>
                        <a:pt x="12450" y="17995"/>
                      </a:lnTo>
                      <a:lnTo>
                        <a:pt x="12471" y="18079"/>
                      </a:lnTo>
                      <a:lnTo>
                        <a:pt x="12534" y="18100"/>
                      </a:lnTo>
                      <a:lnTo>
                        <a:pt x="12555" y="18016"/>
                      </a:lnTo>
                      <a:lnTo>
                        <a:pt x="12660" y="18016"/>
                      </a:lnTo>
                      <a:lnTo>
                        <a:pt x="12722" y="17995"/>
                      </a:lnTo>
                      <a:lnTo>
                        <a:pt x="12722" y="17911"/>
                      </a:lnTo>
                      <a:lnTo>
                        <a:pt x="12827" y="17890"/>
                      </a:lnTo>
                      <a:lnTo>
                        <a:pt x="12848" y="17828"/>
                      </a:lnTo>
                      <a:lnTo>
                        <a:pt x="12869" y="17869"/>
                      </a:lnTo>
                      <a:lnTo>
                        <a:pt x="13036" y="17890"/>
                      </a:lnTo>
                      <a:lnTo>
                        <a:pt x="13057" y="17786"/>
                      </a:lnTo>
                      <a:lnTo>
                        <a:pt x="13099" y="17786"/>
                      </a:lnTo>
                      <a:lnTo>
                        <a:pt x="13099" y="17849"/>
                      </a:lnTo>
                      <a:lnTo>
                        <a:pt x="13162" y="17849"/>
                      </a:lnTo>
                      <a:lnTo>
                        <a:pt x="13204" y="17786"/>
                      </a:lnTo>
                      <a:lnTo>
                        <a:pt x="13266" y="17849"/>
                      </a:lnTo>
                      <a:lnTo>
                        <a:pt x="13308" y="17807"/>
                      </a:lnTo>
                      <a:lnTo>
                        <a:pt x="13371" y="17660"/>
                      </a:lnTo>
                      <a:lnTo>
                        <a:pt x="13308" y="17660"/>
                      </a:lnTo>
                      <a:lnTo>
                        <a:pt x="13266" y="17681"/>
                      </a:lnTo>
                      <a:lnTo>
                        <a:pt x="13287" y="17597"/>
                      </a:lnTo>
                      <a:lnTo>
                        <a:pt x="13350" y="17556"/>
                      </a:lnTo>
                      <a:cubicBezTo>
                        <a:pt x="13371" y="17618"/>
                        <a:pt x="13392" y="17702"/>
                        <a:pt x="13455" y="17765"/>
                      </a:cubicBezTo>
                      <a:cubicBezTo>
                        <a:pt x="13517" y="17849"/>
                        <a:pt x="13392" y="17995"/>
                        <a:pt x="13308" y="18079"/>
                      </a:cubicBezTo>
                      <a:lnTo>
                        <a:pt x="13245" y="18183"/>
                      </a:lnTo>
                      <a:lnTo>
                        <a:pt x="13266" y="18225"/>
                      </a:lnTo>
                      <a:lnTo>
                        <a:pt x="13371" y="18309"/>
                      </a:lnTo>
                      <a:lnTo>
                        <a:pt x="13350" y="18413"/>
                      </a:lnTo>
                      <a:lnTo>
                        <a:pt x="13266" y="18351"/>
                      </a:lnTo>
                      <a:lnTo>
                        <a:pt x="13245" y="18393"/>
                      </a:lnTo>
                      <a:lnTo>
                        <a:pt x="13266" y="18497"/>
                      </a:lnTo>
                      <a:lnTo>
                        <a:pt x="13162" y="18623"/>
                      </a:lnTo>
                      <a:lnTo>
                        <a:pt x="13099" y="18602"/>
                      </a:lnTo>
                      <a:lnTo>
                        <a:pt x="13099" y="18351"/>
                      </a:lnTo>
                      <a:lnTo>
                        <a:pt x="13057" y="18330"/>
                      </a:lnTo>
                      <a:lnTo>
                        <a:pt x="12890" y="18351"/>
                      </a:lnTo>
                      <a:lnTo>
                        <a:pt x="12639" y="18497"/>
                      </a:lnTo>
                      <a:lnTo>
                        <a:pt x="12471" y="18602"/>
                      </a:lnTo>
                      <a:lnTo>
                        <a:pt x="12450" y="18665"/>
                      </a:lnTo>
                      <a:lnTo>
                        <a:pt x="12471" y="18727"/>
                      </a:lnTo>
                      <a:lnTo>
                        <a:pt x="12471" y="18853"/>
                      </a:lnTo>
                      <a:lnTo>
                        <a:pt x="12450" y="18957"/>
                      </a:lnTo>
                      <a:lnTo>
                        <a:pt x="12409" y="19041"/>
                      </a:lnTo>
                      <a:lnTo>
                        <a:pt x="12409" y="19146"/>
                      </a:lnTo>
                      <a:lnTo>
                        <a:pt x="12471" y="19188"/>
                      </a:lnTo>
                      <a:lnTo>
                        <a:pt x="12555" y="19167"/>
                      </a:lnTo>
                      <a:lnTo>
                        <a:pt x="12576" y="19125"/>
                      </a:lnTo>
                      <a:lnTo>
                        <a:pt x="12555" y="19083"/>
                      </a:lnTo>
                      <a:lnTo>
                        <a:pt x="12513" y="19062"/>
                      </a:lnTo>
                      <a:lnTo>
                        <a:pt x="12555" y="19020"/>
                      </a:lnTo>
                      <a:lnTo>
                        <a:pt x="12681" y="19020"/>
                      </a:lnTo>
                      <a:lnTo>
                        <a:pt x="12660" y="19062"/>
                      </a:lnTo>
                      <a:lnTo>
                        <a:pt x="12722" y="19125"/>
                      </a:lnTo>
                      <a:lnTo>
                        <a:pt x="12785" y="19041"/>
                      </a:lnTo>
                      <a:lnTo>
                        <a:pt x="12848" y="19041"/>
                      </a:lnTo>
                      <a:lnTo>
                        <a:pt x="12764" y="19146"/>
                      </a:lnTo>
                      <a:lnTo>
                        <a:pt x="12764" y="19188"/>
                      </a:lnTo>
                      <a:lnTo>
                        <a:pt x="12555" y="19355"/>
                      </a:lnTo>
                      <a:lnTo>
                        <a:pt x="12534" y="19397"/>
                      </a:lnTo>
                      <a:lnTo>
                        <a:pt x="12639" y="19439"/>
                      </a:lnTo>
                      <a:lnTo>
                        <a:pt x="12681" y="19355"/>
                      </a:lnTo>
                      <a:lnTo>
                        <a:pt x="12764" y="19292"/>
                      </a:lnTo>
                      <a:lnTo>
                        <a:pt x="12764" y="19229"/>
                      </a:lnTo>
                      <a:lnTo>
                        <a:pt x="12890" y="19146"/>
                      </a:lnTo>
                      <a:lnTo>
                        <a:pt x="12869" y="19083"/>
                      </a:lnTo>
                      <a:lnTo>
                        <a:pt x="12932" y="19041"/>
                      </a:lnTo>
                      <a:lnTo>
                        <a:pt x="12973" y="19041"/>
                      </a:lnTo>
                      <a:lnTo>
                        <a:pt x="13036" y="18916"/>
                      </a:lnTo>
                      <a:lnTo>
                        <a:pt x="13078" y="18937"/>
                      </a:lnTo>
                      <a:lnTo>
                        <a:pt x="13183" y="18916"/>
                      </a:lnTo>
                      <a:lnTo>
                        <a:pt x="13287" y="18937"/>
                      </a:lnTo>
                      <a:lnTo>
                        <a:pt x="13455" y="18832"/>
                      </a:lnTo>
                      <a:lnTo>
                        <a:pt x="13413" y="18748"/>
                      </a:lnTo>
                      <a:lnTo>
                        <a:pt x="13287" y="18706"/>
                      </a:lnTo>
                      <a:lnTo>
                        <a:pt x="13371" y="18665"/>
                      </a:lnTo>
                      <a:lnTo>
                        <a:pt x="13497" y="18665"/>
                      </a:lnTo>
                      <a:lnTo>
                        <a:pt x="13580" y="18769"/>
                      </a:lnTo>
                      <a:lnTo>
                        <a:pt x="13664" y="18769"/>
                      </a:lnTo>
                      <a:lnTo>
                        <a:pt x="13727" y="18665"/>
                      </a:lnTo>
                      <a:lnTo>
                        <a:pt x="13685" y="18539"/>
                      </a:lnTo>
                      <a:lnTo>
                        <a:pt x="13580" y="18518"/>
                      </a:lnTo>
                      <a:lnTo>
                        <a:pt x="13622" y="18455"/>
                      </a:lnTo>
                      <a:lnTo>
                        <a:pt x="13706" y="18455"/>
                      </a:lnTo>
                      <a:lnTo>
                        <a:pt x="13789" y="18497"/>
                      </a:lnTo>
                      <a:lnTo>
                        <a:pt x="13852" y="18455"/>
                      </a:lnTo>
                      <a:lnTo>
                        <a:pt x="13894" y="18518"/>
                      </a:lnTo>
                      <a:lnTo>
                        <a:pt x="13957" y="18539"/>
                      </a:lnTo>
                      <a:lnTo>
                        <a:pt x="14041" y="18413"/>
                      </a:lnTo>
                      <a:lnTo>
                        <a:pt x="14020" y="18330"/>
                      </a:lnTo>
                      <a:lnTo>
                        <a:pt x="13957" y="18309"/>
                      </a:lnTo>
                      <a:lnTo>
                        <a:pt x="13957" y="18225"/>
                      </a:lnTo>
                      <a:lnTo>
                        <a:pt x="14062" y="18225"/>
                      </a:lnTo>
                      <a:lnTo>
                        <a:pt x="14166" y="18204"/>
                      </a:lnTo>
                      <a:lnTo>
                        <a:pt x="14124" y="18079"/>
                      </a:lnTo>
                      <a:lnTo>
                        <a:pt x="14041" y="18037"/>
                      </a:lnTo>
                      <a:lnTo>
                        <a:pt x="13957" y="18079"/>
                      </a:lnTo>
                      <a:lnTo>
                        <a:pt x="14041" y="17995"/>
                      </a:lnTo>
                      <a:cubicBezTo>
                        <a:pt x="14062" y="17974"/>
                        <a:pt x="14041" y="17932"/>
                        <a:pt x="14041" y="17932"/>
                      </a:cubicBezTo>
                      <a:lnTo>
                        <a:pt x="14145" y="17828"/>
                      </a:lnTo>
                      <a:lnTo>
                        <a:pt x="14166" y="17911"/>
                      </a:lnTo>
                      <a:lnTo>
                        <a:pt x="14229" y="17911"/>
                      </a:lnTo>
                      <a:lnTo>
                        <a:pt x="14313" y="17807"/>
                      </a:lnTo>
                      <a:lnTo>
                        <a:pt x="14354" y="17869"/>
                      </a:lnTo>
                      <a:lnTo>
                        <a:pt x="14438" y="17828"/>
                      </a:lnTo>
                      <a:lnTo>
                        <a:pt x="14417" y="17765"/>
                      </a:lnTo>
                      <a:lnTo>
                        <a:pt x="14334" y="17723"/>
                      </a:lnTo>
                      <a:lnTo>
                        <a:pt x="14396" y="17660"/>
                      </a:lnTo>
                      <a:lnTo>
                        <a:pt x="14438" y="17597"/>
                      </a:lnTo>
                      <a:lnTo>
                        <a:pt x="14396" y="17514"/>
                      </a:lnTo>
                      <a:lnTo>
                        <a:pt x="14313" y="17556"/>
                      </a:lnTo>
                      <a:lnTo>
                        <a:pt x="14292" y="17597"/>
                      </a:lnTo>
                      <a:lnTo>
                        <a:pt x="14229" y="17597"/>
                      </a:lnTo>
                      <a:lnTo>
                        <a:pt x="14250" y="17493"/>
                      </a:lnTo>
                      <a:lnTo>
                        <a:pt x="14208" y="17472"/>
                      </a:lnTo>
                      <a:lnTo>
                        <a:pt x="14103" y="17493"/>
                      </a:lnTo>
                      <a:lnTo>
                        <a:pt x="14041" y="17577"/>
                      </a:lnTo>
                      <a:lnTo>
                        <a:pt x="14103" y="17618"/>
                      </a:lnTo>
                      <a:lnTo>
                        <a:pt x="14041" y="17723"/>
                      </a:lnTo>
                      <a:lnTo>
                        <a:pt x="13999" y="17702"/>
                      </a:lnTo>
                      <a:lnTo>
                        <a:pt x="13978" y="17786"/>
                      </a:lnTo>
                      <a:lnTo>
                        <a:pt x="13894" y="17765"/>
                      </a:lnTo>
                      <a:lnTo>
                        <a:pt x="13831" y="17807"/>
                      </a:lnTo>
                      <a:lnTo>
                        <a:pt x="13873" y="17869"/>
                      </a:lnTo>
                      <a:lnTo>
                        <a:pt x="13999" y="17995"/>
                      </a:lnTo>
                      <a:lnTo>
                        <a:pt x="13831" y="18141"/>
                      </a:lnTo>
                      <a:lnTo>
                        <a:pt x="13831" y="18079"/>
                      </a:lnTo>
                      <a:lnTo>
                        <a:pt x="13727" y="17995"/>
                      </a:lnTo>
                      <a:lnTo>
                        <a:pt x="13685" y="18037"/>
                      </a:lnTo>
                      <a:lnTo>
                        <a:pt x="13706" y="18121"/>
                      </a:lnTo>
                      <a:lnTo>
                        <a:pt x="13685" y="18225"/>
                      </a:lnTo>
                      <a:lnTo>
                        <a:pt x="13622" y="18204"/>
                      </a:lnTo>
                      <a:lnTo>
                        <a:pt x="13580" y="18225"/>
                      </a:lnTo>
                      <a:lnTo>
                        <a:pt x="13517" y="18330"/>
                      </a:lnTo>
                      <a:lnTo>
                        <a:pt x="13434" y="18351"/>
                      </a:lnTo>
                      <a:lnTo>
                        <a:pt x="13434" y="18288"/>
                      </a:lnTo>
                      <a:lnTo>
                        <a:pt x="13497" y="18225"/>
                      </a:lnTo>
                      <a:lnTo>
                        <a:pt x="13497" y="18121"/>
                      </a:lnTo>
                      <a:lnTo>
                        <a:pt x="13413" y="18079"/>
                      </a:lnTo>
                      <a:lnTo>
                        <a:pt x="13371" y="18079"/>
                      </a:lnTo>
                      <a:cubicBezTo>
                        <a:pt x="13413" y="17995"/>
                        <a:pt x="13476" y="17911"/>
                        <a:pt x="13559" y="17849"/>
                      </a:cubicBezTo>
                      <a:lnTo>
                        <a:pt x="13559" y="17807"/>
                      </a:lnTo>
                      <a:cubicBezTo>
                        <a:pt x="13497" y="17702"/>
                        <a:pt x="13476" y="17597"/>
                        <a:pt x="13434" y="17493"/>
                      </a:cubicBezTo>
                      <a:lnTo>
                        <a:pt x="13476" y="17493"/>
                      </a:lnTo>
                      <a:lnTo>
                        <a:pt x="13517" y="17535"/>
                      </a:lnTo>
                      <a:lnTo>
                        <a:pt x="13538" y="17493"/>
                      </a:lnTo>
                      <a:lnTo>
                        <a:pt x="13497" y="17409"/>
                      </a:lnTo>
                      <a:lnTo>
                        <a:pt x="13413" y="17388"/>
                      </a:lnTo>
                      <a:lnTo>
                        <a:pt x="13476" y="17367"/>
                      </a:lnTo>
                      <a:lnTo>
                        <a:pt x="13580" y="17388"/>
                      </a:lnTo>
                      <a:lnTo>
                        <a:pt x="13706" y="17263"/>
                      </a:lnTo>
                      <a:lnTo>
                        <a:pt x="13831" y="17263"/>
                      </a:lnTo>
                      <a:lnTo>
                        <a:pt x="13936" y="17158"/>
                      </a:lnTo>
                      <a:lnTo>
                        <a:pt x="14020" y="17137"/>
                      </a:lnTo>
                      <a:lnTo>
                        <a:pt x="14145" y="16991"/>
                      </a:lnTo>
                      <a:lnTo>
                        <a:pt x="14145" y="16844"/>
                      </a:lnTo>
                      <a:lnTo>
                        <a:pt x="14103" y="16781"/>
                      </a:lnTo>
                      <a:lnTo>
                        <a:pt x="14082" y="16781"/>
                      </a:lnTo>
                      <a:lnTo>
                        <a:pt x="14020" y="16656"/>
                      </a:lnTo>
                      <a:lnTo>
                        <a:pt x="13957" y="16635"/>
                      </a:lnTo>
                      <a:lnTo>
                        <a:pt x="13810" y="16635"/>
                      </a:lnTo>
                      <a:lnTo>
                        <a:pt x="13831" y="16530"/>
                      </a:lnTo>
                      <a:lnTo>
                        <a:pt x="13831" y="16426"/>
                      </a:lnTo>
                      <a:lnTo>
                        <a:pt x="13999" y="16363"/>
                      </a:lnTo>
                      <a:lnTo>
                        <a:pt x="14020" y="16321"/>
                      </a:lnTo>
                      <a:lnTo>
                        <a:pt x="14103" y="16300"/>
                      </a:lnTo>
                      <a:lnTo>
                        <a:pt x="14124" y="16216"/>
                      </a:lnTo>
                      <a:lnTo>
                        <a:pt x="14103" y="16216"/>
                      </a:lnTo>
                      <a:lnTo>
                        <a:pt x="14145" y="16154"/>
                      </a:lnTo>
                      <a:lnTo>
                        <a:pt x="14250" y="16196"/>
                      </a:lnTo>
                      <a:lnTo>
                        <a:pt x="14417" y="16091"/>
                      </a:lnTo>
                      <a:lnTo>
                        <a:pt x="14522" y="16175"/>
                      </a:lnTo>
                      <a:lnTo>
                        <a:pt x="14647" y="16091"/>
                      </a:lnTo>
                      <a:lnTo>
                        <a:pt x="14626" y="16175"/>
                      </a:lnTo>
                      <a:lnTo>
                        <a:pt x="14647" y="16216"/>
                      </a:lnTo>
                      <a:lnTo>
                        <a:pt x="14731" y="16216"/>
                      </a:lnTo>
                      <a:lnTo>
                        <a:pt x="14857" y="16091"/>
                      </a:lnTo>
                      <a:lnTo>
                        <a:pt x="14836" y="16028"/>
                      </a:lnTo>
                      <a:lnTo>
                        <a:pt x="14773" y="16007"/>
                      </a:lnTo>
                      <a:lnTo>
                        <a:pt x="14752" y="15965"/>
                      </a:lnTo>
                      <a:lnTo>
                        <a:pt x="14794" y="15924"/>
                      </a:lnTo>
                      <a:lnTo>
                        <a:pt x="14919" y="15986"/>
                      </a:lnTo>
                      <a:lnTo>
                        <a:pt x="15129" y="15924"/>
                      </a:lnTo>
                      <a:lnTo>
                        <a:pt x="15170" y="15777"/>
                      </a:lnTo>
                      <a:lnTo>
                        <a:pt x="15129" y="15631"/>
                      </a:lnTo>
                      <a:lnTo>
                        <a:pt x="14961" y="15526"/>
                      </a:lnTo>
                      <a:lnTo>
                        <a:pt x="14891" y="15526"/>
                      </a:lnTo>
                      <a:lnTo>
                        <a:pt x="14919" y="15505"/>
                      </a:lnTo>
                      <a:lnTo>
                        <a:pt x="15066" y="15505"/>
                      </a:lnTo>
                      <a:lnTo>
                        <a:pt x="15150" y="15589"/>
                      </a:lnTo>
                      <a:lnTo>
                        <a:pt x="15296" y="15589"/>
                      </a:lnTo>
                      <a:lnTo>
                        <a:pt x="15401" y="15484"/>
                      </a:lnTo>
                      <a:lnTo>
                        <a:pt x="15401" y="15400"/>
                      </a:lnTo>
                      <a:lnTo>
                        <a:pt x="15673" y="15275"/>
                      </a:lnTo>
                      <a:lnTo>
                        <a:pt x="15798" y="15149"/>
                      </a:lnTo>
                      <a:lnTo>
                        <a:pt x="15924" y="15149"/>
                      </a:lnTo>
                      <a:lnTo>
                        <a:pt x="15986" y="15087"/>
                      </a:lnTo>
                      <a:lnTo>
                        <a:pt x="15986" y="15003"/>
                      </a:lnTo>
                      <a:lnTo>
                        <a:pt x="16217" y="14836"/>
                      </a:lnTo>
                      <a:lnTo>
                        <a:pt x="16426" y="14794"/>
                      </a:lnTo>
                      <a:lnTo>
                        <a:pt x="16656" y="14584"/>
                      </a:lnTo>
                      <a:lnTo>
                        <a:pt x="16844" y="14564"/>
                      </a:lnTo>
                      <a:lnTo>
                        <a:pt x="17033" y="14333"/>
                      </a:lnTo>
                      <a:lnTo>
                        <a:pt x="16949" y="14480"/>
                      </a:lnTo>
                      <a:lnTo>
                        <a:pt x="16949" y="14626"/>
                      </a:lnTo>
                      <a:lnTo>
                        <a:pt x="17012" y="14647"/>
                      </a:lnTo>
                      <a:lnTo>
                        <a:pt x="17075" y="14668"/>
                      </a:lnTo>
                      <a:lnTo>
                        <a:pt x="17116" y="14731"/>
                      </a:lnTo>
                      <a:lnTo>
                        <a:pt x="17263" y="14564"/>
                      </a:lnTo>
                      <a:lnTo>
                        <a:pt x="17367" y="14522"/>
                      </a:lnTo>
                      <a:lnTo>
                        <a:pt x="17598" y="14438"/>
                      </a:lnTo>
                      <a:lnTo>
                        <a:pt x="17681" y="14354"/>
                      </a:lnTo>
                      <a:lnTo>
                        <a:pt x="17681" y="14354"/>
                      </a:lnTo>
                      <a:lnTo>
                        <a:pt x="17639" y="14480"/>
                      </a:lnTo>
                      <a:lnTo>
                        <a:pt x="17451" y="14584"/>
                      </a:lnTo>
                      <a:lnTo>
                        <a:pt x="17326" y="14584"/>
                      </a:lnTo>
                      <a:lnTo>
                        <a:pt x="17054" y="14856"/>
                      </a:lnTo>
                      <a:lnTo>
                        <a:pt x="17033" y="14961"/>
                      </a:lnTo>
                      <a:lnTo>
                        <a:pt x="17158" y="15149"/>
                      </a:lnTo>
                      <a:lnTo>
                        <a:pt x="17179" y="15275"/>
                      </a:lnTo>
                      <a:lnTo>
                        <a:pt x="17054" y="15191"/>
                      </a:lnTo>
                      <a:lnTo>
                        <a:pt x="16949" y="15191"/>
                      </a:lnTo>
                      <a:lnTo>
                        <a:pt x="16886" y="15212"/>
                      </a:lnTo>
                      <a:lnTo>
                        <a:pt x="16823" y="15212"/>
                      </a:lnTo>
                      <a:lnTo>
                        <a:pt x="16719" y="15149"/>
                      </a:lnTo>
                      <a:lnTo>
                        <a:pt x="16698" y="14982"/>
                      </a:lnTo>
                      <a:lnTo>
                        <a:pt x="16510" y="15066"/>
                      </a:lnTo>
                      <a:lnTo>
                        <a:pt x="16405" y="15066"/>
                      </a:lnTo>
                      <a:lnTo>
                        <a:pt x="16238" y="15170"/>
                      </a:lnTo>
                      <a:lnTo>
                        <a:pt x="16091" y="15170"/>
                      </a:lnTo>
                      <a:lnTo>
                        <a:pt x="15986" y="15275"/>
                      </a:lnTo>
                      <a:lnTo>
                        <a:pt x="15986" y="15380"/>
                      </a:lnTo>
                      <a:lnTo>
                        <a:pt x="16007" y="15421"/>
                      </a:lnTo>
                      <a:lnTo>
                        <a:pt x="15903" y="15610"/>
                      </a:lnTo>
                      <a:lnTo>
                        <a:pt x="15777" y="15693"/>
                      </a:lnTo>
                      <a:lnTo>
                        <a:pt x="15714" y="15840"/>
                      </a:lnTo>
                      <a:lnTo>
                        <a:pt x="15380" y="16133"/>
                      </a:lnTo>
                      <a:lnTo>
                        <a:pt x="15296" y="16237"/>
                      </a:lnTo>
                      <a:lnTo>
                        <a:pt x="15296" y="16321"/>
                      </a:lnTo>
                      <a:lnTo>
                        <a:pt x="15401" y="16468"/>
                      </a:lnTo>
                      <a:lnTo>
                        <a:pt x="15463" y="16405"/>
                      </a:lnTo>
                      <a:lnTo>
                        <a:pt x="15505" y="16405"/>
                      </a:lnTo>
                      <a:lnTo>
                        <a:pt x="15610" y="16321"/>
                      </a:lnTo>
                      <a:lnTo>
                        <a:pt x="15694" y="16342"/>
                      </a:lnTo>
                      <a:lnTo>
                        <a:pt x="15694" y="16405"/>
                      </a:lnTo>
                      <a:lnTo>
                        <a:pt x="15484" y="16551"/>
                      </a:lnTo>
                      <a:lnTo>
                        <a:pt x="15401" y="16551"/>
                      </a:lnTo>
                      <a:lnTo>
                        <a:pt x="15359" y="16656"/>
                      </a:lnTo>
                      <a:lnTo>
                        <a:pt x="15254" y="16614"/>
                      </a:lnTo>
                      <a:lnTo>
                        <a:pt x="15170" y="16614"/>
                      </a:lnTo>
                      <a:lnTo>
                        <a:pt x="15087" y="16635"/>
                      </a:lnTo>
                      <a:lnTo>
                        <a:pt x="15087" y="16740"/>
                      </a:lnTo>
                      <a:lnTo>
                        <a:pt x="15024" y="16719"/>
                      </a:lnTo>
                      <a:lnTo>
                        <a:pt x="14919" y="16740"/>
                      </a:lnTo>
                      <a:lnTo>
                        <a:pt x="14919" y="16865"/>
                      </a:lnTo>
                      <a:lnTo>
                        <a:pt x="15066" y="17053"/>
                      </a:lnTo>
                      <a:lnTo>
                        <a:pt x="15129" y="17032"/>
                      </a:lnTo>
                      <a:lnTo>
                        <a:pt x="15170" y="16949"/>
                      </a:lnTo>
                      <a:lnTo>
                        <a:pt x="15233" y="17032"/>
                      </a:lnTo>
                      <a:lnTo>
                        <a:pt x="15275" y="16886"/>
                      </a:lnTo>
                      <a:lnTo>
                        <a:pt x="15359" y="16886"/>
                      </a:lnTo>
                      <a:lnTo>
                        <a:pt x="15359" y="16991"/>
                      </a:lnTo>
                      <a:lnTo>
                        <a:pt x="15442" y="16949"/>
                      </a:lnTo>
                      <a:lnTo>
                        <a:pt x="15463" y="16865"/>
                      </a:lnTo>
                      <a:lnTo>
                        <a:pt x="15526" y="16823"/>
                      </a:lnTo>
                      <a:lnTo>
                        <a:pt x="15652" y="16740"/>
                      </a:lnTo>
                      <a:lnTo>
                        <a:pt x="15652" y="16614"/>
                      </a:lnTo>
                      <a:lnTo>
                        <a:pt x="15714" y="16530"/>
                      </a:lnTo>
                      <a:lnTo>
                        <a:pt x="15714" y="16572"/>
                      </a:lnTo>
                      <a:lnTo>
                        <a:pt x="15673" y="16635"/>
                      </a:lnTo>
                      <a:lnTo>
                        <a:pt x="15714" y="16719"/>
                      </a:lnTo>
                      <a:lnTo>
                        <a:pt x="15840" y="16719"/>
                      </a:lnTo>
                      <a:lnTo>
                        <a:pt x="16028" y="16572"/>
                      </a:lnTo>
                      <a:lnTo>
                        <a:pt x="16175" y="16572"/>
                      </a:lnTo>
                      <a:lnTo>
                        <a:pt x="16196" y="16656"/>
                      </a:lnTo>
                      <a:lnTo>
                        <a:pt x="16258" y="16614"/>
                      </a:lnTo>
                      <a:lnTo>
                        <a:pt x="16321" y="16405"/>
                      </a:lnTo>
                      <a:lnTo>
                        <a:pt x="16447" y="16321"/>
                      </a:lnTo>
                      <a:lnTo>
                        <a:pt x="16510" y="16321"/>
                      </a:lnTo>
                      <a:lnTo>
                        <a:pt x="16363" y="16468"/>
                      </a:lnTo>
                      <a:lnTo>
                        <a:pt x="16363" y="16551"/>
                      </a:lnTo>
                      <a:lnTo>
                        <a:pt x="16447" y="16509"/>
                      </a:lnTo>
                      <a:lnTo>
                        <a:pt x="16572" y="16342"/>
                      </a:lnTo>
                      <a:lnTo>
                        <a:pt x="16656" y="16154"/>
                      </a:lnTo>
                      <a:lnTo>
                        <a:pt x="16740" y="16112"/>
                      </a:lnTo>
                      <a:lnTo>
                        <a:pt x="16740" y="16196"/>
                      </a:lnTo>
                      <a:lnTo>
                        <a:pt x="16656" y="16321"/>
                      </a:lnTo>
                      <a:lnTo>
                        <a:pt x="16656" y="16363"/>
                      </a:lnTo>
                      <a:lnTo>
                        <a:pt x="16782" y="16237"/>
                      </a:lnTo>
                      <a:lnTo>
                        <a:pt x="16844" y="16321"/>
                      </a:lnTo>
                      <a:lnTo>
                        <a:pt x="16844" y="16405"/>
                      </a:lnTo>
                      <a:lnTo>
                        <a:pt x="16970" y="16426"/>
                      </a:lnTo>
                      <a:lnTo>
                        <a:pt x="17033" y="16468"/>
                      </a:lnTo>
                      <a:lnTo>
                        <a:pt x="17095" y="16405"/>
                      </a:lnTo>
                      <a:lnTo>
                        <a:pt x="17158" y="16258"/>
                      </a:lnTo>
                      <a:lnTo>
                        <a:pt x="17305" y="16237"/>
                      </a:lnTo>
                      <a:lnTo>
                        <a:pt x="17409" y="16154"/>
                      </a:lnTo>
                      <a:lnTo>
                        <a:pt x="17347" y="16133"/>
                      </a:lnTo>
                      <a:lnTo>
                        <a:pt x="17367" y="16007"/>
                      </a:lnTo>
                      <a:lnTo>
                        <a:pt x="17577" y="15924"/>
                      </a:lnTo>
                      <a:lnTo>
                        <a:pt x="17598" y="15840"/>
                      </a:lnTo>
                      <a:lnTo>
                        <a:pt x="17598" y="15735"/>
                      </a:lnTo>
                      <a:lnTo>
                        <a:pt x="17493" y="15777"/>
                      </a:lnTo>
                      <a:lnTo>
                        <a:pt x="17409" y="15714"/>
                      </a:lnTo>
                      <a:lnTo>
                        <a:pt x="17284" y="15693"/>
                      </a:lnTo>
                      <a:lnTo>
                        <a:pt x="17347" y="15610"/>
                      </a:lnTo>
                      <a:lnTo>
                        <a:pt x="17451" y="15610"/>
                      </a:lnTo>
                      <a:lnTo>
                        <a:pt x="17514" y="15631"/>
                      </a:lnTo>
                      <a:lnTo>
                        <a:pt x="17577" y="15568"/>
                      </a:lnTo>
                      <a:lnTo>
                        <a:pt x="17577" y="15463"/>
                      </a:lnTo>
                      <a:lnTo>
                        <a:pt x="17472" y="15505"/>
                      </a:lnTo>
                      <a:lnTo>
                        <a:pt x="17367" y="15400"/>
                      </a:lnTo>
                      <a:lnTo>
                        <a:pt x="17367" y="15317"/>
                      </a:lnTo>
                      <a:lnTo>
                        <a:pt x="17514" y="15296"/>
                      </a:lnTo>
                      <a:lnTo>
                        <a:pt x="17598" y="15275"/>
                      </a:lnTo>
                      <a:lnTo>
                        <a:pt x="17660" y="15296"/>
                      </a:lnTo>
                      <a:lnTo>
                        <a:pt x="17681" y="15254"/>
                      </a:lnTo>
                      <a:lnTo>
                        <a:pt x="17619" y="15108"/>
                      </a:lnTo>
                      <a:lnTo>
                        <a:pt x="17807" y="15045"/>
                      </a:lnTo>
                      <a:lnTo>
                        <a:pt x="17911" y="15108"/>
                      </a:lnTo>
                      <a:lnTo>
                        <a:pt x="17995" y="15087"/>
                      </a:lnTo>
                      <a:lnTo>
                        <a:pt x="18121" y="15087"/>
                      </a:lnTo>
                      <a:lnTo>
                        <a:pt x="17911" y="15254"/>
                      </a:lnTo>
                      <a:lnTo>
                        <a:pt x="17911" y="15359"/>
                      </a:lnTo>
                      <a:lnTo>
                        <a:pt x="17932" y="15526"/>
                      </a:lnTo>
                      <a:lnTo>
                        <a:pt x="17995" y="15526"/>
                      </a:lnTo>
                      <a:lnTo>
                        <a:pt x="18079" y="15317"/>
                      </a:lnTo>
                      <a:lnTo>
                        <a:pt x="18142" y="15275"/>
                      </a:lnTo>
                      <a:lnTo>
                        <a:pt x="18204" y="15275"/>
                      </a:lnTo>
                      <a:lnTo>
                        <a:pt x="18183" y="15359"/>
                      </a:lnTo>
                      <a:lnTo>
                        <a:pt x="18121" y="15421"/>
                      </a:lnTo>
                      <a:lnTo>
                        <a:pt x="18142" y="15505"/>
                      </a:lnTo>
                      <a:lnTo>
                        <a:pt x="18288" y="15400"/>
                      </a:lnTo>
                      <a:lnTo>
                        <a:pt x="18309" y="15317"/>
                      </a:lnTo>
                      <a:lnTo>
                        <a:pt x="18393" y="15400"/>
                      </a:lnTo>
                      <a:lnTo>
                        <a:pt x="18497" y="15317"/>
                      </a:lnTo>
                      <a:lnTo>
                        <a:pt x="18539" y="15317"/>
                      </a:lnTo>
                      <a:lnTo>
                        <a:pt x="18644" y="15254"/>
                      </a:lnTo>
                      <a:lnTo>
                        <a:pt x="18769" y="15212"/>
                      </a:lnTo>
                      <a:lnTo>
                        <a:pt x="18874" y="15254"/>
                      </a:lnTo>
                      <a:lnTo>
                        <a:pt x="18853" y="15296"/>
                      </a:lnTo>
                      <a:lnTo>
                        <a:pt x="18727" y="15296"/>
                      </a:lnTo>
                      <a:lnTo>
                        <a:pt x="18602" y="15421"/>
                      </a:lnTo>
                      <a:lnTo>
                        <a:pt x="18686" y="15421"/>
                      </a:lnTo>
                      <a:lnTo>
                        <a:pt x="18623" y="15505"/>
                      </a:lnTo>
                      <a:lnTo>
                        <a:pt x="18686" y="15568"/>
                      </a:lnTo>
                      <a:lnTo>
                        <a:pt x="18895" y="15610"/>
                      </a:lnTo>
                      <a:lnTo>
                        <a:pt x="18958" y="15693"/>
                      </a:lnTo>
                      <a:lnTo>
                        <a:pt x="18958" y="15735"/>
                      </a:lnTo>
                      <a:lnTo>
                        <a:pt x="18832" y="15631"/>
                      </a:lnTo>
                      <a:lnTo>
                        <a:pt x="18686" y="15610"/>
                      </a:lnTo>
                      <a:lnTo>
                        <a:pt x="18581" y="15672"/>
                      </a:lnTo>
                      <a:lnTo>
                        <a:pt x="18581" y="15777"/>
                      </a:lnTo>
                      <a:lnTo>
                        <a:pt x="18644" y="15798"/>
                      </a:lnTo>
                      <a:lnTo>
                        <a:pt x="18748" y="15735"/>
                      </a:lnTo>
                      <a:lnTo>
                        <a:pt x="18832" y="15819"/>
                      </a:lnTo>
                      <a:lnTo>
                        <a:pt x="18790" y="15840"/>
                      </a:lnTo>
                      <a:lnTo>
                        <a:pt x="18644" y="15840"/>
                      </a:lnTo>
                      <a:lnTo>
                        <a:pt x="18644" y="15924"/>
                      </a:lnTo>
                      <a:lnTo>
                        <a:pt x="18811" y="15986"/>
                      </a:lnTo>
                      <a:lnTo>
                        <a:pt x="18853" y="16049"/>
                      </a:lnTo>
                      <a:lnTo>
                        <a:pt x="18790" y="16091"/>
                      </a:lnTo>
                      <a:lnTo>
                        <a:pt x="18707" y="16112"/>
                      </a:lnTo>
                      <a:lnTo>
                        <a:pt x="18707" y="16154"/>
                      </a:lnTo>
                      <a:lnTo>
                        <a:pt x="18811" y="16154"/>
                      </a:lnTo>
                      <a:lnTo>
                        <a:pt x="18916" y="16112"/>
                      </a:lnTo>
                      <a:lnTo>
                        <a:pt x="19020" y="16196"/>
                      </a:lnTo>
                      <a:lnTo>
                        <a:pt x="19125" y="16237"/>
                      </a:lnTo>
                      <a:lnTo>
                        <a:pt x="19271" y="16196"/>
                      </a:lnTo>
                      <a:lnTo>
                        <a:pt x="19334" y="16258"/>
                      </a:lnTo>
                      <a:lnTo>
                        <a:pt x="19334" y="16321"/>
                      </a:lnTo>
                      <a:lnTo>
                        <a:pt x="19251" y="16363"/>
                      </a:lnTo>
                      <a:lnTo>
                        <a:pt x="19271" y="16447"/>
                      </a:lnTo>
                      <a:lnTo>
                        <a:pt x="19334" y="16468"/>
                      </a:lnTo>
                      <a:lnTo>
                        <a:pt x="19355" y="16551"/>
                      </a:lnTo>
                      <a:lnTo>
                        <a:pt x="19439" y="16572"/>
                      </a:lnTo>
                      <a:lnTo>
                        <a:pt x="19523" y="16488"/>
                      </a:lnTo>
                      <a:lnTo>
                        <a:pt x="19481" y="16426"/>
                      </a:lnTo>
                      <a:lnTo>
                        <a:pt x="19523" y="16384"/>
                      </a:lnTo>
                      <a:lnTo>
                        <a:pt x="19648" y="16384"/>
                      </a:lnTo>
                      <a:lnTo>
                        <a:pt x="19564" y="16488"/>
                      </a:lnTo>
                      <a:lnTo>
                        <a:pt x="19564" y="16551"/>
                      </a:lnTo>
                      <a:lnTo>
                        <a:pt x="19418" y="16719"/>
                      </a:lnTo>
                      <a:lnTo>
                        <a:pt x="19443" y="16744"/>
                      </a:lnTo>
                      <a:lnTo>
                        <a:pt x="19376" y="16760"/>
                      </a:lnTo>
                      <a:lnTo>
                        <a:pt x="19418" y="16844"/>
                      </a:lnTo>
                      <a:lnTo>
                        <a:pt x="19690" y="16907"/>
                      </a:lnTo>
                      <a:lnTo>
                        <a:pt x="19774" y="16865"/>
                      </a:lnTo>
                      <a:lnTo>
                        <a:pt x="19857" y="16907"/>
                      </a:lnTo>
                      <a:lnTo>
                        <a:pt x="20108" y="16907"/>
                      </a:lnTo>
                      <a:lnTo>
                        <a:pt x="20234" y="16865"/>
                      </a:lnTo>
                      <a:lnTo>
                        <a:pt x="20297" y="16907"/>
                      </a:lnTo>
                      <a:lnTo>
                        <a:pt x="20297" y="16970"/>
                      </a:lnTo>
                      <a:lnTo>
                        <a:pt x="20380" y="16970"/>
                      </a:lnTo>
                      <a:lnTo>
                        <a:pt x="20443" y="17053"/>
                      </a:lnTo>
                      <a:lnTo>
                        <a:pt x="20527" y="17116"/>
                      </a:lnTo>
                      <a:lnTo>
                        <a:pt x="20548" y="17179"/>
                      </a:lnTo>
                      <a:lnTo>
                        <a:pt x="20652" y="17179"/>
                      </a:lnTo>
                      <a:lnTo>
                        <a:pt x="20820" y="17116"/>
                      </a:lnTo>
                      <a:lnTo>
                        <a:pt x="20841" y="17074"/>
                      </a:lnTo>
                      <a:lnTo>
                        <a:pt x="20904" y="17116"/>
                      </a:lnTo>
                      <a:lnTo>
                        <a:pt x="20904" y="17179"/>
                      </a:lnTo>
                      <a:lnTo>
                        <a:pt x="20820" y="17263"/>
                      </a:lnTo>
                      <a:lnTo>
                        <a:pt x="20715" y="17284"/>
                      </a:lnTo>
                      <a:lnTo>
                        <a:pt x="20736" y="17346"/>
                      </a:lnTo>
                      <a:lnTo>
                        <a:pt x="20904" y="17388"/>
                      </a:lnTo>
                      <a:lnTo>
                        <a:pt x="20924" y="17493"/>
                      </a:lnTo>
                      <a:lnTo>
                        <a:pt x="21008" y="17577"/>
                      </a:lnTo>
                      <a:lnTo>
                        <a:pt x="21176" y="17639"/>
                      </a:lnTo>
                      <a:lnTo>
                        <a:pt x="21385" y="17577"/>
                      </a:lnTo>
                      <a:lnTo>
                        <a:pt x="21468" y="17556"/>
                      </a:lnTo>
                      <a:lnTo>
                        <a:pt x="21489" y="17597"/>
                      </a:lnTo>
                      <a:lnTo>
                        <a:pt x="21573" y="17535"/>
                      </a:lnTo>
                      <a:lnTo>
                        <a:pt x="21740" y="17430"/>
                      </a:lnTo>
                      <a:lnTo>
                        <a:pt x="21782" y="17430"/>
                      </a:lnTo>
                      <a:lnTo>
                        <a:pt x="21740" y="17493"/>
                      </a:lnTo>
                      <a:lnTo>
                        <a:pt x="21636" y="17577"/>
                      </a:lnTo>
                      <a:lnTo>
                        <a:pt x="21594" y="17786"/>
                      </a:lnTo>
                      <a:lnTo>
                        <a:pt x="21552" y="17911"/>
                      </a:lnTo>
                      <a:lnTo>
                        <a:pt x="21468" y="17911"/>
                      </a:lnTo>
                      <a:lnTo>
                        <a:pt x="21343" y="17849"/>
                      </a:lnTo>
                      <a:lnTo>
                        <a:pt x="21280" y="17869"/>
                      </a:lnTo>
                      <a:lnTo>
                        <a:pt x="21364" y="17995"/>
                      </a:lnTo>
                      <a:lnTo>
                        <a:pt x="21385" y="18100"/>
                      </a:lnTo>
                      <a:lnTo>
                        <a:pt x="21468" y="18162"/>
                      </a:lnTo>
                      <a:lnTo>
                        <a:pt x="21573" y="18121"/>
                      </a:lnTo>
                      <a:lnTo>
                        <a:pt x="21657" y="18162"/>
                      </a:lnTo>
                      <a:lnTo>
                        <a:pt x="21636" y="18225"/>
                      </a:lnTo>
                      <a:lnTo>
                        <a:pt x="21552" y="18225"/>
                      </a:lnTo>
                      <a:lnTo>
                        <a:pt x="21552" y="18288"/>
                      </a:lnTo>
                      <a:lnTo>
                        <a:pt x="21720" y="18434"/>
                      </a:lnTo>
                      <a:lnTo>
                        <a:pt x="21761" y="18413"/>
                      </a:lnTo>
                      <a:lnTo>
                        <a:pt x="21887" y="18434"/>
                      </a:lnTo>
                      <a:lnTo>
                        <a:pt x="21950" y="18330"/>
                      </a:lnTo>
                      <a:lnTo>
                        <a:pt x="22075" y="18100"/>
                      </a:lnTo>
                      <a:lnTo>
                        <a:pt x="22033" y="18288"/>
                      </a:lnTo>
                      <a:lnTo>
                        <a:pt x="22033" y="18413"/>
                      </a:lnTo>
                      <a:lnTo>
                        <a:pt x="21992" y="18497"/>
                      </a:lnTo>
                      <a:lnTo>
                        <a:pt x="21950" y="18518"/>
                      </a:lnTo>
                      <a:lnTo>
                        <a:pt x="21866" y="18623"/>
                      </a:lnTo>
                      <a:lnTo>
                        <a:pt x="21887" y="18706"/>
                      </a:lnTo>
                      <a:lnTo>
                        <a:pt x="21971" y="18748"/>
                      </a:lnTo>
                      <a:lnTo>
                        <a:pt x="21929" y="18811"/>
                      </a:lnTo>
                      <a:lnTo>
                        <a:pt x="21929" y="19062"/>
                      </a:lnTo>
                      <a:lnTo>
                        <a:pt x="21971" y="19125"/>
                      </a:lnTo>
                      <a:lnTo>
                        <a:pt x="22054" y="19125"/>
                      </a:lnTo>
                      <a:lnTo>
                        <a:pt x="22033" y="19229"/>
                      </a:lnTo>
                      <a:lnTo>
                        <a:pt x="22054" y="19334"/>
                      </a:lnTo>
                      <a:lnTo>
                        <a:pt x="22243" y="19522"/>
                      </a:lnTo>
                      <a:lnTo>
                        <a:pt x="22284" y="19543"/>
                      </a:lnTo>
                      <a:lnTo>
                        <a:pt x="22284" y="19585"/>
                      </a:lnTo>
                      <a:lnTo>
                        <a:pt x="22347" y="19543"/>
                      </a:lnTo>
                      <a:lnTo>
                        <a:pt x="22389" y="19627"/>
                      </a:lnTo>
                      <a:lnTo>
                        <a:pt x="22473" y="19585"/>
                      </a:lnTo>
                      <a:lnTo>
                        <a:pt x="22452" y="19543"/>
                      </a:lnTo>
                      <a:lnTo>
                        <a:pt x="22473" y="19481"/>
                      </a:lnTo>
                      <a:lnTo>
                        <a:pt x="22515" y="19543"/>
                      </a:lnTo>
                      <a:lnTo>
                        <a:pt x="22598" y="19564"/>
                      </a:lnTo>
                      <a:lnTo>
                        <a:pt x="22661" y="19481"/>
                      </a:lnTo>
                      <a:lnTo>
                        <a:pt x="22577" y="19334"/>
                      </a:lnTo>
                      <a:lnTo>
                        <a:pt x="22515" y="19334"/>
                      </a:lnTo>
                      <a:lnTo>
                        <a:pt x="22473" y="19355"/>
                      </a:lnTo>
                      <a:lnTo>
                        <a:pt x="22452" y="19334"/>
                      </a:lnTo>
                      <a:lnTo>
                        <a:pt x="22515" y="19229"/>
                      </a:lnTo>
                      <a:lnTo>
                        <a:pt x="22515" y="19146"/>
                      </a:lnTo>
                      <a:lnTo>
                        <a:pt x="22494" y="19062"/>
                      </a:lnTo>
                      <a:lnTo>
                        <a:pt x="22410" y="19041"/>
                      </a:lnTo>
                      <a:lnTo>
                        <a:pt x="22410" y="18999"/>
                      </a:lnTo>
                      <a:lnTo>
                        <a:pt x="22473" y="18937"/>
                      </a:lnTo>
                      <a:lnTo>
                        <a:pt x="22494" y="18811"/>
                      </a:lnTo>
                      <a:lnTo>
                        <a:pt x="22577" y="18811"/>
                      </a:lnTo>
                      <a:lnTo>
                        <a:pt x="22577" y="18916"/>
                      </a:lnTo>
                      <a:lnTo>
                        <a:pt x="22598" y="18999"/>
                      </a:lnTo>
                      <a:lnTo>
                        <a:pt x="22682" y="18895"/>
                      </a:lnTo>
                      <a:lnTo>
                        <a:pt x="22703" y="18957"/>
                      </a:lnTo>
                      <a:lnTo>
                        <a:pt x="22766" y="19041"/>
                      </a:lnTo>
                      <a:lnTo>
                        <a:pt x="22703" y="19146"/>
                      </a:lnTo>
                      <a:lnTo>
                        <a:pt x="22724" y="19229"/>
                      </a:lnTo>
                      <a:lnTo>
                        <a:pt x="22787" y="19250"/>
                      </a:lnTo>
                      <a:lnTo>
                        <a:pt x="22891" y="19146"/>
                      </a:lnTo>
                      <a:lnTo>
                        <a:pt x="22933" y="19146"/>
                      </a:lnTo>
                      <a:lnTo>
                        <a:pt x="22912" y="19229"/>
                      </a:lnTo>
                      <a:lnTo>
                        <a:pt x="22828" y="19313"/>
                      </a:lnTo>
                      <a:lnTo>
                        <a:pt x="22828" y="19376"/>
                      </a:lnTo>
                      <a:lnTo>
                        <a:pt x="22870" y="19481"/>
                      </a:lnTo>
                      <a:lnTo>
                        <a:pt x="22808" y="19627"/>
                      </a:lnTo>
                      <a:lnTo>
                        <a:pt x="22828" y="19669"/>
                      </a:lnTo>
                      <a:lnTo>
                        <a:pt x="22891" y="19669"/>
                      </a:lnTo>
                      <a:lnTo>
                        <a:pt x="22891" y="19857"/>
                      </a:lnTo>
                      <a:cubicBezTo>
                        <a:pt x="22891" y="19899"/>
                        <a:pt x="22870" y="19983"/>
                        <a:pt x="22870" y="20045"/>
                      </a:cubicBezTo>
                      <a:lnTo>
                        <a:pt x="22828" y="20087"/>
                      </a:lnTo>
                      <a:lnTo>
                        <a:pt x="22808" y="20004"/>
                      </a:lnTo>
                      <a:lnTo>
                        <a:pt x="22870" y="19941"/>
                      </a:lnTo>
                      <a:lnTo>
                        <a:pt x="22870" y="19857"/>
                      </a:lnTo>
                      <a:lnTo>
                        <a:pt x="22766" y="19794"/>
                      </a:lnTo>
                      <a:lnTo>
                        <a:pt x="22598" y="19836"/>
                      </a:lnTo>
                      <a:lnTo>
                        <a:pt x="22577" y="19878"/>
                      </a:lnTo>
                      <a:lnTo>
                        <a:pt x="22515" y="19899"/>
                      </a:lnTo>
                      <a:lnTo>
                        <a:pt x="22473" y="19794"/>
                      </a:lnTo>
                      <a:lnTo>
                        <a:pt x="22410" y="19941"/>
                      </a:lnTo>
                      <a:lnTo>
                        <a:pt x="22452" y="20066"/>
                      </a:lnTo>
                      <a:lnTo>
                        <a:pt x="22515" y="20108"/>
                      </a:lnTo>
                      <a:lnTo>
                        <a:pt x="22473" y="20192"/>
                      </a:lnTo>
                      <a:lnTo>
                        <a:pt x="22410" y="20150"/>
                      </a:lnTo>
                      <a:lnTo>
                        <a:pt x="22368" y="20255"/>
                      </a:lnTo>
                      <a:lnTo>
                        <a:pt x="22452" y="20401"/>
                      </a:lnTo>
                      <a:lnTo>
                        <a:pt x="22410" y="20506"/>
                      </a:lnTo>
                      <a:lnTo>
                        <a:pt x="22494" y="20569"/>
                      </a:lnTo>
                      <a:lnTo>
                        <a:pt x="22410" y="20631"/>
                      </a:lnTo>
                      <a:lnTo>
                        <a:pt x="22515" y="20778"/>
                      </a:lnTo>
                      <a:lnTo>
                        <a:pt x="22619" y="20778"/>
                      </a:lnTo>
                      <a:lnTo>
                        <a:pt x="22703" y="20694"/>
                      </a:lnTo>
                      <a:lnTo>
                        <a:pt x="22703" y="20569"/>
                      </a:lnTo>
                      <a:lnTo>
                        <a:pt x="22619" y="20401"/>
                      </a:lnTo>
                      <a:lnTo>
                        <a:pt x="22661" y="20297"/>
                      </a:lnTo>
                      <a:lnTo>
                        <a:pt x="22787" y="20527"/>
                      </a:lnTo>
                      <a:lnTo>
                        <a:pt x="22787" y="20631"/>
                      </a:lnTo>
                      <a:lnTo>
                        <a:pt x="22787" y="20694"/>
                      </a:lnTo>
                      <a:cubicBezTo>
                        <a:pt x="22766" y="20694"/>
                        <a:pt x="22724" y="20694"/>
                        <a:pt x="22724" y="20715"/>
                      </a:cubicBezTo>
                      <a:lnTo>
                        <a:pt x="22724" y="20736"/>
                      </a:lnTo>
                      <a:lnTo>
                        <a:pt x="22682" y="20799"/>
                      </a:lnTo>
                      <a:lnTo>
                        <a:pt x="22577" y="20841"/>
                      </a:lnTo>
                      <a:lnTo>
                        <a:pt x="22598" y="20924"/>
                      </a:lnTo>
                      <a:lnTo>
                        <a:pt x="22682" y="21008"/>
                      </a:lnTo>
                      <a:lnTo>
                        <a:pt x="22598" y="21092"/>
                      </a:lnTo>
                      <a:lnTo>
                        <a:pt x="22598" y="21196"/>
                      </a:lnTo>
                      <a:lnTo>
                        <a:pt x="22536" y="21259"/>
                      </a:lnTo>
                      <a:lnTo>
                        <a:pt x="22431" y="21301"/>
                      </a:lnTo>
                      <a:lnTo>
                        <a:pt x="22431" y="21343"/>
                      </a:lnTo>
                      <a:lnTo>
                        <a:pt x="22577" y="21364"/>
                      </a:lnTo>
                      <a:lnTo>
                        <a:pt x="22536" y="21426"/>
                      </a:lnTo>
                      <a:lnTo>
                        <a:pt x="22494" y="21447"/>
                      </a:lnTo>
                      <a:lnTo>
                        <a:pt x="22494" y="21531"/>
                      </a:lnTo>
                      <a:lnTo>
                        <a:pt x="22536" y="21531"/>
                      </a:lnTo>
                      <a:lnTo>
                        <a:pt x="22619" y="21510"/>
                      </a:lnTo>
                      <a:lnTo>
                        <a:pt x="22640" y="21552"/>
                      </a:lnTo>
                      <a:lnTo>
                        <a:pt x="22598" y="21615"/>
                      </a:lnTo>
                      <a:lnTo>
                        <a:pt x="22515" y="21636"/>
                      </a:lnTo>
                      <a:lnTo>
                        <a:pt x="22473" y="21719"/>
                      </a:lnTo>
                      <a:lnTo>
                        <a:pt x="22494" y="21866"/>
                      </a:lnTo>
                      <a:lnTo>
                        <a:pt x="22536" y="21929"/>
                      </a:lnTo>
                      <a:lnTo>
                        <a:pt x="22515" y="21991"/>
                      </a:lnTo>
                      <a:lnTo>
                        <a:pt x="22536" y="22075"/>
                      </a:lnTo>
                      <a:lnTo>
                        <a:pt x="22598" y="22054"/>
                      </a:lnTo>
                      <a:lnTo>
                        <a:pt x="22619" y="21970"/>
                      </a:lnTo>
                      <a:lnTo>
                        <a:pt x="22640" y="21845"/>
                      </a:lnTo>
                      <a:lnTo>
                        <a:pt x="22703" y="21678"/>
                      </a:lnTo>
                      <a:lnTo>
                        <a:pt x="22745" y="21615"/>
                      </a:lnTo>
                      <a:lnTo>
                        <a:pt x="22787" y="21406"/>
                      </a:lnTo>
                      <a:lnTo>
                        <a:pt x="22828" y="21343"/>
                      </a:lnTo>
                      <a:lnTo>
                        <a:pt x="22844" y="21204"/>
                      </a:lnTo>
                      <a:lnTo>
                        <a:pt x="22870" y="21217"/>
                      </a:lnTo>
                      <a:cubicBezTo>
                        <a:pt x="22870" y="21301"/>
                        <a:pt x="22870" y="21364"/>
                        <a:pt x="22891" y="21447"/>
                      </a:cubicBezTo>
                      <a:lnTo>
                        <a:pt x="22870" y="21426"/>
                      </a:lnTo>
                      <a:lnTo>
                        <a:pt x="22808" y="21510"/>
                      </a:lnTo>
                      <a:lnTo>
                        <a:pt x="22808" y="21636"/>
                      </a:lnTo>
                      <a:lnTo>
                        <a:pt x="22870" y="21678"/>
                      </a:lnTo>
                      <a:lnTo>
                        <a:pt x="22787" y="21782"/>
                      </a:lnTo>
                      <a:lnTo>
                        <a:pt x="22891" y="21845"/>
                      </a:lnTo>
                      <a:lnTo>
                        <a:pt x="22891" y="21929"/>
                      </a:lnTo>
                      <a:lnTo>
                        <a:pt x="22828" y="21970"/>
                      </a:lnTo>
                      <a:lnTo>
                        <a:pt x="22766" y="21929"/>
                      </a:lnTo>
                      <a:lnTo>
                        <a:pt x="22703" y="21991"/>
                      </a:lnTo>
                      <a:lnTo>
                        <a:pt x="22703" y="22054"/>
                      </a:lnTo>
                      <a:lnTo>
                        <a:pt x="22661" y="22138"/>
                      </a:lnTo>
                      <a:lnTo>
                        <a:pt x="22619" y="22201"/>
                      </a:lnTo>
                      <a:lnTo>
                        <a:pt x="22682" y="22263"/>
                      </a:lnTo>
                      <a:lnTo>
                        <a:pt x="22766" y="22054"/>
                      </a:lnTo>
                      <a:lnTo>
                        <a:pt x="22787" y="22096"/>
                      </a:lnTo>
                      <a:lnTo>
                        <a:pt x="22724" y="22201"/>
                      </a:lnTo>
                      <a:lnTo>
                        <a:pt x="22828" y="22180"/>
                      </a:lnTo>
                      <a:lnTo>
                        <a:pt x="22891" y="22096"/>
                      </a:lnTo>
                      <a:lnTo>
                        <a:pt x="22891" y="21991"/>
                      </a:lnTo>
                      <a:lnTo>
                        <a:pt x="23017" y="21845"/>
                      </a:lnTo>
                      <a:cubicBezTo>
                        <a:pt x="23017" y="21929"/>
                        <a:pt x="23017" y="21991"/>
                        <a:pt x="23038" y="22075"/>
                      </a:cubicBezTo>
                      <a:lnTo>
                        <a:pt x="23017" y="22096"/>
                      </a:lnTo>
                      <a:lnTo>
                        <a:pt x="23080" y="22159"/>
                      </a:lnTo>
                      <a:cubicBezTo>
                        <a:pt x="23101" y="22201"/>
                        <a:pt x="23101" y="22284"/>
                        <a:pt x="23121" y="22326"/>
                      </a:cubicBezTo>
                      <a:lnTo>
                        <a:pt x="23080" y="22473"/>
                      </a:lnTo>
                      <a:lnTo>
                        <a:pt x="23080" y="22556"/>
                      </a:lnTo>
                      <a:lnTo>
                        <a:pt x="23038" y="22640"/>
                      </a:lnTo>
                      <a:lnTo>
                        <a:pt x="22933" y="22682"/>
                      </a:lnTo>
                      <a:lnTo>
                        <a:pt x="22912" y="22724"/>
                      </a:lnTo>
                      <a:lnTo>
                        <a:pt x="22933" y="22786"/>
                      </a:lnTo>
                      <a:lnTo>
                        <a:pt x="23017" y="22745"/>
                      </a:lnTo>
                      <a:lnTo>
                        <a:pt x="23101" y="22786"/>
                      </a:lnTo>
                      <a:lnTo>
                        <a:pt x="23101" y="22828"/>
                      </a:lnTo>
                      <a:lnTo>
                        <a:pt x="22996" y="22912"/>
                      </a:lnTo>
                      <a:lnTo>
                        <a:pt x="22996" y="22954"/>
                      </a:lnTo>
                      <a:lnTo>
                        <a:pt x="22975" y="23038"/>
                      </a:lnTo>
                      <a:lnTo>
                        <a:pt x="22912" y="23038"/>
                      </a:lnTo>
                      <a:lnTo>
                        <a:pt x="22870" y="23100"/>
                      </a:lnTo>
                      <a:lnTo>
                        <a:pt x="22891" y="23142"/>
                      </a:lnTo>
                      <a:lnTo>
                        <a:pt x="22975" y="23142"/>
                      </a:lnTo>
                      <a:lnTo>
                        <a:pt x="23017" y="23205"/>
                      </a:lnTo>
                      <a:lnTo>
                        <a:pt x="23038" y="23142"/>
                      </a:lnTo>
                      <a:lnTo>
                        <a:pt x="23121" y="23121"/>
                      </a:lnTo>
                      <a:lnTo>
                        <a:pt x="23184" y="23163"/>
                      </a:lnTo>
                      <a:lnTo>
                        <a:pt x="23101" y="23226"/>
                      </a:lnTo>
                      <a:lnTo>
                        <a:pt x="23080" y="23268"/>
                      </a:lnTo>
                      <a:lnTo>
                        <a:pt x="23121" y="23351"/>
                      </a:lnTo>
                      <a:lnTo>
                        <a:pt x="23038" y="23435"/>
                      </a:lnTo>
                      <a:lnTo>
                        <a:pt x="23017" y="23519"/>
                      </a:lnTo>
                      <a:lnTo>
                        <a:pt x="23121" y="23582"/>
                      </a:lnTo>
                      <a:lnTo>
                        <a:pt x="23101" y="23686"/>
                      </a:lnTo>
                      <a:lnTo>
                        <a:pt x="23142" y="23749"/>
                      </a:lnTo>
                      <a:lnTo>
                        <a:pt x="23247" y="23749"/>
                      </a:lnTo>
                      <a:lnTo>
                        <a:pt x="23310" y="23686"/>
                      </a:lnTo>
                      <a:lnTo>
                        <a:pt x="23247" y="23623"/>
                      </a:lnTo>
                      <a:lnTo>
                        <a:pt x="23310" y="23561"/>
                      </a:lnTo>
                      <a:lnTo>
                        <a:pt x="23247" y="23519"/>
                      </a:lnTo>
                      <a:lnTo>
                        <a:pt x="23205" y="23519"/>
                      </a:lnTo>
                      <a:lnTo>
                        <a:pt x="23247" y="23435"/>
                      </a:lnTo>
                      <a:lnTo>
                        <a:pt x="23331" y="23414"/>
                      </a:lnTo>
                      <a:lnTo>
                        <a:pt x="23435" y="23331"/>
                      </a:lnTo>
                      <a:lnTo>
                        <a:pt x="23435" y="23247"/>
                      </a:lnTo>
                      <a:lnTo>
                        <a:pt x="23393" y="23226"/>
                      </a:lnTo>
                      <a:lnTo>
                        <a:pt x="23310" y="23226"/>
                      </a:lnTo>
                      <a:lnTo>
                        <a:pt x="23310" y="23205"/>
                      </a:lnTo>
                      <a:lnTo>
                        <a:pt x="23414" y="23121"/>
                      </a:lnTo>
                      <a:lnTo>
                        <a:pt x="23393" y="23017"/>
                      </a:lnTo>
                      <a:lnTo>
                        <a:pt x="23247" y="22912"/>
                      </a:lnTo>
                      <a:lnTo>
                        <a:pt x="23310" y="22807"/>
                      </a:lnTo>
                      <a:lnTo>
                        <a:pt x="23331" y="22828"/>
                      </a:lnTo>
                      <a:lnTo>
                        <a:pt x="23414" y="22828"/>
                      </a:lnTo>
                      <a:lnTo>
                        <a:pt x="23414" y="22766"/>
                      </a:lnTo>
                      <a:lnTo>
                        <a:pt x="23310" y="22661"/>
                      </a:lnTo>
                      <a:lnTo>
                        <a:pt x="23373" y="22661"/>
                      </a:lnTo>
                      <a:lnTo>
                        <a:pt x="23373" y="22473"/>
                      </a:lnTo>
                      <a:lnTo>
                        <a:pt x="23247" y="22389"/>
                      </a:lnTo>
                      <a:lnTo>
                        <a:pt x="23226" y="22410"/>
                      </a:lnTo>
                      <a:lnTo>
                        <a:pt x="23142" y="22347"/>
                      </a:lnTo>
                      <a:lnTo>
                        <a:pt x="23163" y="22305"/>
                      </a:lnTo>
                      <a:lnTo>
                        <a:pt x="23163" y="22284"/>
                      </a:lnTo>
                      <a:lnTo>
                        <a:pt x="23247" y="22180"/>
                      </a:lnTo>
                      <a:lnTo>
                        <a:pt x="23205" y="22096"/>
                      </a:lnTo>
                      <a:cubicBezTo>
                        <a:pt x="23205" y="22054"/>
                        <a:pt x="23226" y="21991"/>
                        <a:pt x="23226" y="21950"/>
                      </a:cubicBezTo>
                      <a:lnTo>
                        <a:pt x="23226" y="21887"/>
                      </a:lnTo>
                      <a:lnTo>
                        <a:pt x="23268" y="21929"/>
                      </a:lnTo>
                      <a:lnTo>
                        <a:pt x="23352" y="21866"/>
                      </a:lnTo>
                      <a:lnTo>
                        <a:pt x="23310" y="21761"/>
                      </a:lnTo>
                      <a:lnTo>
                        <a:pt x="23352" y="21719"/>
                      </a:lnTo>
                      <a:lnTo>
                        <a:pt x="23352" y="21573"/>
                      </a:lnTo>
                      <a:lnTo>
                        <a:pt x="23414" y="21552"/>
                      </a:lnTo>
                      <a:lnTo>
                        <a:pt x="23435" y="21719"/>
                      </a:lnTo>
                      <a:lnTo>
                        <a:pt x="23477" y="21678"/>
                      </a:lnTo>
                      <a:lnTo>
                        <a:pt x="23519" y="21657"/>
                      </a:lnTo>
                      <a:lnTo>
                        <a:pt x="23519" y="21678"/>
                      </a:lnTo>
                      <a:lnTo>
                        <a:pt x="23519" y="21719"/>
                      </a:lnTo>
                      <a:lnTo>
                        <a:pt x="23477" y="21761"/>
                      </a:lnTo>
                      <a:lnTo>
                        <a:pt x="23477" y="21845"/>
                      </a:lnTo>
                      <a:lnTo>
                        <a:pt x="23540" y="21887"/>
                      </a:lnTo>
                      <a:lnTo>
                        <a:pt x="23665" y="21866"/>
                      </a:lnTo>
                      <a:lnTo>
                        <a:pt x="23749" y="21761"/>
                      </a:lnTo>
                      <a:lnTo>
                        <a:pt x="23728" y="21719"/>
                      </a:lnTo>
                      <a:cubicBezTo>
                        <a:pt x="23749" y="21657"/>
                        <a:pt x="23770" y="21573"/>
                        <a:pt x="23791" y="21510"/>
                      </a:cubicBezTo>
                      <a:lnTo>
                        <a:pt x="23833" y="21531"/>
                      </a:lnTo>
                      <a:lnTo>
                        <a:pt x="23854" y="21636"/>
                      </a:lnTo>
                      <a:lnTo>
                        <a:pt x="23958" y="21719"/>
                      </a:lnTo>
                      <a:lnTo>
                        <a:pt x="24000" y="21719"/>
                      </a:lnTo>
                      <a:lnTo>
                        <a:pt x="23937" y="21740"/>
                      </a:lnTo>
                      <a:lnTo>
                        <a:pt x="23854" y="21740"/>
                      </a:lnTo>
                      <a:lnTo>
                        <a:pt x="23833" y="21782"/>
                      </a:lnTo>
                      <a:cubicBezTo>
                        <a:pt x="23749" y="21824"/>
                        <a:pt x="23665" y="21866"/>
                        <a:pt x="23665" y="21970"/>
                      </a:cubicBezTo>
                      <a:cubicBezTo>
                        <a:pt x="23665" y="22054"/>
                        <a:pt x="23665" y="22096"/>
                        <a:pt x="23686" y="22180"/>
                      </a:cubicBezTo>
                      <a:lnTo>
                        <a:pt x="23665" y="22159"/>
                      </a:lnTo>
                      <a:lnTo>
                        <a:pt x="23665" y="22138"/>
                      </a:lnTo>
                      <a:lnTo>
                        <a:pt x="23645" y="22159"/>
                      </a:lnTo>
                      <a:cubicBezTo>
                        <a:pt x="23624" y="22159"/>
                        <a:pt x="23603" y="22138"/>
                        <a:pt x="23561" y="22138"/>
                      </a:cubicBezTo>
                      <a:lnTo>
                        <a:pt x="23624" y="22075"/>
                      </a:lnTo>
                      <a:lnTo>
                        <a:pt x="23645" y="21991"/>
                      </a:lnTo>
                      <a:lnTo>
                        <a:pt x="23456" y="21970"/>
                      </a:lnTo>
                      <a:lnTo>
                        <a:pt x="23352" y="22075"/>
                      </a:lnTo>
                      <a:lnTo>
                        <a:pt x="23414" y="22180"/>
                      </a:lnTo>
                      <a:lnTo>
                        <a:pt x="23435" y="22180"/>
                      </a:lnTo>
                      <a:cubicBezTo>
                        <a:pt x="23414" y="22201"/>
                        <a:pt x="23414" y="22222"/>
                        <a:pt x="23414" y="22263"/>
                      </a:cubicBezTo>
                      <a:cubicBezTo>
                        <a:pt x="23435" y="22284"/>
                        <a:pt x="23435" y="22326"/>
                        <a:pt x="23456" y="22368"/>
                      </a:cubicBezTo>
                      <a:cubicBezTo>
                        <a:pt x="23498" y="22389"/>
                        <a:pt x="23519" y="22431"/>
                        <a:pt x="23540" y="22494"/>
                      </a:cubicBezTo>
                      <a:lnTo>
                        <a:pt x="23561" y="22494"/>
                      </a:lnTo>
                      <a:cubicBezTo>
                        <a:pt x="23561" y="22494"/>
                        <a:pt x="23561" y="22514"/>
                        <a:pt x="23582" y="22514"/>
                      </a:cubicBezTo>
                      <a:cubicBezTo>
                        <a:pt x="23624" y="22577"/>
                        <a:pt x="23665" y="22577"/>
                        <a:pt x="23686" y="22598"/>
                      </a:cubicBezTo>
                      <a:lnTo>
                        <a:pt x="23665" y="22619"/>
                      </a:lnTo>
                      <a:lnTo>
                        <a:pt x="23540" y="22724"/>
                      </a:lnTo>
                      <a:lnTo>
                        <a:pt x="23540" y="22828"/>
                      </a:lnTo>
                      <a:lnTo>
                        <a:pt x="23603" y="22933"/>
                      </a:lnTo>
                      <a:lnTo>
                        <a:pt x="23728" y="22828"/>
                      </a:lnTo>
                      <a:lnTo>
                        <a:pt x="23812" y="22682"/>
                      </a:lnTo>
                      <a:lnTo>
                        <a:pt x="23812" y="22619"/>
                      </a:lnTo>
                      <a:lnTo>
                        <a:pt x="23875" y="22598"/>
                      </a:lnTo>
                      <a:lnTo>
                        <a:pt x="24021" y="22473"/>
                      </a:lnTo>
                      <a:lnTo>
                        <a:pt x="24042" y="22514"/>
                      </a:lnTo>
                      <a:lnTo>
                        <a:pt x="24251" y="22514"/>
                      </a:lnTo>
                      <a:lnTo>
                        <a:pt x="24168" y="22619"/>
                      </a:lnTo>
                      <a:lnTo>
                        <a:pt x="24189" y="22640"/>
                      </a:lnTo>
                      <a:lnTo>
                        <a:pt x="24314" y="22640"/>
                      </a:lnTo>
                      <a:lnTo>
                        <a:pt x="24314" y="22703"/>
                      </a:lnTo>
                      <a:lnTo>
                        <a:pt x="24209" y="22807"/>
                      </a:lnTo>
                      <a:cubicBezTo>
                        <a:pt x="24189" y="22807"/>
                        <a:pt x="24168" y="22828"/>
                        <a:pt x="24147" y="22828"/>
                      </a:cubicBezTo>
                      <a:lnTo>
                        <a:pt x="24168" y="22724"/>
                      </a:lnTo>
                      <a:lnTo>
                        <a:pt x="24105" y="22598"/>
                      </a:lnTo>
                      <a:lnTo>
                        <a:pt x="23979" y="22598"/>
                      </a:lnTo>
                      <a:lnTo>
                        <a:pt x="23979" y="22640"/>
                      </a:lnTo>
                      <a:lnTo>
                        <a:pt x="23875" y="22703"/>
                      </a:lnTo>
                      <a:lnTo>
                        <a:pt x="23833" y="22849"/>
                      </a:lnTo>
                      <a:lnTo>
                        <a:pt x="23833" y="22912"/>
                      </a:lnTo>
                      <a:lnTo>
                        <a:pt x="23728" y="23017"/>
                      </a:lnTo>
                      <a:lnTo>
                        <a:pt x="23749" y="23100"/>
                      </a:lnTo>
                      <a:lnTo>
                        <a:pt x="23937" y="23017"/>
                      </a:lnTo>
                      <a:cubicBezTo>
                        <a:pt x="23937" y="23038"/>
                        <a:pt x="23958" y="23038"/>
                        <a:pt x="23958" y="23038"/>
                      </a:cubicBezTo>
                      <a:lnTo>
                        <a:pt x="23854" y="23121"/>
                      </a:lnTo>
                      <a:lnTo>
                        <a:pt x="23770" y="23247"/>
                      </a:lnTo>
                      <a:lnTo>
                        <a:pt x="23833" y="23310"/>
                      </a:lnTo>
                      <a:lnTo>
                        <a:pt x="24000" y="23163"/>
                      </a:lnTo>
                      <a:lnTo>
                        <a:pt x="24063" y="23100"/>
                      </a:lnTo>
                      <a:cubicBezTo>
                        <a:pt x="24084" y="23121"/>
                        <a:pt x="24105" y="23121"/>
                        <a:pt x="24147" y="23142"/>
                      </a:cubicBezTo>
                      <a:lnTo>
                        <a:pt x="24147" y="23163"/>
                      </a:lnTo>
                      <a:lnTo>
                        <a:pt x="24168" y="23226"/>
                      </a:lnTo>
                      <a:lnTo>
                        <a:pt x="24189" y="23268"/>
                      </a:lnTo>
                      <a:lnTo>
                        <a:pt x="24000" y="23268"/>
                      </a:lnTo>
                      <a:lnTo>
                        <a:pt x="23937" y="23351"/>
                      </a:lnTo>
                      <a:lnTo>
                        <a:pt x="23937" y="23414"/>
                      </a:lnTo>
                      <a:lnTo>
                        <a:pt x="24000" y="23414"/>
                      </a:lnTo>
                      <a:lnTo>
                        <a:pt x="24063" y="23372"/>
                      </a:lnTo>
                      <a:lnTo>
                        <a:pt x="24168" y="23372"/>
                      </a:lnTo>
                      <a:lnTo>
                        <a:pt x="24168" y="23414"/>
                      </a:lnTo>
                      <a:lnTo>
                        <a:pt x="24063" y="23477"/>
                      </a:lnTo>
                      <a:lnTo>
                        <a:pt x="23937" y="23477"/>
                      </a:lnTo>
                      <a:lnTo>
                        <a:pt x="23875" y="23540"/>
                      </a:lnTo>
                      <a:lnTo>
                        <a:pt x="23854" y="23665"/>
                      </a:lnTo>
                      <a:lnTo>
                        <a:pt x="23896" y="23770"/>
                      </a:lnTo>
                      <a:lnTo>
                        <a:pt x="23979" y="23728"/>
                      </a:lnTo>
                      <a:lnTo>
                        <a:pt x="24000" y="23644"/>
                      </a:lnTo>
                      <a:lnTo>
                        <a:pt x="24084" y="23644"/>
                      </a:lnTo>
                      <a:lnTo>
                        <a:pt x="24189" y="23582"/>
                      </a:lnTo>
                      <a:lnTo>
                        <a:pt x="24314" y="23435"/>
                      </a:lnTo>
                      <a:lnTo>
                        <a:pt x="24461" y="23247"/>
                      </a:lnTo>
                      <a:lnTo>
                        <a:pt x="24502" y="23017"/>
                      </a:lnTo>
                      <a:lnTo>
                        <a:pt x="24628" y="22745"/>
                      </a:lnTo>
                      <a:lnTo>
                        <a:pt x="24691" y="22724"/>
                      </a:lnTo>
                      <a:lnTo>
                        <a:pt x="24691" y="22703"/>
                      </a:lnTo>
                      <a:lnTo>
                        <a:pt x="24691" y="22661"/>
                      </a:lnTo>
                      <a:lnTo>
                        <a:pt x="24670" y="22661"/>
                      </a:lnTo>
                      <a:lnTo>
                        <a:pt x="24712" y="22619"/>
                      </a:lnTo>
                      <a:lnTo>
                        <a:pt x="24712" y="22577"/>
                      </a:lnTo>
                      <a:lnTo>
                        <a:pt x="24753" y="22514"/>
                      </a:lnTo>
                      <a:lnTo>
                        <a:pt x="24712" y="22473"/>
                      </a:lnTo>
                      <a:lnTo>
                        <a:pt x="24670" y="22452"/>
                      </a:lnTo>
                      <a:lnTo>
                        <a:pt x="24670" y="22347"/>
                      </a:lnTo>
                      <a:lnTo>
                        <a:pt x="24607" y="22242"/>
                      </a:lnTo>
                      <a:lnTo>
                        <a:pt x="24481" y="22159"/>
                      </a:lnTo>
                      <a:lnTo>
                        <a:pt x="24398" y="22096"/>
                      </a:lnTo>
                      <a:lnTo>
                        <a:pt x="24377" y="22033"/>
                      </a:lnTo>
                      <a:lnTo>
                        <a:pt x="24272" y="21866"/>
                      </a:lnTo>
                      <a:lnTo>
                        <a:pt x="24189" y="21845"/>
                      </a:lnTo>
                      <a:lnTo>
                        <a:pt x="24084" y="21845"/>
                      </a:lnTo>
                      <a:lnTo>
                        <a:pt x="24084" y="21782"/>
                      </a:lnTo>
                      <a:lnTo>
                        <a:pt x="24126" y="21740"/>
                      </a:lnTo>
                      <a:lnTo>
                        <a:pt x="24084" y="21657"/>
                      </a:lnTo>
                      <a:lnTo>
                        <a:pt x="24042" y="21615"/>
                      </a:lnTo>
                      <a:lnTo>
                        <a:pt x="24021" y="21531"/>
                      </a:lnTo>
                      <a:lnTo>
                        <a:pt x="24063" y="21468"/>
                      </a:lnTo>
                      <a:lnTo>
                        <a:pt x="24126" y="21447"/>
                      </a:lnTo>
                      <a:lnTo>
                        <a:pt x="24084" y="21406"/>
                      </a:lnTo>
                      <a:lnTo>
                        <a:pt x="24021" y="21343"/>
                      </a:lnTo>
                      <a:lnTo>
                        <a:pt x="23958" y="21343"/>
                      </a:lnTo>
                      <a:lnTo>
                        <a:pt x="23958" y="21259"/>
                      </a:lnTo>
                      <a:lnTo>
                        <a:pt x="24063" y="21217"/>
                      </a:lnTo>
                      <a:lnTo>
                        <a:pt x="24042" y="20799"/>
                      </a:lnTo>
                      <a:lnTo>
                        <a:pt x="24042" y="20380"/>
                      </a:lnTo>
                      <a:lnTo>
                        <a:pt x="24084" y="20025"/>
                      </a:lnTo>
                      <a:lnTo>
                        <a:pt x="24063" y="19941"/>
                      </a:lnTo>
                      <a:lnTo>
                        <a:pt x="24063" y="19836"/>
                      </a:lnTo>
                      <a:lnTo>
                        <a:pt x="24126" y="19732"/>
                      </a:lnTo>
                      <a:lnTo>
                        <a:pt x="24084" y="19627"/>
                      </a:lnTo>
                      <a:lnTo>
                        <a:pt x="24042" y="19543"/>
                      </a:lnTo>
                      <a:lnTo>
                        <a:pt x="24021" y="19334"/>
                      </a:lnTo>
                      <a:lnTo>
                        <a:pt x="23875" y="19167"/>
                      </a:lnTo>
                      <a:lnTo>
                        <a:pt x="23833" y="18957"/>
                      </a:lnTo>
                      <a:lnTo>
                        <a:pt x="23854" y="18853"/>
                      </a:lnTo>
                      <a:lnTo>
                        <a:pt x="23728" y="18518"/>
                      </a:lnTo>
                      <a:lnTo>
                        <a:pt x="23749" y="18434"/>
                      </a:lnTo>
                      <a:lnTo>
                        <a:pt x="23833" y="18288"/>
                      </a:lnTo>
                      <a:lnTo>
                        <a:pt x="23812" y="18204"/>
                      </a:lnTo>
                      <a:lnTo>
                        <a:pt x="23812" y="18100"/>
                      </a:lnTo>
                      <a:lnTo>
                        <a:pt x="23665" y="17995"/>
                      </a:lnTo>
                      <a:lnTo>
                        <a:pt x="23498" y="17995"/>
                      </a:lnTo>
                      <a:lnTo>
                        <a:pt x="23289" y="18058"/>
                      </a:lnTo>
                      <a:lnTo>
                        <a:pt x="23226" y="18079"/>
                      </a:lnTo>
                      <a:lnTo>
                        <a:pt x="23017" y="18162"/>
                      </a:lnTo>
                      <a:lnTo>
                        <a:pt x="22891" y="18288"/>
                      </a:lnTo>
                      <a:lnTo>
                        <a:pt x="22724" y="18518"/>
                      </a:lnTo>
                      <a:lnTo>
                        <a:pt x="22598" y="18602"/>
                      </a:lnTo>
                      <a:lnTo>
                        <a:pt x="22410" y="18623"/>
                      </a:lnTo>
                      <a:lnTo>
                        <a:pt x="22201" y="18644"/>
                      </a:lnTo>
                      <a:lnTo>
                        <a:pt x="22159" y="18644"/>
                      </a:lnTo>
                      <a:lnTo>
                        <a:pt x="22159" y="18581"/>
                      </a:lnTo>
                      <a:lnTo>
                        <a:pt x="22264" y="18413"/>
                      </a:lnTo>
                      <a:lnTo>
                        <a:pt x="22201" y="18267"/>
                      </a:lnTo>
                      <a:lnTo>
                        <a:pt x="22054" y="17597"/>
                      </a:lnTo>
                      <a:lnTo>
                        <a:pt x="21950" y="17325"/>
                      </a:lnTo>
                      <a:lnTo>
                        <a:pt x="21887" y="17179"/>
                      </a:lnTo>
                      <a:lnTo>
                        <a:pt x="22033" y="16928"/>
                      </a:lnTo>
                      <a:lnTo>
                        <a:pt x="21740" y="16886"/>
                      </a:lnTo>
                      <a:lnTo>
                        <a:pt x="21531" y="17032"/>
                      </a:lnTo>
                      <a:lnTo>
                        <a:pt x="21406" y="16970"/>
                      </a:lnTo>
                      <a:lnTo>
                        <a:pt x="21029" y="16970"/>
                      </a:lnTo>
                      <a:lnTo>
                        <a:pt x="27704" y="4792"/>
                      </a:lnTo>
                      <a:lnTo>
                        <a:pt x="27683" y="4729"/>
                      </a:lnTo>
                      <a:lnTo>
                        <a:pt x="27536" y="4708"/>
                      </a:lnTo>
                      <a:lnTo>
                        <a:pt x="27474" y="4729"/>
                      </a:lnTo>
                      <a:lnTo>
                        <a:pt x="27411" y="4667"/>
                      </a:lnTo>
                      <a:lnTo>
                        <a:pt x="27369" y="4416"/>
                      </a:lnTo>
                      <a:lnTo>
                        <a:pt x="27306" y="4290"/>
                      </a:lnTo>
                      <a:lnTo>
                        <a:pt x="27222" y="4248"/>
                      </a:lnTo>
                      <a:lnTo>
                        <a:pt x="27202" y="4102"/>
                      </a:lnTo>
                      <a:lnTo>
                        <a:pt x="27118" y="3955"/>
                      </a:lnTo>
                      <a:lnTo>
                        <a:pt x="27076" y="3892"/>
                      </a:lnTo>
                      <a:lnTo>
                        <a:pt x="26867" y="3892"/>
                      </a:lnTo>
                      <a:lnTo>
                        <a:pt x="26846" y="3934"/>
                      </a:lnTo>
                      <a:lnTo>
                        <a:pt x="26678" y="3892"/>
                      </a:lnTo>
                      <a:lnTo>
                        <a:pt x="26532" y="3934"/>
                      </a:lnTo>
                      <a:lnTo>
                        <a:pt x="26448" y="3872"/>
                      </a:lnTo>
                      <a:lnTo>
                        <a:pt x="26386" y="3892"/>
                      </a:lnTo>
                      <a:lnTo>
                        <a:pt x="26344" y="3872"/>
                      </a:lnTo>
                      <a:lnTo>
                        <a:pt x="26323" y="3892"/>
                      </a:lnTo>
                      <a:lnTo>
                        <a:pt x="26239" y="3892"/>
                      </a:lnTo>
                      <a:lnTo>
                        <a:pt x="26239" y="3872"/>
                      </a:lnTo>
                      <a:lnTo>
                        <a:pt x="26281" y="3872"/>
                      </a:lnTo>
                      <a:lnTo>
                        <a:pt x="26281" y="3830"/>
                      </a:lnTo>
                      <a:lnTo>
                        <a:pt x="26176" y="3746"/>
                      </a:lnTo>
                      <a:lnTo>
                        <a:pt x="26114" y="3767"/>
                      </a:lnTo>
                      <a:lnTo>
                        <a:pt x="26030" y="3746"/>
                      </a:lnTo>
                      <a:lnTo>
                        <a:pt x="26051" y="3725"/>
                      </a:lnTo>
                      <a:lnTo>
                        <a:pt x="26114" y="3683"/>
                      </a:lnTo>
                      <a:lnTo>
                        <a:pt x="26051" y="3641"/>
                      </a:lnTo>
                      <a:lnTo>
                        <a:pt x="25967" y="3641"/>
                      </a:lnTo>
                      <a:lnTo>
                        <a:pt x="25904" y="3620"/>
                      </a:lnTo>
                      <a:lnTo>
                        <a:pt x="25904" y="3558"/>
                      </a:lnTo>
                      <a:lnTo>
                        <a:pt x="25821" y="3474"/>
                      </a:lnTo>
                      <a:lnTo>
                        <a:pt x="25737" y="3411"/>
                      </a:lnTo>
                      <a:lnTo>
                        <a:pt x="25716" y="3411"/>
                      </a:lnTo>
                      <a:lnTo>
                        <a:pt x="25653" y="3369"/>
                      </a:lnTo>
                      <a:lnTo>
                        <a:pt x="25611" y="3369"/>
                      </a:lnTo>
                      <a:lnTo>
                        <a:pt x="25549" y="3432"/>
                      </a:lnTo>
                      <a:lnTo>
                        <a:pt x="25549" y="3369"/>
                      </a:lnTo>
                      <a:lnTo>
                        <a:pt x="25528" y="3328"/>
                      </a:lnTo>
                      <a:lnTo>
                        <a:pt x="25444" y="3265"/>
                      </a:lnTo>
                      <a:lnTo>
                        <a:pt x="25381" y="3369"/>
                      </a:lnTo>
                      <a:lnTo>
                        <a:pt x="25318" y="3328"/>
                      </a:lnTo>
                      <a:lnTo>
                        <a:pt x="25318" y="3244"/>
                      </a:lnTo>
                      <a:lnTo>
                        <a:pt x="25381" y="3223"/>
                      </a:lnTo>
                      <a:lnTo>
                        <a:pt x="25339" y="3160"/>
                      </a:lnTo>
                      <a:lnTo>
                        <a:pt x="25277" y="3139"/>
                      </a:lnTo>
                      <a:lnTo>
                        <a:pt x="25193" y="3160"/>
                      </a:lnTo>
                      <a:lnTo>
                        <a:pt x="25193" y="3160"/>
                      </a:lnTo>
                      <a:lnTo>
                        <a:pt x="25214" y="3118"/>
                      </a:lnTo>
                      <a:lnTo>
                        <a:pt x="25214" y="3056"/>
                      </a:lnTo>
                      <a:lnTo>
                        <a:pt x="25109" y="3014"/>
                      </a:lnTo>
                      <a:lnTo>
                        <a:pt x="25025" y="2909"/>
                      </a:lnTo>
                      <a:lnTo>
                        <a:pt x="25067" y="2888"/>
                      </a:lnTo>
                      <a:lnTo>
                        <a:pt x="25025" y="2825"/>
                      </a:lnTo>
                      <a:lnTo>
                        <a:pt x="24963" y="2804"/>
                      </a:lnTo>
                      <a:lnTo>
                        <a:pt x="24900" y="2846"/>
                      </a:lnTo>
                      <a:lnTo>
                        <a:pt x="24691" y="3056"/>
                      </a:lnTo>
                      <a:lnTo>
                        <a:pt x="24461" y="3202"/>
                      </a:lnTo>
                      <a:lnTo>
                        <a:pt x="24670" y="3035"/>
                      </a:lnTo>
                      <a:lnTo>
                        <a:pt x="24795" y="2846"/>
                      </a:lnTo>
                      <a:lnTo>
                        <a:pt x="24921" y="2721"/>
                      </a:lnTo>
                      <a:lnTo>
                        <a:pt x="24963" y="2595"/>
                      </a:lnTo>
                      <a:lnTo>
                        <a:pt x="24879" y="2532"/>
                      </a:lnTo>
                      <a:lnTo>
                        <a:pt x="24712" y="2428"/>
                      </a:lnTo>
                      <a:lnTo>
                        <a:pt x="24586" y="2428"/>
                      </a:lnTo>
                      <a:lnTo>
                        <a:pt x="24440" y="2491"/>
                      </a:lnTo>
                      <a:lnTo>
                        <a:pt x="24356" y="2491"/>
                      </a:lnTo>
                      <a:lnTo>
                        <a:pt x="24293" y="2512"/>
                      </a:lnTo>
                      <a:lnTo>
                        <a:pt x="24147" y="2532"/>
                      </a:lnTo>
                      <a:lnTo>
                        <a:pt x="23979" y="2721"/>
                      </a:lnTo>
                      <a:lnTo>
                        <a:pt x="23854" y="2825"/>
                      </a:lnTo>
                      <a:lnTo>
                        <a:pt x="23854" y="2825"/>
                      </a:lnTo>
                      <a:lnTo>
                        <a:pt x="23958" y="2700"/>
                      </a:lnTo>
                      <a:lnTo>
                        <a:pt x="23937" y="2532"/>
                      </a:lnTo>
                      <a:lnTo>
                        <a:pt x="23958" y="2407"/>
                      </a:lnTo>
                      <a:lnTo>
                        <a:pt x="23958" y="2302"/>
                      </a:lnTo>
                      <a:lnTo>
                        <a:pt x="23770" y="2198"/>
                      </a:lnTo>
                      <a:lnTo>
                        <a:pt x="23770" y="2156"/>
                      </a:lnTo>
                      <a:lnTo>
                        <a:pt x="23875" y="2093"/>
                      </a:lnTo>
                      <a:lnTo>
                        <a:pt x="23979" y="2093"/>
                      </a:lnTo>
                      <a:lnTo>
                        <a:pt x="23979" y="2051"/>
                      </a:lnTo>
                      <a:lnTo>
                        <a:pt x="23707" y="1884"/>
                      </a:lnTo>
                      <a:lnTo>
                        <a:pt x="23665" y="1800"/>
                      </a:lnTo>
                      <a:lnTo>
                        <a:pt x="23728" y="1737"/>
                      </a:lnTo>
                      <a:lnTo>
                        <a:pt x="23875" y="1654"/>
                      </a:lnTo>
                      <a:lnTo>
                        <a:pt x="23958" y="1570"/>
                      </a:lnTo>
                      <a:lnTo>
                        <a:pt x="23917" y="1486"/>
                      </a:lnTo>
                      <a:lnTo>
                        <a:pt x="23854" y="1361"/>
                      </a:lnTo>
                      <a:lnTo>
                        <a:pt x="23812" y="1361"/>
                      </a:lnTo>
                      <a:lnTo>
                        <a:pt x="23749" y="1382"/>
                      </a:lnTo>
                      <a:lnTo>
                        <a:pt x="23707" y="1319"/>
                      </a:lnTo>
                      <a:lnTo>
                        <a:pt x="23624" y="1256"/>
                      </a:lnTo>
                      <a:lnTo>
                        <a:pt x="23519" y="1256"/>
                      </a:lnTo>
                      <a:lnTo>
                        <a:pt x="23393" y="1214"/>
                      </a:lnTo>
                      <a:lnTo>
                        <a:pt x="23331" y="1172"/>
                      </a:lnTo>
                      <a:lnTo>
                        <a:pt x="23247" y="1214"/>
                      </a:lnTo>
                      <a:lnTo>
                        <a:pt x="23121" y="1214"/>
                      </a:lnTo>
                      <a:lnTo>
                        <a:pt x="23080" y="1319"/>
                      </a:lnTo>
                      <a:lnTo>
                        <a:pt x="23080" y="1361"/>
                      </a:lnTo>
                      <a:lnTo>
                        <a:pt x="22996" y="1256"/>
                      </a:lnTo>
                      <a:lnTo>
                        <a:pt x="23038" y="1151"/>
                      </a:lnTo>
                      <a:lnTo>
                        <a:pt x="23101" y="1131"/>
                      </a:lnTo>
                      <a:lnTo>
                        <a:pt x="23101" y="1026"/>
                      </a:lnTo>
                      <a:lnTo>
                        <a:pt x="23142" y="942"/>
                      </a:lnTo>
                      <a:lnTo>
                        <a:pt x="23205" y="921"/>
                      </a:lnTo>
                      <a:lnTo>
                        <a:pt x="23205" y="817"/>
                      </a:lnTo>
                      <a:lnTo>
                        <a:pt x="23226" y="712"/>
                      </a:lnTo>
                      <a:lnTo>
                        <a:pt x="23205" y="649"/>
                      </a:lnTo>
                      <a:lnTo>
                        <a:pt x="23184" y="649"/>
                      </a:lnTo>
                      <a:lnTo>
                        <a:pt x="23038" y="796"/>
                      </a:lnTo>
                      <a:lnTo>
                        <a:pt x="23017" y="900"/>
                      </a:lnTo>
                      <a:lnTo>
                        <a:pt x="22996" y="900"/>
                      </a:lnTo>
                      <a:lnTo>
                        <a:pt x="22912" y="838"/>
                      </a:lnTo>
                      <a:lnTo>
                        <a:pt x="22808" y="900"/>
                      </a:lnTo>
                      <a:lnTo>
                        <a:pt x="22787" y="942"/>
                      </a:lnTo>
                      <a:lnTo>
                        <a:pt x="22808" y="1047"/>
                      </a:lnTo>
                      <a:lnTo>
                        <a:pt x="22724" y="1131"/>
                      </a:lnTo>
                      <a:lnTo>
                        <a:pt x="22682" y="1131"/>
                      </a:lnTo>
                      <a:lnTo>
                        <a:pt x="22661" y="1068"/>
                      </a:lnTo>
                      <a:lnTo>
                        <a:pt x="22598" y="1214"/>
                      </a:lnTo>
                      <a:lnTo>
                        <a:pt x="22598" y="1319"/>
                      </a:lnTo>
                      <a:lnTo>
                        <a:pt x="22556" y="1172"/>
                      </a:lnTo>
                      <a:lnTo>
                        <a:pt x="22556" y="1047"/>
                      </a:lnTo>
                      <a:lnTo>
                        <a:pt x="22598" y="942"/>
                      </a:lnTo>
                      <a:lnTo>
                        <a:pt x="22556" y="921"/>
                      </a:lnTo>
                      <a:lnTo>
                        <a:pt x="22473" y="1005"/>
                      </a:lnTo>
                      <a:lnTo>
                        <a:pt x="22452" y="1068"/>
                      </a:lnTo>
                      <a:lnTo>
                        <a:pt x="22368" y="1110"/>
                      </a:lnTo>
                      <a:lnTo>
                        <a:pt x="22410" y="921"/>
                      </a:lnTo>
                      <a:lnTo>
                        <a:pt x="22368" y="817"/>
                      </a:lnTo>
                      <a:lnTo>
                        <a:pt x="22264" y="817"/>
                      </a:lnTo>
                      <a:lnTo>
                        <a:pt x="22284" y="733"/>
                      </a:lnTo>
                      <a:lnTo>
                        <a:pt x="22410" y="628"/>
                      </a:lnTo>
                      <a:lnTo>
                        <a:pt x="22515" y="607"/>
                      </a:lnTo>
                      <a:lnTo>
                        <a:pt x="22661" y="712"/>
                      </a:lnTo>
                      <a:lnTo>
                        <a:pt x="22808" y="628"/>
                      </a:lnTo>
                      <a:lnTo>
                        <a:pt x="22912" y="607"/>
                      </a:lnTo>
                      <a:lnTo>
                        <a:pt x="23017" y="503"/>
                      </a:lnTo>
                      <a:lnTo>
                        <a:pt x="23017" y="440"/>
                      </a:lnTo>
                      <a:lnTo>
                        <a:pt x="23038" y="398"/>
                      </a:lnTo>
                      <a:lnTo>
                        <a:pt x="23017" y="335"/>
                      </a:lnTo>
                      <a:lnTo>
                        <a:pt x="22891" y="294"/>
                      </a:lnTo>
                      <a:lnTo>
                        <a:pt x="22828" y="294"/>
                      </a:lnTo>
                      <a:lnTo>
                        <a:pt x="22828" y="189"/>
                      </a:lnTo>
                      <a:lnTo>
                        <a:pt x="22787" y="126"/>
                      </a:lnTo>
                      <a:lnTo>
                        <a:pt x="22766" y="105"/>
                      </a:lnTo>
                      <a:lnTo>
                        <a:pt x="22787" y="84"/>
                      </a:lnTo>
                      <a:lnTo>
                        <a:pt x="22828" y="63"/>
                      </a:lnTo>
                      <a:lnTo>
                        <a:pt x="2287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460;p45">
                  <a:extLst>
                    <a:ext uri="{FF2B5EF4-FFF2-40B4-BE49-F238E27FC236}">
                      <a16:creationId xmlns:a16="http://schemas.microsoft.com/office/drawing/2014/main" id="{0BA84B93-6629-4841-AB70-E916A4408710}"/>
                    </a:ext>
                  </a:extLst>
                </p:cNvPr>
                <p:cNvSpPr/>
                <p:nvPr/>
              </p:nvSpPr>
              <p:spPr>
                <a:xfrm>
                  <a:off x="1979950" y="2384350"/>
                  <a:ext cx="816050" cy="481275"/>
                </a:xfrm>
                <a:custGeom>
                  <a:avLst/>
                  <a:gdLst/>
                  <a:ahLst/>
                  <a:cxnLst/>
                  <a:rect l="l" t="t" r="r" b="b"/>
                  <a:pathLst>
                    <a:path w="32642" h="19251" extrusionOk="0">
                      <a:moveTo>
                        <a:pt x="2846" y="1"/>
                      </a:moveTo>
                      <a:lnTo>
                        <a:pt x="2909" y="210"/>
                      </a:lnTo>
                      <a:lnTo>
                        <a:pt x="3035" y="273"/>
                      </a:lnTo>
                      <a:lnTo>
                        <a:pt x="2993" y="356"/>
                      </a:lnTo>
                      <a:lnTo>
                        <a:pt x="2909" y="440"/>
                      </a:lnTo>
                      <a:lnTo>
                        <a:pt x="2930" y="545"/>
                      </a:lnTo>
                      <a:lnTo>
                        <a:pt x="2993" y="586"/>
                      </a:lnTo>
                      <a:lnTo>
                        <a:pt x="2972" y="649"/>
                      </a:lnTo>
                      <a:lnTo>
                        <a:pt x="2909" y="733"/>
                      </a:lnTo>
                      <a:lnTo>
                        <a:pt x="2951" y="775"/>
                      </a:lnTo>
                      <a:lnTo>
                        <a:pt x="2951" y="858"/>
                      </a:lnTo>
                      <a:lnTo>
                        <a:pt x="2993" y="900"/>
                      </a:lnTo>
                      <a:lnTo>
                        <a:pt x="2909" y="1047"/>
                      </a:lnTo>
                      <a:lnTo>
                        <a:pt x="2825" y="1089"/>
                      </a:lnTo>
                      <a:lnTo>
                        <a:pt x="2763" y="1256"/>
                      </a:lnTo>
                      <a:lnTo>
                        <a:pt x="2721" y="1298"/>
                      </a:lnTo>
                      <a:lnTo>
                        <a:pt x="2721" y="1423"/>
                      </a:lnTo>
                      <a:lnTo>
                        <a:pt x="2637" y="1486"/>
                      </a:lnTo>
                      <a:lnTo>
                        <a:pt x="2616" y="1591"/>
                      </a:lnTo>
                      <a:lnTo>
                        <a:pt x="2470" y="1674"/>
                      </a:lnTo>
                      <a:lnTo>
                        <a:pt x="2386" y="1633"/>
                      </a:lnTo>
                      <a:lnTo>
                        <a:pt x="2344" y="1570"/>
                      </a:lnTo>
                      <a:lnTo>
                        <a:pt x="2428" y="1465"/>
                      </a:lnTo>
                      <a:lnTo>
                        <a:pt x="2449" y="1507"/>
                      </a:lnTo>
                      <a:lnTo>
                        <a:pt x="2532" y="1465"/>
                      </a:lnTo>
                      <a:lnTo>
                        <a:pt x="2553" y="1528"/>
                      </a:lnTo>
                      <a:lnTo>
                        <a:pt x="2595" y="1486"/>
                      </a:lnTo>
                      <a:lnTo>
                        <a:pt x="2595" y="1361"/>
                      </a:lnTo>
                      <a:lnTo>
                        <a:pt x="2658" y="1214"/>
                      </a:lnTo>
                      <a:lnTo>
                        <a:pt x="2742" y="1151"/>
                      </a:lnTo>
                      <a:lnTo>
                        <a:pt x="2742" y="1047"/>
                      </a:lnTo>
                      <a:lnTo>
                        <a:pt x="2700" y="1068"/>
                      </a:lnTo>
                      <a:lnTo>
                        <a:pt x="2553" y="1172"/>
                      </a:lnTo>
                      <a:lnTo>
                        <a:pt x="2512" y="1214"/>
                      </a:lnTo>
                      <a:lnTo>
                        <a:pt x="2428" y="1214"/>
                      </a:lnTo>
                      <a:lnTo>
                        <a:pt x="2428" y="1172"/>
                      </a:lnTo>
                      <a:lnTo>
                        <a:pt x="2532" y="1068"/>
                      </a:lnTo>
                      <a:lnTo>
                        <a:pt x="2658" y="1005"/>
                      </a:lnTo>
                      <a:lnTo>
                        <a:pt x="2700" y="963"/>
                      </a:lnTo>
                      <a:lnTo>
                        <a:pt x="2658" y="879"/>
                      </a:lnTo>
                      <a:lnTo>
                        <a:pt x="2616" y="879"/>
                      </a:lnTo>
                      <a:lnTo>
                        <a:pt x="2532" y="900"/>
                      </a:lnTo>
                      <a:lnTo>
                        <a:pt x="2470" y="796"/>
                      </a:lnTo>
                      <a:lnTo>
                        <a:pt x="2407" y="754"/>
                      </a:lnTo>
                      <a:lnTo>
                        <a:pt x="2135" y="754"/>
                      </a:lnTo>
                      <a:lnTo>
                        <a:pt x="2009" y="649"/>
                      </a:lnTo>
                      <a:lnTo>
                        <a:pt x="1716" y="419"/>
                      </a:lnTo>
                      <a:lnTo>
                        <a:pt x="1696" y="440"/>
                      </a:lnTo>
                      <a:lnTo>
                        <a:pt x="1675" y="545"/>
                      </a:lnTo>
                      <a:lnTo>
                        <a:pt x="1591" y="754"/>
                      </a:lnTo>
                      <a:lnTo>
                        <a:pt x="1591" y="858"/>
                      </a:lnTo>
                      <a:lnTo>
                        <a:pt x="1654" y="1068"/>
                      </a:lnTo>
                      <a:lnTo>
                        <a:pt x="1591" y="1382"/>
                      </a:lnTo>
                      <a:lnTo>
                        <a:pt x="1612" y="1507"/>
                      </a:lnTo>
                      <a:lnTo>
                        <a:pt x="1591" y="1674"/>
                      </a:lnTo>
                      <a:lnTo>
                        <a:pt x="1612" y="1737"/>
                      </a:lnTo>
                      <a:lnTo>
                        <a:pt x="1675" y="1737"/>
                      </a:lnTo>
                      <a:lnTo>
                        <a:pt x="1696" y="1800"/>
                      </a:lnTo>
                      <a:lnTo>
                        <a:pt x="1654" y="1884"/>
                      </a:lnTo>
                      <a:lnTo>
                        <a:pt x="1591" y="1884"/>
                      </a:lnTo>
                      <a:lnTo>
                        <a:pt x="1570" y="1946"/>
                      </a:lnTo>
                      <a:lnTo>
                        <a:pt x="1591" y="2009"/>
                      </a:lnTo>
                      <a:lnTo>
                        <a:pt x="1696" y="2030"/>
                      </a:lnTo>
                      <a:lnTo>
                        <a:pt x="1654" y="2135"/>
                      </a:lnTo>
                      <a:lnTo>
                        <a:pt x="1654" y="2239"/>
                      </a:lnTo>
                      <a:lnTo>
                        <a:pt x="1591" y="2323"/>
                      </a:lnTo>
                      <a:lnTo>
                        <a:pt x="1549" y="2302"/>
                      </a:lnTo>
                      <a:lnTo>
                        <a:pt x="1507" y="2344"/>
                      </a:lnTo>
                      <a:lnTo>
                        <a:pt x="1507" y="2428"/>
                      </a:lnTo>
                      <a:lnTo>
                        <a:pt x="1675" y="2449"/>
                      </a:lnTo>
                      <a:lnTo>
                        <a:pt x="1821" y="2470"/>
                      </a:lnTo>
                      <a:lnTo>
                        <a:pt x="1926" y="2553"/>
                      </a:lnTo>
                      <a:lnTo>
                        <a:pt x="2072" y="2553"/>
                      </a:lnTo>
                      <a:lnTo>
                        <a:pt x="2114" y="2637"/>
                      </a:lnTo>
                      <a:lnTo>
                        <a:pt x="2135" y="2783"/>
                      </a:lnTo>
                      <a:lnTo>
                        <a:pt x="2093" y="2658"/>
                      </a:lnTo>
                      <a:lnTo>
                        <a:pt x="1988" y="2574"/>
                      </a:lnTo>
                      <a:lnTo>
                        <a:pt x="1905" y="2616"/>
                      </a:lnTo>
                      <a:lnTo>
                        <a:pt x="1821" y="2553"/>
                      </a:lnTo>
                      <a:lnTo>
                        <a:pt x="1612" y="2532"/>
                      </a:lnTo>
                      <a:lnTo>
                        <a:pt x="1570" y="2470"/>
                      </a:lnTo>
                      <a:lnTo>
                        <a:pt x="1507" y="2511"/>
                      </a:lnTo>
                      <a:lnTo>
                        <a:pt x="1507" y="2616"/>
                      </a:lnTo>
                      <a:lnTo>
                        <a:pt x="1403" y="2763"/>
                      </a:lnTo>
                      <a:lnTo>
                        <a:pt x="1403" y="2846"/>
                      </a:lnTo>
                      <a:lnTo>
                        <a:pt x="1403" y="2930"/>
                      </a:lnTo>
                      <a:lnTo>
                        <a:pt x="1340" y="3076"/>
                      </a:lnTo>
                      <a:lnTo>
                        <a:pt x="1277" y="3202"/>
                      </a:lnTo>
                      <a:lnTo>
                        <a:pt x="1131" y="3558"/>
                      </a:lnTo>
                      <a:lnTo>
                        <a:pt x="1089" y="3809"/>
                      </a:lnTo>
                      <a:lnTo>
                        <a:pt x="942" y="4102"/>
                      </a:lnTo>
                      <a:lnTo>
                        <a:pt x="921" y="4415"/>
                      </a:lnTo>
                      <a:lnTo>
                        <a:pt x="838" y="4541"/>
                      </a:lnTo>
                      <a:lnTo>
                        <a:pt x="733" y="4667"/>
                      </a:lnTo>
                      <a:lnTo>
                        <a:pt x="649" y="4855"/>
                      </a:lnTo>
                      <a:lnTo>
                        <a:pt x="608" y="4939"/>
                      </a:lnTo>
                      <a:lnTo>
                        <a:pt x="566" y="5043"/>
                      </a:lnTo>
                      <a:lnTo>
                        <a:pt x="419" y="5231"/>
                      </a:lnTo>
                      <a:lnTo>
                        <a:pt x="356" y="5336"/>
                      </a:lnTo>
                      <a:lnTo>
                        <a:pt x="398" y="5566"/>
                      </a:lnTo>
                      <a:lnTo>
                        <a:pt x="336" y="5776"/>
                      </a:lnTo>
                      <a:lnTo>
                        <a:pt x="336" y="5922"/>
                      </a:lnTo>
                      <a:lnTo>
                        <a:pt x="419" y="6027"/>
                      </a:lnTo>
                      <a:lnTo>
                        <a:pt x="356" y="6110"/>
                      </a:lnTo>
                      <a:lnTo>
                        <a:pt x="336" y="6194"/>
                      </a:lnTo>
                      <a:lnTo>
                        <a:pt x="398" y="6340"/>
                      </a:lnTo>
                      <a:lnTo>
                        <a:pt x="356" y="6592"/>
                      </a:lnTo>
                      <a:lnTo>
                        <a:pt x="315" y="6717"/>
                      </a:lnTo>
                      <a:lnTo>
                        <a:pt x="231" y="6759"/>
                      </a:lnTo>
                      <a:lnTo>
                        <a:pt x="252" y="6843"/>
                      </a:lnTo>
                      <a:lnTo>
                        <a:pt x="294" y="6864"/>
                      </a:lnTo>
                      <a:lnTo>
                        <a:pt x="231" y="7031"/>
                      </a:lnTo>
                      <a:lnTo>
                        <a:pt x="84" y="7136"/>
                      </a:lnTo>
                      <a:lnTo>
                        <a:pt x="1" y="7261"/>
                      </a:lnTo>
                      <a:lnTo>
                        <a:pt x="1" y="7387"/>
                      </a:lnTo>
                      <a:lnTo>
                        <a:pt x="105" y="7554"/>
                      </a:lnTo>
                      <a:lnTo>
                        <a:pt x="210" y="7763"/>
                      </a:lnTo>
                      <a:lnTo>
                        <a:pt x="210" y="7993"/>
                      </a:lnTo>
                      <a:lnTo>
                        <a:pt x="189" y="8119"/>
                      </a:lnTo>
                      <a:lnTo>
                        <a:pt x="126" y="8203"/>
                      </a:lnTo>
                      <a:lnTo>
                        <a:pt x="126" y="8286"/>
                      </a:lnTo>
                      <a:lnTo>
                        <a:pt x="147" y="8370"/>
                      </a:lnTo>
                      <a:lnTo>
                        <a:pt x="189" y="8496"/>
                      </a:lnTo>
                      <a:lnTo>
                        <a:pt x="126" y="8579"/>
                      </a:lnTo>
                      <a:lnTo>
                        <a:pt x="105" y="8642"/>
                      </a:lnTo>
                      <a:lnTo>
                        <a:pt x="126" y="8726"/>
                      </a:lnTo>
                      <a:lnTo>
                        <a:pt x="356" y="9102"/>
                      </a:lnTo>
                      <a:lnTo>
                        <a:pt x="398" y="9207"/>
                      </a:lnTo>
                      <a:lnTo>
                        <a:pt x="356" y="9270"/>
                      </a:lnTo>
                      <a:lnTo>
                        <a:pt x="398" y="9353"/>
                      </a:lnTo>
                      <a:lnTo>
                        <a:pt x="524" y="9479"/>
                      </a:lnTo>
                      <a:lnTo>
                        <a:pt x="545" y="9542"/>
                      </a:lnTo>
                      <a:lnTo>
                        <a:pt x="628" y="9542"/>
                      </a:lnTo>
                      <a:lnTo>
                        <a:pt x="628" y="9437"/>
                      </a:lnTo>
                      <a:lnTo>
                        <a:pt x="628" y="9312"/>
                      </a:lnTo>
                      <a:lnTo>
                        <a:pt x="712" y="9333"/>
                      </a:lnTo>
                      <a:lnTo>
                        <a:pt x="733" y="9312"/>
                      </a:lnTo>
                      <a:lnTo>
                        <a:pt x="733" y="9353"/>
                      </a:lnTo>
                      <a:lnTo>
                        <a:pt x="838" y="9353"/>
                      </a:lnTo>
                      <a:lnTo>
                        <a:pt x="859" y="9416"/>
                      </a:lnTo>
                      <a:lnTo>
                        <a:pt x="984" y="9437"/>
                      </a:lnTo>
                      <a:lnTo>
                        <a:pt x="880" y="9437"/>
                      </a:lnTo>
                      <a:lnTo>
                        <a:pt x="817" y="9479"/>
                      </a:lnTo>
                      <a:lnTo>
                        <a:pt x="754" y="9437"/>
                      </a:lnTo>
                      <a:lnTo>
                        <a:pt x="712" y="9437"/>
                      </a:lnTo>
                      <a:lnTo>
                        <a:pt x="712" y="9521"/>
                      </a:lnTo>
                      <a:lnTo>
                        <a:pt x="754" y="9542"/>
                      </a:lnTo>
                      <a:lnTo>
                        <a:pt x="754" y="9688"/>
                      </a:lnTo>
                      <a:lnTo>
                        <a:pt x="817" y="9793"/>
                      </a:lnTo>
                      <a:lnTo>
                        <a:pt x="838" y="9835"/>
                      </a:lnTo>
                      <a:lnTo>
                        <a:pt x="733" y="9793"/>
                      </a:lnTo>
                      <a:lnTo>
                        <a:pt x="670" y="9688"/>
                      </a:lnTo>
                      <a:lnTo>
                        <a:pt x="649" y="9646"/>
                      </a:lnTo>
                      <a:lnTo>
                        <a:pt x="608" y="9688"/>
                      </a:lnTo>
                      <a:lnTo>
                        <a:pt x="608" y="9772"/>
                      </a:lnTo>
                      <a:lnTo>
                        <a:pt x="545" y="9835"/>
                      </a:lnTo>
                      <a:lnTo>
                        <a:pt x="566" y="9877"/>
                      </a:lnTo>
                      <a:lnTo>
                        <a:pt x="545" y="9981"/>
                      </a:lnTo>
                      <a:lnTo>
                        <a:pt x="545" y="10086"/>
                      </a:lnTo>
                      <a:lnTo>
                        <a:pt x="608" y="10107"/>
                      </a:lnTo>
                      <a:lnTo>
                        <a:pt x="628" y="10211"/>
                      </a:lnTo>
                      <a:lnTo>
                        <a:pt x="733" y="10274"/>
                      </a:lnTo>
                      <a:lnTo>
                        <a:pt x="775" y="10358"/>
                      </a:lnTo>
                      <a:lnTo>
                        <a:pt x="775" y="10421"/>
                      </a:lnTo>
                      <a:lnTo>
                        <a:pt x="712" y="10504"/>
                      </a:lnTo>
                      <a:lnTo>
                        <a:pt x="649" y="10504"/>
                      </a:lnTo>
                      <a:lnTo>
                        <a:pt x="649" y="10567"/>
                      </a:lnTo>
                      <a:lnTo>
                        <a:pt x="670" y="10672"/>
                      </a:lnTo>
                      <a:lnTo>
                        <a:pt x="670" y="10797"/>
                      </a:lnTo>
                      <a:lnTo>
                        <a:pt x="712" y="10839"/>
                      </a:lnTo>
                      <a:lnTo>
                        <a:pt x="775" y="10923"/>
                      </a:lnTo>
                      <a:lnTo>
                        <a:pt x="817" y="11111"/>
                      </a:lnTo>
                      <a:lnTo>
                        <a:pt x="942" y="11362"/>
                      </a:lnTo>
                      <a:lnTo>
                        <a:pt x="1026" y="11509"/>
                      </a:lnTo>
                      <a:lnTo>
                        <a:pt x="1068" y="11530"/>
                      </a:lnTo>
                      <a:lnTo>
                        <a:pt x="1047" y="11571"/>
                      </a:lnTo>
                      <a:lnTo>
                        <a:pt x="1047" y="11613"/>
                      </a:lnTo>
                      <a:lnTo>
                        <a:pt x="1152" y="11718"/>
                      </a:lnTo>
                      <a:lnTo>
                        <a:pt x="1172" y="11843"/>
                      </a:lnTo>
                      <a:lnTo>
                        <a:pt x="1152" y="11990"/>
                      </a:lnTo>
                      <a:lnTo>
                        <a:pt x="1131" y="12094"/>
                      </a:lnTo>
                      <a:lnTo>
                        <a:pt x="1089" y="12136"/>
                      </a:lnTo>
                      <a:lnTo>
                        <a:pt x="1131" y="12199"/>
                      </a:lnTo>
                      <a:lnTo>
                        <a:pt x="1172" y="12262"/>
                      </a:lnTo>
                      <a:lnTo>
                        <a:pt x="1382" y="12262"/>
                      </a:lnTo>
                      <a:lnTo>
                        <a:pt x="1486" y="12283"/>
                      </a:lnTo>
                      <a:lnTo>
                        <a:pt x="1591" y="12346"/>
                      </a:lnTo>
                      <a:lnTo>
                        <a:pt x="1675" y="12366"/>
                      </a:lnTo>
                      <a:lnTo>
                        <a:pt x="1821" y="12366"/>
                      </a:lnTo>
                      <a:lnTo>
                        <a:pt x="1884" y="12450"/>
                      </a:lnTo>
                      <a:lnTo>
                        <a:pt x="1884" y="12555"/>
                      </a:lnTo>
                      <a:lnTo>
                        <a:pt x="2030" y="12618"/>
                      </a:lnTo>
                      <a:lnTo>
                        <a:pt x="2135" y="12618"/>
                      </a:lnTo>
                      <a:lnTo>
                        <a:pt x="2281" y="12680"/>
                      </a:lnTo>
                      <a:lnTo>
                        <a:pt x="2302" y="12722"/>
                      </a:lnTo>
                      <a:lnTo>
                        <a:pt x="2302" y="12827"/>
                      </a:lnTo>
                      <a:lnTo>
                        <a:pt x="2344" y="12869"/>
                      </a:lnTo>
                      <a:lnTo>
                        <a:pt x="2407" y="12827"/>
                      </a:lnTo>
                      <a:lnTo>
                        <a:pt x="2470" y="12827"/>
                      </a:lnTo>
                      <a:lnTo>
                        <a:pt x="2616" y="12973"/>
                      </a:lnTo>
                      <a:lnTo>
                        <a:pt x="2805" y="13245"/>
                      </a:lnTo>
                      <a:lnTo>
                        <a:pt x="2825" y="13434"/>
                      </a:lnTo>
                      <a:lnTo>
                        <a:pt x="2805" y="13559"/>
                      </a:lnTo>
                      <a:lnTo>
                        <a:pt x="2805" y="13664"/>
                      </a:lnTo>
                      <a:lnTo>
                        <a:pt x="4185" y="13643"/>
                      </a:lnTo>
                      <a:lnTo>
                        <a:pt x="4206" y="13706"/>
                      </a:lnTo>
                      <a:lnTo>
                        <a:pt x="4206" y="13747"/>
                      </a:lnTo>
                      <a:lnTo>
                        <a:pt x="6131" y="14647"/>
                      </a:lnTo>
                      <a:lnTo>
                        <a:pt x="7784" y="14689"/>
                      </a:lnTo>
                      <a:lnTo>
                        <a:pt x="7826" y="14480"/>
                      </a:lnTo>
                      <a:lnTo>
                        <a:pt x="8747" y="14501"/>
                      </a:lnTo>
                      <a:lnTo>
                        <a:pt x="8872" y="14584"/>
                      </a:lnTo>
                      <a:lnTo>
                        <a:pt x="8935" y="14710"/>
                      </a:lnTo>
                      <a:lnTo>
                        <a:pt x="8998" y="14773"/>
                      </a:lnTo>
                      <a:lnTo>
                        <a:pt x="9019" y="14815"/>
                      </a:lnTo>
                      <a:lnTo>
                        <a:pt x="9082" y="14815"/>
                      </a:lnTo>
                      <a:lnTo>
                        <a:pt x="9123" y="14898"/>
                      </a:lnTo>
                      <a:lnTo>
                        <a:pt x="9103" y="14961"/>
                      </a:lnTo>
                      <a:lnTo>
                        <a:pt x="9207" y="14982"/>
                      </a:lnTo>
                      <a:lnTo>
                        <a:pt x="9270" y="15066"/>
                      </a:lnTo>
                      <a:lnTo>
                        <a:pt x="9270" y="15107"/>
                      </a:lnTo>
                      <a:lnTo>
                        <a:pt x="9228" y="15170"/>
                      </a:lnTo>
                      <a:lnTo>
                        <a:pt x="9312" y="15191"/>
                      </a:lnTo>
                      <a:lnTo>
                        <a:pt x="9395" y="15233"/>
                      </a:lnTo>
                      <a:lnTo>
                        <a:pt x="9437" y="15317"/>
                      </a:lnTo>
                      <a:lnTo>
                        <a:pt x="9458" y="15442"/>
                      </a:lnTo>
                      <a:lnTo>
                        <a:pt x="9500" y="15484"/>
                      </a:lnTo>
                      <a:lnTo>
                        <a:pt x="9521" y="15505"/>
                      </a:lnTo>
                      <a:lnTo>
                        <a:pt x="9542" y="15526"/>
                      </a:lnTo>
                      <a:lnTo>
                        <a:pt x="9626" y="15610"/>
                      </a:lnTo>
                      <a:lnTo>
                        <a:pt x="9626" y="15693"/>
                      </a:lnTo>
                      <a:lnTo>
                        <a:pt x="9605" y="15714"/>
                      </a:lnTo>
                      <a:lnTo>
                        <a:pt x="9521" y="15735"/>
                      </a:lnTo>
                      <a:lnTo>
                        <a:pt x="9521" y="15756"/>
                      </a:lnTo>
                      <a:lnTo>
                        <a:pt x="9626" y="15903"/>
                      </a:lnTo>
                      <a:lnTo>
                        <a:pt x="9709" y="15965"/>
                      </a:lnTo>
                      <a:lnTo>
                        <a:pt x="9730" y="16070"/>
                      </a:lnTo>
                      <a:lnTo>
                        <a:pt x="9730" y="16112"/>
                      </a:lnTo>
                      <a:lnTo>
                        <a:pt x="9751" y="16112"/>
                      </a:lnTo>
                      <a:lnTo>
                        <a:pt x="9793" y="16133"/>
                      </a:lnTo>
                      <a:lnTo>
                        <a:pt x="9835" y="16133"/>
                      </a:lnTo>
                      <a:lnTo>
                        <a:pt x="9877" y="16154"/>
                      </a:lnTo>
                      <a:lnTo>
                        <a:pt x="9919" y="16216"/>
                      </a:lnTo>
                      <a:lnTo>
                        <a:pt x="9919" y="16237"/>
                      </a:lnTo>
                      <a:lnTo>
                        <a:pt x="9960" y="16279"/>
                      </a:lnTo>
                      <a:lnTo>
                        <a:pt x="10023" y="16279"/>
                      </a:lnTo>
                      <a:lnTo>
                        <a:pt x="10149" y="16342"/>
                      </a:lnTo>
                      <a:lnTo>
                        <a:pt x="10170" y="16384"/>
                      </a:lnTo>
                      <a:lnTo>
                        <a:pt x="10253" y="16426"/>
                      </a:lnTo>
                      <a:lnTo>
                        <a:pt x="10379" y="16467"/>
                      </a:lnTo>
                      <a:lnTo>
                        <a:pt x="10400" y="16530"/>
                      </a:lnTo>
                      <a:lnTo>
                        <a:pt x="10463" y="16530"/>
                      </a:lnTo>
                      <a:lnTo>
                        <a:pt x="10504" y="16488"/>
                      </a:lnTo>
                      <a:lnTo>
                        <a:pt x="10504" y="16467"/>
                      </a:lnTo>
                      <a:lnTo>
                        <a:pt x="10609" y="16384"/>
                      </a:lnTo>
                      <a:lnTo>
                        <a:pt x="10672" y="16384"/>
                      </a:lnTo>
                      <a:lnTo>
                        <a:pt x="10672" y="16342"/>
                      </a:lnTo>
                      <a:lnTo>
                        <a:pt x="10672" y="16321"/>
                      </a:lnTo>
                      <a:lnTo>
                        <a:pt x="10714" y="16237"/>
                      </a:lnTo>
                      <a:lnTo>
                        <a:pt x="10797" y="16070"/>
                      </a:lnTo>
                      <a:lnTo>
                        <a:pt x="10839" y="16028"/>
                      </a:lnTo>
                      <a:lnTo>
                        <a:pt x="10923" y="16007"/>
                      </a:lnTo>
                      <a:lnTo>
                        <a:pt x="10965" y="16007"/>
                      </a:lnTo>
                      <a:lnTo>
                        <a:pt x="10986" y="16028"/>
                      </a:lnTo>
                      <a:lnTo>
                        <a:pt x="11027" y="16028"/>
                      </a:lnTo>
                      <a:lnTo>
                        <a:pt x="11069" y="15944"/>
                      </a:lnTo>
                      <a:lnTo>
                        <a:pt x="11174" y="15944"/>
                      </a:lnTo>
                      <a:lnTo>
                        <a:pt x="11279" y="15965"/>
                      </a:lnTo>
                      <a:lnTo>
                        <a:pt x="11383" y="15944"/>
                      </a:lnTo>
                      <a:lnTo>
                        <a:pt x="11404" y="15965"/>
                      </a:lnTo>
                      <a:lnTo>
                        <a:pt x="11425" y="16007"/>
                      </a:lnTo>
                      <a:lnTo>
                        <a:pt x="11509" y="16007"/>
                      </a:lnTo>
                      <a:lnTo>
                        <a:pt x="11592" y="16028"/>
                      </a:lnTo>
                      <a:lnTo>
                        <a:pt x="11634" y="16133"/>
                      </a:lnTo>
                      <a:lnTo>
                        <a:pt x="11739" y="16216"/>
                      </a:lnTo>
                      <a:lnTo>
                        <a:pt x="11844" y="16363"/>
                      </a:lnTo>
                      <a:lnTo>
                        <a:pt x="11864" y="16467"/>
                      </a:lnTo>
                      <a:lnTo>
                        <a:pt x="11927" y="16530"/>
                      </a:lnTo>
                      <a:lnTo>
                        <a:pt x="11927" y="16593"/>
                      </a:lnTo>
                      <a:lnTo>
                        <a:pt x="11927" y="16760"/>
                      </a:lnTo>
                      <a:lnTo>
                        <a:pt x="12011" y="16781"/>
                      </a:lnTo>
                      <a:lnTo>
                        <a:pt x="12032" y="16865"/>
                      </a:lnTo>
                      <a:lnTo>
                        <a:pt x="12116" y="17074"/>
                      </a:lnTo>
                      <a:lnTo>
                        <a:pt x="12157" y="17095"/>
                      </a:lnTo>
                      <a:lnTo>
                        <a:pt x="12178" y="17179"/>
                      </a:lnTo>
                      <a:lnTo>
                        <a:pt x="12262" y="17221"/>
                      </a:lnTo>
                      <a:lnTo>
                        <a:pt x="12283" y="17325"/>
                      </a:lnTo>
                      <a:lnTo>
                        <a:pt x="12346" y="17430"/>
                      </a:lnTo>
                      <a:lnTo>
                        <a:pt x="12450" y="17514"/>
                      </a:lnTo>
                      <a:lnTo>
                        <a:pt x="12429" y="17618"/>
                      </a:lnTo>
                      <a:lnTo>
                        <a:pt x="12429" y="17723"/>
                      </a:lnTo>
                      <a:lnTo>
                        <a:pt x="12429" y="17786"/>
                      </a:lnTo>
                      <a:lnTo>
                        <a:pt x="12429" y="17807"/>
                      </a:lnTo>
                      <a:lnTo>
                        <a:pt x="12555" y="18141"/>
                      </a:lnTo>
                      <a:lnTo>
                        <a:pt x="12534" y="18309"/>
                      </a:lnTo>
                      <a:lnTo>
                        <a:pt x="12576" y="18351"/>
                      </a:lnTo>
                      <a:lnTo>
                        <a:pt x="12597" y="18351"/>
                      </a:lnTo>
                      <a:lnTo>
                        <a:pt x="12660" y="18372"/>
                      </a:lnTo>
                      <a:lnTo>
                        <a:pt x="12743" y="18372"/>
                      </a:lnTo>
                      <a:lnTo>
                        <a:pt x="12806" y="18413"/>
                      </a:lnTo>
                      <a:lnTo>
                        <a:pt x="12911" y="18518"/>
                      </a:lnTo>
                      <a:lnTo>
                        <a:pt x="13099" y="18560"/>
                      </a:lnTo>
                      <a:lnTo>
                        <a:pt x="13204" y="18644"/>
                      </a:lnTo>
                      <a:lnTo>
                        <a:pt x="13308" y="18644"/>
                      </a:lnTo>
                      <a:lnTo>
                        <a:pt x="13329" y="18727"/>
                      </a:lnTo>
                      <a:lnTo>
                        <a:pt x="13392" y="18748"/>
                      </a:lnTo>
                      <a:lnTo>
                        <a:pt x="13476" y="18581"/>
                      </a:lnTo>
                      <a:lnTo>
                        <a:pt x="13496" y="18455"/>
                      </a:lnTo>
                      <a:lnTo>
                        <a:pt x="13476" y="18372"/>
                      </a:lnTo>
                      <a:lnTo>
                        <a:pt x="13476" y="18120"/>
                      </a:lnTo>
                      <a:lnTo>
                        <a:pt x="13413" y="18037"/>
                      </a:lnTo>
                      <a:lnTo>
                        <a:pt x="13496" y="17911"/>
                      </a:lnTo>
                      <a:lnTo>
                        <a:pt x="13538" y="17723"/>
                      </a:lnTo>
                      <a:lnTo>
                        <a:pt x="13622" y="17618"/>
                      </a:lnTo>
                      <a:lnTo>
                        <a:pt x="13580" y="17409"/>
                      </a:lnTo>
                      <a:lnTo>
                        <a:pt x="13685" y="17367"/>
                      </a:lnTo>
                      <a:lnTo>
                        <a:pt x="13789" y="17284"/>
                      </a:lnTo>
                      <a:lnTo>
                        <a:pt x="13727" y="17200"/>
                      </a:lnTo>
                      <a:lnTo>
                        <a:pt x="13831" y="17074"/>
                      </a:lnTo>
                      <a:lnTo>
                        <a:pt x="13894" y="17095"/>
                      </a:lnTo>
                      <a:lnTo>
                        <a:pt x="13999" y="17053"/>
                      </a:lnTo>
                      <a:lnTo>
                        <a:pt x="13957" y="16907"/>
                      </a:lnTo>
                      <a:lnTo>
                        <a:pt x="13957" y="16907"/>
                      </a:lnTo>
                      <a:lnTo>
                        <a:pt x="14040" y="16970"/>
                      </a:lnTo>
                      <a:lnTo>
                        <a:pt x="14145" y="16907"/>
                      </a:lnTo>
                      <a:lnTo>
                        <a:pt x="14103" y="16865"/>
                      </a:lnTo>
                      <a:lnTo>
                        <a:pt x="14208" y="16781"/>
                      </a:lnTo>
                      <a:lnTo>
                        <a:pt x="14250" y="16802"/>
                      </a:lnTo>
                      <a:lnTo>
                        <a:pt x="14312" y="16781"/>
                      </a:lnTo>
                      <a:lnTo>
                        <a:pt x="14375" y="16865"/>
                      </a:lnTo>
                      <a:lnTo>
                        <a:pt x="14271" y="16949"/>
                      </a:lnTo>
                      <a:lnTo>
                        <a:pt x="14354" y="16949"/>
                      </a:lnTo>
                      <a:lnTo>
                        <a:pt x="14459" y="16844"/>
                      </a:lnTo>
                      <a:lnTo>
                        <a:pt x="14543" y="16844"/>
                      </a:lnTo>
                      <a:lnTo>
                        <a:pt x="14794" y="16739"/>
                      </a:lnTo>
                      <a:lnTo>
                        <a:pt x="14982" y="16551"/>
                      </a:lnTo>
                      <a:lnTo>
                        <a:pt x="15066" y="16551"/>
                      </a:lnTo>
                      <a:lnTo>
                        <a:pt x="15108" y="16488"/>
                      </a:lnTo>
                      <a:lnTo>
                        <a:pt x="15087" y="16384"/>
                      </a:lnTo>
                      <a:lnTo>
                        <a:pt x="15108" y="16258"/>
                      </a:lnTo>
                      <a:lnTo>
                        <a:pt x="15045" y="16112"/>
                      </a:lnTo>
                      <a:lnTo>
                        <a:pt x="15087" y="16175"/>
                      </a:lnTo>
                      <a:lnTo>
                        <a:pt x="15170" y="16175"/>
                      </a:lnTo>
                      <a:lnTo>
                        <a:pt x="15275" y="16070"/>
                      </a:lnTo>
                      <a:lnTo>
                        <a:pt x="15275" y="16028"/>
                      </a:lnTo>
                      <a:lnTo>
                        <a:pt x="15317" y="16133"/>
                      </a:lnTo>
                      <a:lnTo>
                        <a:pt x="15254" y="16237"/>
                      </a:lnTo>
                      <a:lnTo>
                        <a:pt x="15275" y="16321"/>
                      </a:lnTo>
                      <a:lnTo>
                        <a:pt x="15275" y="16426"/>
                      </a:lnTo>
                      <a:lnTo>
                        <a:pt x="15401" y="16384"/>
                      </a:lnTo>
                      <a:lnTo>
                        <a:pt x="15484" y="16258"/>
                      </a:lnTo>
                      <a:lnTo>
                        <a:pt x="15568" y="16258"/>
                      </a:lnTo>
                      <a:lnTo>
                        <a:pt x="15631" y="16216"/>
                      </a:lnTo>
                      <a:lnTo>
                        <a:pt x="15840" y="16154"/>
                      </a:lnTo>
                      <a:lnTo>
                        <a:pt x="16007" y="16154"/>
                      </a:lnTo>
                      <a:lnTo>
                        <a:pt x="16258" y="16237"/>
                      </a:lnTo>
                      <a:lnTo>
                        <a:pt x="16321" y="16279"/>
                      </a:lnTo>
                      <a:lnTo>
                        <a:pt x="16635" y="16321"/>
                      </a:lnTo>
                      <a:lnTo>
                        <a:pt x="16740" y="16279"/>
                      </a:lnTo>
                      <a:lnTo>
                        <a:pt x="16740" y="16237"/>
                      </a:lnTo>
                      <a:lnTo>
                        <a:pt x="16740" y="16154"/>
                      </a:lnTo>
                      <a:lnTo>
                        <a:pt x="16844" y="16133"/>
                      </a:lnTo>
                      <a:lnTo>
                        <a:pt x="16928" y="16154"/>
                      </a:lnTo>
                      <a:lnTo>
                        <a:pt x="16865" y="16216"/>
                      </a:lnTo>
                      <a:lnTo>
                        <a:pt x="16928" y="16237"/>
                      </a:lnTo>
                      <a:lnTo>
                        <a:pt x="16991" y="16216"/>
                      </a:lnTo>
                      <a:lnTo>
                        <a:pt x="17053" y="16258"/>
                      </a:lnTo>
                      <a:lnTo>
                        <a:pt x="17053" y="16342"/>
                      </a:lnTo>
                      <a:lnTo>
                        <a:pt x="17074" y="16384"/>
                      </a:lnTo>
                      <a:lnTo>
                        <a:pt x="17200" y="16363"/>
                      </a:lnTo>
                      <a:lnTo>
                        <a:pt x="17242" y="16426"/>
                      </a:lnTo>
                      <a:lnTo>
                        <a:pt x="17158" y="16488"/>
                      </a:lnTo>
                      <a:lnTo>
                        <a:pt x="17095" y="16551"/>
                      </a:lnTo>
                      <a:lnTo>
                        <a:pt x="17179" y="16572"/>
                      </a:lnTo>
                      <a:lnTo>
                        <a:pt x="17263" y="16551"/>
                      </a:lnTo>
                      <a:lnTo>
                        <a:pt x="17346" y="16593"/>
                      </a:lnTo>
                      <a:lnTo>
                        <a:pt x="17493" y="16656"/>
                      </a:lnTo>
                      <a:lnTo>
                        <a:pt x="17556" y="16572"/>
                      </a:lnTo>
                      <a:lnTo>
                        <a:pt x="17618" y="16530"/>
                      </a:lnTo>
                      <a:lnTo>
                        <a:pt x="17723" y="16593"/>
                      </a:lnTo>
                      <a:lnTo>
                        <a:pt x="17786" y="16656"/>
                      </a:lnTo>
                      <a:lnTo>
                        <a:pt x="17870" y="16635"/>
                      </a:lnTo>
                      <a:lnTo>
                        <a:pt x="17870" y="16467"/>
                      </a:lnTo>
                      <a:lnTo>
                        <a:pt x="17807" y="16363"/>
                      </a:lnTo>
                      <a:lnTo>
                        <a:pt x="17911" y="16363"/>
                      </a:lnTo>
                      <a:lnTo>
                        <a:pt x="18016" y="16488"/>
                      </a:lnTo>
                      <a:lnTo>
                        <a:pt x="18100" y="16530"/>
                      </a:lnTo>
                      <a:lnTo>
                        <a:pt x="18142" y="16593"/>
                      </a:lnTo>
                      <a:lnTo>
                        <a:pt x="18204" y="16593"/>
                      </a:lnTo>
                      <a:lnTo>
                        <a:pt x="18288" y="16635"/>
                      </a:lnTo>
                      <a:lnTo>
                        <a:pt x="18288" y="16760"/>
                      </a:lnTo>
                      <a:lnTo>
                        <a:pt x="18309" y="16677"/>
                      </a:lnTo>
                      <a:lnTo>
                        <a:pt x="18414" y="16656"/>
                      </a:lnTo>
                      <a:lnTo>
                        <a:pt x="18414" y="16635"/>
                      </a:lnTo>
                      <a:lnTo>
                        <a:pt x="18288" y="16530"/>
                      </a:lnTo>
                      <a:lnTo>
                        <a:pt x="18100" y="16447"/>
                      </a:lnTo>
                      <a:lnTo>
                        <a:pt x="18037" y="16363"/>
                      </a:lnTo>
                      <a:lnTo>
                        <a:pt x="18037" y="16258"/>
                      </a:lnTo>
                      <a:lnTo>
                        <a:pt x="18225" y="16175"/>
                      </a:lnTo>
                      <a:lnTo>
                        <a:pt x="18288" y="16154"/>
                      </a:lnTo>
                      <a:lnTo>
                        <a:pt x="18183" y="16112"/>
                      </a:lnTo>
                      <a:lnTo>
                        <a:pt x="18121" y="16049"/>
                      </a:lnTo>
                      <a:lnTo>
                        <a:pt x="18100" y="16049"/>
                      </a:lnTo>
                      <a:lnTo>
                        <a:pt x="18016" y="16112"/>
                      </a:lnTo>
                      <a:lnTo>
                        <a:pt x="17932" y="16154"/>
                      </a:lnTo>
                      <a:lnTo>
                        <a:pt x="17932" y="16070"/>
                      </a:lnTo>
                      <a:lnTo>
                        <a:pt x="18037" y="15944"/>
                      </a:lnTo>
                      <a:lnTo>
                        <a:pt x="18246" y="15861"/>
                      </a:lnTo>
                      <a:lnTo>
                        <a:pt x="18330" y="15798"/>
                      </a:lnTo>
                      <a:lnTo>
                        <a:pt x="18665" y="15735"/>
                      </a:lnTo>
                      <a:lnTo>
                        <a:pt x="18811" y="15756"/>
                      </a:lnTo>
                      <a:lnTo>
                        <a:pt x="18874" y="15735"/>
                      </a:lnTo>
                      <a:lnTo>
                        <a:pt x="18958" y="15735"/>
                      </a:lnTo>
                      <a:lnTo>
                        <a:pt x="19020" y="15651"/>
                      </a:lnTo>
                      <a:lnTo>
                        <a:pt x="19062" y="15547"/>
                      </a:lnTo>
                      <a:lnTo>
                        <a:pt x="19146" y="15547"/>
                      </a:lnTo>
                      <a:lnTo>
                        <a:pt x="19125" y="15631"/>
                      </a:lnTo>
                      <a:lnTo>
                        <a:pt x="19125" y="15714"/>
                      </a:lnTo>
                      <a:lnTo>
                        <a:pt x="19250" y="15819"/>
                      </a:lnTo>
                      <a:lnTo>
                        <a:pt x="19334" y="15756"/>
                      </a:lnTo>
                      <a:lnTo>
                        <a:pt x="19481" y="15756"/>
                      </a:lnTo>
                      <a:lnTo>
                        <a:pt x="19585" y="15735"/>
                      </a:lnTo>
                      <a:lnTo>
                        <a:pt x="19648" y="15798"/>
                      </a:lnTo>
                      <a:lnTo>
                        <a:pt x="19815" y="15756"/>
                      </a:lnTo>
                      <a:lnTo>
                        <a:pt x="19878" y="15798"/>
                      </a:lnTo>
                      <a:lnTo>
                        <a:pt x="20004" y="15714"/>
                      </a:lnTo>
                      <a:lnTo>
                        <a:pt x="20108" y="15714"/>
                      </a:lnTo>
                      <a:lnTo>
                        <a:pt x="20129" y="15735"/>
                      </a:lnTo>
                      <a:lnTo>
                        <a:pt x="20087" y="15756"/>
                      </a:lnTo>
                      <a:lnTo>
                        <a:pt x="19962" y="15756"/>
                      </a:lnTo>
                      <a:lnTo>
                        <a:pt x="19920" y="15798"/>
                      </a:lnTo>
                      <a:lnTo>
                        <a:pt x="20087" y="15819"/>
                      </a:lnTo>
                      <a:lnTo>
                        <a:pt x="20213" y="15819"/>
                      </a:lnTo>
                      <a:lnTo>
                        <a:pt x="20318" y="15903"/>
                      </a:lnTo>
                      <a:lnTo>
                        <a:pt x="20401" y="15944"/>
                      </a:lnTo>
                      <a:lnTo>
                        <a:pt x="20338" y="15861"/>
                      </a:lnTo>
                      <a:lnTo>
                        <a:pt x="20338" y="15819"/>
                      </a:lnTo>
                      <a:lnTo>
                        <a:pt x="20401" y="15819"/>
                      </a:lnTo>
                      <a:lnTo>
                        <a:pt x="20422" y="15861"/>
                      </a:lnTo>
                      <a:lnTo>
                        <a:pt x="20527" y="15944"/>
                      </a:lnTo>
                      <a:lnTo>
                        <a:pt x="20506" y="16007"/>
                      </a:lnTo>
                      <a:lnTo>
                        <a:pt x="20443" y="15944"/>
                      </a:lnTo>
                      <a:lnTo>
                        <a:pt x="20422" y="15965"/>
                      </a:lnTo>
                      <a:lnTo>
                        <a:pt x="20548" y="16049"/>
                      </a:lnTo>
                      <a:lnTo>
                        <a:pt x="20610" y="16133"/>
                      </a:lnTo>
                      <a:lnTo>
                        <a:pt x="20652" y="16175"/>
                      </a:lnTo>
                      <a:lnTo>
                        <a:pt x="20631" y="16216"/>
                      </a:lnTo>
                      <a:lnTo>
                        <a:pt x="20610" y="16154"/>
                      </a:lnTo>
                      <a:lnTo>
                        <a:pt x="20590" y="16216"/>
                      </a:lnTo>
                      <a:lnTo>
                        <a:pt x="20610" y="16258"/>
                      </a:lnTo>
                      <a:lnTo>
                        <a:pt x="20799" y="16237"/>
                      </a:lnTo>
                      <a:lnTo>
                        <a:pt x="20903" y="16216"/>
                      </a:lnTo>
                      <a:lnTo>
                        <a:pt x="21029" y="16070"/>
                      </a:lnTo>
                      <a:lnTo>
                        <a:pt x="21113" y="16070"/>
                      </a:lnTo>
                      <a:lnTo>
                        <a:pt x="21113" y="16049"/>
                      </a:lnTo>
                      <a:lnTo>
                        <a:pt x="21175" y="15965"/>
                      </a:lnTo>
                      <a:lnTo>
                        <a:pt x="21280" y="15965"/>
                      </a:lnTo>
                      <a:lnTo>
                        <a:pt x="21364" y="16007"/>
                      </a:lnTo>
                      <a:lnTo>
                        <a:pt x="21489" y="16049"/>
                      </a:lnTo>
                      <a:lnTo>
                        <a:pt x="21552" y="16258"/>
                      </a:lnTo>
                      <a:lnTo>
                        <a:pt x="21636" y="16321"/>
                      </a:lnTo>
                      <a:lnTo>
                        <a:pt x="21657" y="16321"/>
                      </a:lnTo>
                      <a:lnTo>
                        <a:pt x="21678" y="16447"/>
                      </a:lnTo>
                      <a:lnTo>
                        <a:pt x="21761" y="16488"/>
                      </a:lnTo>
                      <a:lnTo>
                        <a:pt x="21803" y="16488"/>
                      </a:lnTo>
                      <a:lnTo>
                        <a:pt x="21803" y="16551"/>
                      </a:lnTo>
                      <a:lnTo>
                        <a:pt x="21866" y="16635"/>
                      </a:lnTo>
                      <a:lnTo>
                        <a:pt x="21950" y="16656"/>
                      </a:lnTo>
                      <a:lnTo>
                        <a:pt x="22012" y="16781"/>
                      </a:lnTo>
                      <a:lnTo>
                        <a:pt x="21991" y="16907"/>
                      </a:lnTo>
                      <a:lnTo>
                        <a:pt x="21908" y="17179"/>
                      </a:lnTo>
                      <a:lnTo>
                        <a:pt x="21803" y="17409"/>
                      </a:lnTo>
                      <a:lnTo>
                        <a:pt x="21803" y="17493"/>
                      </a:lnTo>
                      <a:lnTo>
                        <a:pt x="21887" y="17597"/>
                      </a:lnTo>
                      <a:lnTo>
                        <a:pt x="21908" y="17576"/>
                      </a:lnTo>
                      <a:lnTo>
                        <a:pt x="21971" y="17493"/>
                      </a:lnTo>
                      <a:lnTo>
                        <a:pt x="21971" y="17430"/>
                      </a:lnTo>
                      <a:lnTo>
                        <a:pt x="21991" y="17388"/>
                      </a:lnTo>
                      <a:lnTo>
                        <a:pt x="22075" y="17430"/>
                      </a:lnTo>
                      <a:lnTo>
                        <a:pt x="22096" y="17535"/>
                      </a:lnTo>
                      <a:lnTo>
                        <a:pt x="21950" y="17744"/>
                      </a:lnTo>
                      <a:lnTo>
                        <a:pt x="21971" y="17807"/>
                      </a:lnTo>
                      <a:lnTo>
                        <a:pt x="21991" y="17911"/>
                      </a:lnTo>
                      <a:lnTo>
                        <a:pt x="22054" y="18016"/>
                      </a:lnTo>
                      <a:lnTo>
                        <a:pt x="22075" y="18058"/>
                      </a:lnTo>
                      <a:lnTo>
                        <a:pt x="22117" y="18037"/>
                      </a:lnTo>
                      <a:lnTo>
                        <a:pt x="22159" y="18141"/>
                      </a:lnTo>
                      <a:lnTo>
                        <a:pt x="22201" y="18100"/>
                      </a:lnTo>
                      <a:lnTo>
                        <a:pt x="22201" y="18058"/>
                      </a:lnTo>
                      <a:lnTo>
                        <a:pt x="22222" y="18100"/>
                      </a:lnTo>
                      <a:lnTo>
                        <a:pt x="22368" y="18058"/>
                      </a:lnTo>
                      <a:lnTo>
                        <a:pt x="22368" y="18058"/>
                      </a:lnTo>
                      <a:lnTo>
                        <a:pt x="22263" y="18141"/>
                      </a:lnTo>
                      <a:lnTo>
                        <a:pt x="22222" y="18246"/>
                      </a:lnTo>
                      <a:lnTo>
                        <a:pt x="22201" y="18309"/>
                      </a:lnTo>
                      <a:lnTo>
                        <a:pt x="22201" y="18351"/>
                      </a:lnTo>
                      <a:lnTo>
                        <a:pt x="22368" y="18455"/>
                      </a:lnTo>
                      <a:lnTo>
                        <a:pt x="22368" y="18581"/>
                      </a:lnTo>
                      <a:lnTo>
                        <a:pt x="22368" y="18748"/>
                      </a:lnTo>
                      <a:lnTo>
                        <a:pt x="22410" y="18769"/>
                      </a:lnTo>
                      <a:lnTo>
                        <a:pt x="22494" y="18769"/>
                      </a:lnTo>
                      <a:lnTo>
                        <a:pt x="22535" y="18853"/>
                      </a:lnTo>
                      <a:lnTo>
                        <a:pt x="22515" y="18957"/>
                      </a:lnTo>
                      <a:lnTo>
                        <a:pt x="22682" y="19062"/>
                      </a:lnTo>
                      <a:lnTo>
                        <a:pt x="22598" y="19083"/>
                      </a:lnTo>
                      <a:lnTo>
                        <a:pt x="22724" y="19146"/>
                      </a:lnTo>
                      <a:lnTo>
                        <a:pt x="22787" y="19188"/>
                      </a:lnTo>
                      <a:lnTo>
                        <a:pt x="22891" y="19250"/>
                      </a:lnTo>
                      <a:lnTo>
                        <a:pt x="22996" y="19188"/>
                      </a:lnTo>
                      <a:lnTo>
                        <a:pt x="23100" y="19167"/>
                      </a:lnTo>
                      <a:lnTo>
                        <a:pt x="23100" y="18999"/>
                      </a:lnTo>
                      <a:lnTo>
                        <a:pt x="23163" y="18895"/>
                      </a:lnTo>
                      <a:lnTo>
                        <a:pt x="23226" y="18769"/>
                      </a:lnTo>
                      <a:lnTo>
                        <a:pt x="23331" y="18560"/>
                      </a:lnTo>
                      <a:lnTo>
                        <a:pt x="23310" y="18455"/>
                      </a:lnTo>
                      <a:lnTo>
                        <a:pt x="23351" y="18413"/>
                      </a:lnTo>
                      <a:lnTo>
                        <a:pt x="23351" y="18225"/>
                      </a:lnTo>
                      <a:lnTo>
                        <a:pt x="23331" y="18162"/>
                      </a:lnTo>
                      <a:lnTo>
                        <a:pt x="23414" y="18120"/>
                      </a:lnTo>
                      <a:lnTo>
                        <a:pt x="23351" y="17932"/>
                      </a:lnTo>
                      <a:lnTo>
                        <a:pt x="23247" y="17848"/>
                      </a:lnTo>
                      <a:lnTo>
                        <a:pt x="23205" y="17493"/>
                      </a:lnTo>
                      <a:lnTo>
                        <a:pt x="23142" y="17430"/>
                      </a:lnTo>
                      <a:lnTo>
                        <a:pt x="23163" y="17263"/>
                      </a:lnTo>
                      <a:lnTo>
                        <a:pt x="23205" y="17116"/>
                      </a:lnTo>
                      <a:lnTo>
                        <a:pt x="23163" y="17011"/>
                      </a:lnTo>
                      <a:lnTo>
                        <a:pt x="23100" y="16907"/>
                      </a:lnTo>
                      <a:lnTo>
                        <a:pt x="23038" y="16656"/>
                      </a:lnTo>
                      <a:lnTo>
                        <a:pt x="22996" y="16551"/>
                      </a:lnTo>
                      <a:lnTo>
                        <a:pt x="22954" y="16279"/>
                      </a:lnTo>
                      <a:lnTo>
                        <a:pt x="22912" y="16133"/>
                      </a:lnTo>
                      <a:lnTo>
                        <a:pt x="22933" y="15903"/>
                      </a:lnTo>
                      <a:lnTo>
                        <a:pt x="22912" y="15714"/>
                      </a:lnTo>
                      <a:lnTo>
                        <a:pt x="22933" y="15379"/>
                      </a:lnTo>
                      <a:lnTo>
                        <a:pt x="22933" y="15170"/>
                      </a:lnTo>
                      <a:lnTo>
                        <a:pt x="23038" y="15003"/>
                      </a:lnTo>
                      <a:lnTo>
                        <a:pt x="23121" y="14856"/>
                      </a:lnTo>
                      <a:lnTo>
                        <a:pt x="23226" y="14815"/>
                      </a:lnTo>
                      <a:lnTo>
                        <a:pt x="23268" y="14752"/>
                      </a:lnTo>
                      <a:lnTo>
                        <a:pt x="23331" y="14752"/>
                      </a:lnTo>
                      <a:lnTo>
                        <a:pt x="23414" y="14605"/>
                      </a:lnTo>
                      <a:lnTo>
                        <a:pt x="23414" y="14543"/>
                      </a:lnTo>
                      <a:lnTo>
                        <a:pt x="23372" y="14501"/>
                      </a:lnTo>
                      <a:lnTo>
                        <a:pt x="23414" y="14480"/>
                      </a:lnTo>
                      <a:lnTo>
                        <a:pt x="23540" y="14480"/>
                      </a:lnTo>
                      <a:lnTo>
                        <a:pt x="23561" y="14396"/>
                      </a:lnTo>
                      <a:lnTo>
                        <a:pt x="23665" y="14396"/>
                      </a:lnTo>
                      <a:lnTo>
                        <a:pt x="23686" y="14354"/>
                      </a:lnTo>
                      <a:lnTo>
                        <a:pt x="23875" y="14333"/>
                      </a:lnTo>
                      <a:lnTo>
                        <a:pt x="23937" y="14250"/>
                      </a:lnTo>
                      <a:lnTo>
                        <a:pt x="24063" y="14250"/>
                      </a:lnTo>
                      <a:lnTo>
                        <a:pt x="24084" y="14187"/>
                      </a:lnTo>
                      <a:lnTo>
                        <a:pt x="24168" y="14187"/>
                      </a:lnTo>
                      <a:lnTo>
                        <a:pt x="24209" y="14229"/>
                      </a:lnTo>
                      <a:lnTo>
                        <a:pt x="24314" y="14082"/>
                      </a:lnTo>
                      <a:lnTo>
                        <a:pt x="24314" y="14040"/>
                      </a:lnTo>
                      <a:lnTo>
                        <a:pt x="24377" y="14040"/>
                      </a:lnTo>
                      <a:lnTo>
                        <a:pt x="24481" y="13957"/>
                      </a:lnTo>
                      <a:lnTo>
                        <a:pt x="24481" y="13873"/>
                      </a:lnTo>
                      <a:lnTo>
                        <a:pt x="24691" y="13601"/>
                      </a:lnTo>
                      <a:lnTo>
                        <a:pt x="24795" y="13496"/>
                      </a:lnTo>
                      <a:lnTo>
                        <a:pt x="24984" y="13496"/>
                      </a:lnTo>
                      <a:lnTo>
                        <a:pt x="25025" y="13517"/>
                      </a:lnTo>
                      <a:lnTo>
                        <a:pt x="25088" y="13517"/>
                      </a:lnTo>
                      <a:lnTo>
                        <a:pt x="25193" y="13329"/>
                      </a:lnTo>
                      <a:lnTo>
                        <a:pt x="25465" y="13099"/>
                      </a:lnTo>
                      <a:lnTo>
                        <a:pt x="25737" y="12931"/>
                      </a:lnTo>
                      <a:lnTo>
                        <a:pt x="25862" y="12910"/>
                      </a:lnTo>
                      <a:lnTo>
                        <a:pt x="25925" y="12890"/>
                      </a:lnTo>
                      <a:lnTo>
                        <a:pt x="25988" y="12890"/>
                      </a:lnTo>
                      <a:lnTo>
                        <a:pt x="25988" y="12910"/>
                      </a:lnTo>
                      <a:lnTo>
                        <a:pt x="26092" y="12910"/>
                      </a:lnTo>
                      <a:lnTo>
                        <a:pt x="26197" y="12785"/>
                      </a:lnTo>
                      <a:lnTo>
                        <a:pt x="26155" y="12785"/>
                      </a:lnTo>
                      <a:lnTo>
                        <a:pt x="26134" y="12722"/>
                      </a:lnTo>
                      <a:lnTo>
                        <a:pt x="26030" y="12827"/>
                      </a:lnTo>
                      <a:lnTo>
                        <a:pt x="25883" y="12806"/>
                      </a:lnTo>
                      <a:lnTo>
                        <a:pt x="25820" y="12722"/>
                      </a:lnTo>
                      <a:lnTo>
                        <a:pt x="25925" y="12785"/>
                      </a:lnTo>
                      <a:lnTo>
                        <a:pt x="26051" y="12701"/>
                      </a:lnTo>
                      <a:lnTo>
                        <a:pt x="26030" y="12680"/>
                      </a:lnTo>
                      <a:lnTo>
                        <a:pt x="26092" y="12618"/>
                      </a:lnTo>
                      <a:lnTo>
                        <a:pt x="26051" y="12555"/>
                      </a:lnTo>
                      <a:lnTo>
                        <a:pt x="25925" y="12513"/>
                      </a:lnTo>
                      <a:lnTo>
                        <a:pt x="25862" y="12471"/>
                      </a:lnTo>
                      <a:lnTo>
                        <a:pt x="25946" y="12471"/>
                      </a:lnTo>
                      <a:lnTo>
                        <a:pt x="26030" y="12492"/>
                      </a:lnTo>
                      <a:lnTo>
                        <a:pt x="26092" y="12471"/>
                      </a:lnTo>
                      <a:lnTo>
                        <a:pt x="26092" y="12387"/>
                      </a:lnTo>
                      <a:lnTo>
                        <a:pt x="26155" y="12513"/>
                      </a:lnTo>
                      <a:lnTo>
                        <a:pt x="26239" y="12492"/>
                      </a:lnTo>
                      <a:lnTo>
                        <a:pt x="26302" y="12555"/>
                      </a:lnTo>
                      <a:lnTo>
                        <a:pt x="26364" y="12513"/>
                      </a:lnTo>
                      <a:lnTo>
                        <a:pt x="26385" y="12408"/>
                      </a:lnTo>
                      <a:lnTo>
                        <a:pt x="26511" y="12304"/>
                      </a:lnTo>
                      <a:lnTo>
                        <a:pt x="26553" y="12304"/>
                      </a:lnTo>
                      <a:lnTo>
                        <a:pt x="26574" y="12199"/>
                      </a:lnTo>
                      <a:lnTo>
                        <a:pt x="26553" y="12094"/>
                      </a:lnTo>
                      <a:lnTo>
                        <a:pt x="26511" y="12094"/>
                      </a:lnTo>
                      <a:lnTo>
                        <a:pt x="26448" y="12241"/>
                      </a:lnTo>
                      <a:lnTo>
                        <a:pt x="26448" y="12283"/>
                      </a:lnTo>
                      <a:lnTo>
                        <a:pt x="26385" y="12262"/>
                      </a:lnTo>
                      <a:lnTo>
                        <a:pt x="26364" y="12094"/>
                      </a:lnTo>
                      <a:lnTo>
                        <a:pt x="26344" y="12074"/>
                      </a:lnTo>
                      <a:lnTo>
                        <a:pt x="26092" y="12094"/>
                      </a:lnTo>
                      <a:lnTo>
                        <a:pt x="25967" y="12157"/>
                      </a:lnTo>
                      <a:lnTo>
                        <a:pt x="25988" y="12074"/>
                      </a:lnTo>
                      <a:lnTo>
                        <a:pt x="25988" y="11927"/>
                      </a:lnTo>
                      <a:lnTo>
                        <a:pt x="26051" y="11885"/>
                      </a:lnTo>
                      <a:lnTo>
                        <a:pt x="26092" y="11990"/>
                      </a:lnTo>
                      <a:lnTo>
                        <a:pt x="26176" y="12032"/>
                      </a:lnTo>
                      <a:lnTo>
                        <a:pt x="26239" y="11969"/>
                      </a:lnTo>
                      <a:lnTo>
                        <a:pt x="26385" y="11948"/>
                      </a:lnTo>
                      <a:lnTo>
                        <a:pt x="26406" y="11885"/>
                      </a:lnTo>
                      <a:lnTo>
                        <a:pt x="26490" y="11885"/>
                      </a:lnTo>
                      <a:lnTo>
                        <a:pt x="26511" y="11843"/>
                      </a:lnTo>
                      <a:lnTo>
                        <a:pt x="26490" y="11718"/>
                      </a:lnTo>
                      <a:lnTo>
                        <a:pt x="26448" y="11655"/>
                      </a:lnTo>
                      <a:lnTo>
                        <a:pt x="26469" y="11613"/>
                      </a:lnTo>
                      <a:lnTo>
                        <a:pt x="26511" y="11634"/>
                      </a:lnTo>
                      <a:lnTo>
                        <a:pt x="26574" y="11530"/>
                      </a:lnTo>
                      <a:lnTo>
                        <a:pt x="26511" y="11425"/>
                      </a:lnTo>
                      <a:lnTo>
                        <a:pt x="26469" y="11362"/>
                      </a:lnTo>
                      <a:lnTo>
                        <a:pt x="26385" y="11404"/>
                      </a:lnTo>
                      <a:lnTo>
                        <a:pt x="26302" y="11362"/>
                      </a:lnTo>
                      <a:lnTo>
                        <a:pt x="26260" y="11237"/>
                      </a:lnTo>
                      <a:lnTo>
                        <a:pt x="26176" y="11237"/>
                      </a:lnTo>
                      <a:lnTo>
                        <a:pt x="26092" y="11195"/>
                      </a:lnTo>
                      <a:lnTo>
                        <a:pt x="26030" y="11111"/>
                      </a:lnTo>
                      <a:lnTo>
                        <a:pt x="26030" y="11111"/>
                      </a:lnTo>
                      <a:lnTo>
                        <a:pt x="26092" y="11153"/>
                      </a:lnTo>
                      <a:lnTo>
                        <a:pt x="26260" y="11153"/>
                      </a:lnTo>
                      <a:lnTo>
                        <a:pt x="26302" y="11257"/>
                      </a:lnTo>
                      <a:lnTo>
                        <a:pt x="26385" y="11299"/>
                      </a:lnTo>
                      <a:lnTo>
                        <a:pt x="26406" y="11216"/>
                      </a:lnTo>
                      <a:lnTo>
                        <a:pt x="26281" y="11090"/>
                      </a:lnTo>
                      <a:lnTo>
                        <a:pt x="26385" y="11111"/>
                      </a:lnTo>
                      <a:lnTo>
                        <a:pt x="26406" y="11048"/>
                      </a:lnTo>
                      <a:lnTo>
                        <a:pt x="26448" y="11027"/>
                      </a:lnTo>
                      <a:lnTo>
                        <a:pt x="26406" y="10944"/>
                      </a:lnTo>
                      <a:lnTo>
                        <a:pt x="26281" y="10881"/>
                      </a:lnTo>
                      <a:lnTo>
                        <a:pt x="26239" y="10713"/>
                      </a:lnTo>
                      <a:lnTo>
                        <a:pt x="26281" y="10734"/>
                      </a:lnTo>
                      <a:lnTo>
                        <a:pt x="26344" y="10839"/>
                      </a:lnTo>
                      <a:lnTo>
                        <a:pt x="26406" y="10839"/>
                      </a:lnTo>
                      <a:lnTo>
                        <a:pt x="26448" y="10734"/>
                      </a:lnTo>
                      <a:lnTo>
                        <a:pt x="26448" y="10630"/>
                      </a:lnTo>
                      <a:lnTo>
                        <a:pt x="26344" y="10588"/>
                      </a:lnTo>
                      <a:lnTo>
                        <a:pt x="26197" y="10421"/>
                      </a:lnTo>
                      <a:lnTo>
                        <a:pt x="26092" y="10379"/>
                      </a:lnTo>
                      <a:lnTo>
                        <a:pt x="26030" y="10274"/>
                      </a:lnTo>
                      <a:lnTo>
                        <a:pt x="25946" y="10253"/>
                      </a:lnTo>
                      <a:lnTo>
                        <a:pt x="25946" y="10149"/>
                      </a:lnTo>
                      <a:lnTo>
                        <a:pt x="26030" y="10044"/>
                      </a:lnTo>
                      <a:lnTo>
                        <a:pt x="25967" y="10149"/>
                      </a:lnTo>
                      <a:lnTo>
                        <a:pt x="25988" y="10190"/>
                      </a:lnTo>
                      <a:lnTo>
                        <a:pt x="26051" y="10211"/>
                      </a:lnTo>
                      <a:lnTo>
                        <a:pt x="26134" y="10316"/>
                      </a:lnTo>
                      <a:lnTo>
                        <a:pt x="26239" y="10358"/>
                      </a:lnTo>
                      <a:lnTo>
                        <a:pt x="26364" y="10504"/>
                      </a:lnTo>
                      <a:lnTo>
                        <a:pt x="26385" y="10504"/>
                      </a:lnTo>
                      <a:lnTo>
                        <a:pt x="26406" y="10274"/>
                      </a:lnTo>
                      <a:lnTo>
                        <a:pt x="26406" y="10169"/>
                      </a:lnTo>
                      <a:lnTo>
                        <a:pt x="26406" y="10086"/>
                      </a:lnTo>
                      <a:lnTo>
                        <a:pt x="26385" y="10044"/>
                      </a:lnTo>
                      <a:lnTo>
                        <a:pt x="26406" y="9856"/>
                      </a:lnTo>
                      <a:lnTo>
                        <a:pt x="26448" y="9793"/>
                      </a:lnTo>
                      <a:lnTo>
                        <a:pt x="26409" y="9728"/>
                      </a:lnTo>
                      <a:lnTo>
                        <a:pt x="26409" y="9728"/>
                      </a:lnTo>
                      <a:lnTo>
                        <a:pt x="26490" y="9667"/>
                      </a:lnTo>
                      <a:lnTo>
                        <a:pt x="26616" y="9563"/>
                      </a:lnTo>
                      <a:lnTo>
                        <a:pt x="26657" y="9458"/>
                      </a:lnTo>
                      <a:lnTo>
                        <a:pt x="26657" y="9437"/>
                      </a:lnTo>
                      <a:lnTo>
                        <a:pt x="26678" y="9458"/>
                      </a:lnTo>
                      <a:lnTo>
                        <a:pt x="26657" y="9584"/>
                      </a:lnTo>
                      <a:lnTo>
                        <a:pt x="26678" y="9625"/>
                      </a:lnTo>
                      <a:lnTo>
                        <a:pt x="26574" y="9667"/>
                      </a:lnTo>
                      <a:lnTo>
                        <a:pt x="26511" y="9793"/>
                      </a:lnTo>
                      <a:lnTo>
                        <a:pt x="26595" y="9960"/>
                      </a:lnTo>
                      <a:lnTo>
                        <a:pt x="26574" y="10107"/>
                      </a:lnTo>
                      <a:lnTo>
                        <a:pt x="26490" y="10253"/>
                      </a:lnTo>
                      <a:lnTo>
                        <a:pt x="26490" y="10358"/>
                      </a:lnTo>
                      <a:lnTo>
                        <a:pt x="26595" y="10462"/>
                      </a:lnTo>
                      <a:lnTo>
                        <a:pt x="26616" y="10400"/>
                      </a:lnTo>
                      <a:lnTo>
                        <a:pt x="26657" y="10462"/>
                      </a:lnTo>
                      <a:lnTo>
                        <a:pt x="26699" y="10462"/>
                      </a:lnTo>
                      <a:lnTo>
                        <a:pt x="26699" y="10483"/>
                      </a:lnTo>
                      <a:lnTo>
                        <a:pt x="26678" y="10525"/>
                      </a:lnTo>
                      <a:lnTo>
                        <a:pt x="26699" y="10609"/>
                      </a:lnTo>
                      <a:lnTo>
                        <a:pt x="26825" y="10609"/>
                      </a:lnTo>
                      <a:lnTo>
                        <a:pt x="26762" y="10672"/>
                      </a:lnTo>
                      <a:lnTo>
                        <a:pt x="26762" y="10693"/>
                      </a:lnTo>
                      <a:lnTo>
                        <a:pt x="26699" y="10797"/>
                      </a:lnTo>
                      <a:lnTo>
                        <a:pt x="26699" y="10881"/>
                      </a:lnTo>
                      <a:lnTo>
                        <a:pt x="26657" y="10985"/>
                      </a:lnTo>
                      <a:lnTo>
                        <a:pt x="26616" y="11111"/>
                      </a:lnTo>
                      <a:lnTo>
                        <a:pt x="26616" y="11216"/>
                      </a:lnTo>
                      <a:lnTo>
                        <a:pt x="26657" y="11153"/>
                      </a:lnTo>
                      <a:lnTo>
                        <a:pt x="26678" y="11111"/>
                      </a:lnTo>
                      <a:lnTo>
                        <a:pt x="26783" y="10902"/>
                      </a:lnTo>
                      <a:lnTo>
                        <a:pt x="26804" y="10944"/>
                      </a:lnTo>
                      <a:lnTo>
                        <a:pt x="26804" y="11006"/>
                      </a:lnTo>
                      <a:lnTo>
                        <a:pt x="26825" y="10944"/>
                      </a:lnTo>
                      <a:lnTo>
                        <a:pt x="26825" y="10881"/>
                      </a:lnTo>
                      <a:lnTo>
                        <a:pt x="26909" y="10776"/>
                      </a:lnTo>
                      <a:lnTo>
                        <a:pt x="26992" y="10525"/>
                      </a:lnTo>
                      <a:lnTo>
                        <a:pt x="27118" y="10462"/>
                      </a:lnTo>
                      <a:lnTo>
                        <a:pt x="27222" y="10253"/>
                      </a:lnTo>
                      <a:lnTo>
                        <a:pt x="27222" y="10086"/>
                      </a:lnTo>
                      <a:lnTo>
                        <a:pt x="27139" y="9897"/>
                      </a:lnTo>
                      <a:lnTo>
                        <a:pt x="27097" y="9856"/>
                      </a:lnTo>
                      <a:lnTo>
                        <a:pt x="27076" y="9688"/>
                      </a:lnTo>
                      <a:lnTo>
                        <a:pt x="27013" y="9625"/>
                      </a:lnTo>
                      <a:lnTo>
                        <a:pt x="27013" y="9521"/>
                      </a:lnTo>
                      <a:lnTo>
                        <a:pt x="27076" y="9416"/>
                      </a:lnTo>
                      <a:lnTo>
                        <a:pt x="27181" y="9312"/>
                      </a:lnTo>
                      <a:lnTo>
                        <a:pt x="27306" y="9249"/>
                      </a:lnTo>
                      <a:lnTo>
                        <a:pt x="27118" y="9458"/>
                      </a:lnTo>
                      <a:lnTo>
                        <a:pt x="27076" y="9542"/>
                      </a:lnTo>
                      <a:lnTo>
                        <a:pt x="27118" y="9625"/>
                      </a:lnTo>
                      <a:lnTo>
                        <a:pt x="27243" y="9751"/>
                      </a:lnTo>
                      <a:lnTo>
                        <a:pt x="27327" y="9730"/>
                      </a:lnTo>
                      <a:lnTo>
                        <a:pt x="27390" y="9772"/>
                      </a:lnTo>
                      <a:lnTo>
                        <a:pt x="27327" y="9939"/>
                      </a:lnTo>
                      <a:lnTo>
                        <a:pt x="27327" y="9939"/>
                      </a:lnTo>
                      <a:lnTo>
                        <a:pt x="27411" y="9877"/>
                      </a:lnTo>
                      <a:lnTo>
                        <a:pt x="27432" y="9897"/>
                      </a:lnTo>
                      <a:lnTo>
                        <a:pt x="27515" y="9793"/>
                      </a:lnTo>
                      <a:lnTo>
                        <a:pt x="27515" y="9730"/>
                      </a:lnTo>
                      <a:lnTo>
                        <a:pt x="27557" y="9730"/>
                      </a:lnTo>
                      <a:lnTo>
                        <a:pt x="27620" y="9646"/>
                      </a:lnTo>
                      <a:lnTo>
                        <a:pt x="27704" y="9625"/>
                      </a:lnTo>
                      <a:lnTo>
                        <a:pt x="27745" y="9458"/>
                      </a:lnTo>
                      <a:lnTo>
                        <a:pt x="27808" y="9374"/>
                      </a:lnTo>
                      <a:lnTo>
                        <a:pt x="27850" y="9374"/>
                      </a:lnTo>
                      <a:lnTo>
                        <a:pt x="27913" y="9270"/>
                      </a:lnTo>
                      <a:lnTo>
                        <a:pt x="27934" y="9207"/>
                      </a:lnTo>
                      <a:lnTo>
                        <a:pt x="27934" y="9144"/>
                      </a:lnTo>
                      <a:lnTo>
                        <a:pt x="27976" y="9040"/>
                      </a:lnTo>
                      <a:lnTo>
                        <a:pt x="27976" y="8998"/>
                      </a:lnTo>
                      <a:lnTo>
                        <a:pt x="28038" y="8914"/>
                      </a:lnTo>
                      <a:lnTo>
                        <a:pt x="28017" y="8830"/>
                      </a:lnTo>
                      <a:lnTo>
                        <a:pt x="27955" y="8789"/>
                      </a:lnTo>
                      <a:lnTo>
                        <a:pt x="27913" y="8705"/>
                      </a:lnTo>
                      <a:lnTo>
                        <a:pt x="28059" y="8621"/>
                      </a:lnTo>
                      <a:lnTo>
                        <a:pt x="28059" y="8537"/>
                      </a:lnTo>
                      <a:lnTo>
                        <a:pt x="28164" y="8475"/>
                      </a:lnTo>
                      <a:lnTo>
                        <a:pt x="28248" y="8433"/>
                      </a:lnTo>
                      <a:lnTo>
                        <a:pt x="28436" y="8328"/>
                      </a:lnTo>
                      <a:lnTo>
                        <a:pt x="28561" y="8328"/>
                      </a:lnTo>
                      <a:lnTo>
                        <a:pt x="28750" y="8203"/>
                      </a:lnTo>
                      <a:lnTo>
                        <a:pt x="28813" y="8203"/>
                      </a:lnTo>
                      <a:lnTo>
                        <a:pt x="28854" y="8224"/>
                      </a:lnTo>
                      <a:lnTo>
                        <a:pt x="29085" y="8203"/>
                      </a:lnTo>
                      <a:lnTo>
                        <a:pt x="29189" y="8265"/>
                      </a:lnTo>
                      <a:lnTo>
                        <a:pt x="29336" y="8203"/>
                      </a:lnTo>
                      <a:lnTo>
                        <a:pt x="29587" y="8203"/>
                      </a:lnTo>
                      <a:lnTo>
                        <a:pt x="29629" y="8182"/>
                      </a:lnTo>
                      <a:lnTo>
                        <a:pt x="29608" y="8119"/>
                      </a:lnTo>
                      <a:lnTo>
                        <a:pt x="29608" y="7972"/>
                      </a:lnTo>
                      <a:lnTo>
                        <a:pt x="29608" y="7847"/>
                      </a:lnTo>
                      <a:lnTo>
                        <a:pt x="29733" y="7952"/>
                      </a:lnTo>
                      <a:lnTo>
                        <a:pt x="29733" y="8077"/>
                      </a:lnTo>
                      <a:lnTo>
                        <a:pt x="29712" y="8161"/>
                      </a:lnTo>
                      <a:lnTo>
                        <a:pt x="29796" y="8161"/>
                      </a:lnTo>
                      <a:lnTo>
                        <a:pt x="29901" y="8056"/>
                      </a:lnTo>
                      <a:lnTo>
                        <a:pt x="30005" y="7868"/>
                      </a:lnTo>
                      <a:lnTo>
                        <a:pt x="30047" y="7972"/>
                      </a:lnTo>
                      <a:lnTo>
                        <a:pt x="30047" y="8056"/>
                      </a:lnTo>
                      <a:lnTo>
                        <a:pt x="30131" y="8077"/>
                      </a:lnTo>
                      <a:lnTo>
                        <a:pt x="30382" y="7952"/>
                      </a:lnTo>
                      <a:lnTo>
                        <a:pt x="30466" y="7805"/>
                      </a:lnTo>
                      <a:lnTo>
                        <a:pt x="30424" y="7596"/>
                      </a:lnTo>
                      <a:lnTo>
                        <a:pt x="30361" y="7638"/>
                      </a:lnTo>
                      <a:lnTo>
                        <a:pt x="30361" y="7742"/>
                      </a:lnTo>
                      <a:lnTo>
                        <a:pt x="30319" y="7868"/>
                      </a:lnTo>
                      <a:lnTo>
                        <a:pt x="30152" y="7868"/>
                      </a:lnTo>
                      <a:lnTo>
                        <a:pt x="30131" y="7763"/>
                      </a:lnTo>
                      <a:lnTo>
                        <a:pt x="30068" y="7575"/>
                      </a:lnTo>
                      <a:lnTo>
                        <a:pt x="29922" y="7491"/>
                      </a:lnTo>
                      <a:lnTo>
                        <a:pt x="29922" y="7449"/>
                      </a:lnTo>
                      <a:lnTo>
                        <a:pt x="30131" y="7261"/>
                      </a:lnTo>
                      <a:lnTo>
                        <a:pt x="30131" y="7177"/>
                      </a:lnTo>
                      <a:lnTo>
                        <a:pt x="30047" y="7177"/>
                      </a:lnTo>
                      <a:lnTo>
                        <a:pt x="30047" y="7115"/>
                      </a:lnTo>
                      <a:lnTo>
                        <a:pt x="30131" y="7052"/>
                      </a:lnTo>
                      <a:lnTo>
                        <a:pt x="30152" y="6968"/>
                      </a:lnTo>
                      <a:lnTo>
                        <a:pt x="30214" y="6905"/>
                      </a:lnTo>
                      <a:lnTo>
                        <a:pt x="30277" y="6696"/>
                      </a:lnTo>
                      <a:lnTo>
                        <a:pt x="30486" y="6529"/>
                      </a:lnTo>
                      <a:lnTo>
                        <a:pt x="30570" y="6382"/>
                      </a:lnTo>
                      <a:lnTo>
                        <a:pt x="30633" y="6382"/>
                      </a:lnTo>
                      <a:lnTo>
                        <a:pt x="30696" y="6278"/>
                      </a:lnTo>
                      <a:lnTo>
                        <a:pt x="30696" y="6340"/>
                      </a:lnTo>
                      <a:lnTo>
                        <a:pt x="30779" y="6382"/>
                      </a:lnTo>
                      <a:lnTo>
                        <a:pt x="30842" y="6299"/>
                      </a:lnTo>
                      <a:lnTo>
                        <a:pt x="30905" y="6173"/>
                      </a:lnTo>
                      <a:lnTo>
                        <a:pt x="30905" y="6299"/>
                      </a:lnTo>
                      <a:lnTo>
                        <a:pt x="30989" y="6299"/>
                      </a:lnTo>
                      <a:lnTo>
                        <a:pt x="31051" y="6173"/>
                      </a:lnTo>
                      <a:lnTo>
                        <a:pt x="31093" y="6215"/>
                      </a:lnTo>
                      <a:lnTo>
                        <a:pt x="31156" y="6173"/>
                      </a:lnTo>
                      <a:lnTo>
                        <a:pt x="31261" y="6006"/>
                      </a:lnTo>
                      <a:lnTo>
                        <a:pt x="31407" y="5796"/>
                      </a:lnTo>
                      <a:lnTo>
                        <a:pt x="31386" y="5922"/>
                      </a:lnTo>
                      <a:lnTo>
                        <a:pt x="31407" y="6006"/>
                      </a:lnTo>
                      <a:lnTo>
                        <a:pt x="31512" y="6006"/>
                      </a:lnTo>
                      <a:lnTo>
                        <a:pt x="31616" y="5880"/>
                      </a:lnTo>
                      <a:lnTo>
                        <a:pt x="31742" y="5880"/>
                      </a:lnTo>
                      <a:lnTo>
                        <a:pt x="31784" y="6006"/>
                      </a:lnTo>
                      <a:lnTo>
                        <a:pt x="31846" y="6006"/>
                      </a:lnTo>
                      <a:lnTo>
                        <a:pt x="31951" y="5880"/>
                      </a:lnTo>
                      <a:lnTo>
                        <a:pt x="32035" y="5922"/>
                      </a:lnTo>
                      <a:lnTo>
                        <a:pt x="32098" y="5901"/>
                      </a:lnTo>
                      <a:lnTo>
                        <a:pt x="32202" y="5817"/>
                      </a:lnTo>
                      <a:lnTo>
                        <a:pt x="32307" y="5817"/>
                      </a:lnTo>
                      <a:lnTo>
                        <a:pt x="32432" y="5755"/>
                      </a:lnTo>
                      <a:lnTo>
                        <a:pt x="32474" y="5817"/>
                      </a:lnTo>
                      <a:lnTo>
                        <a:pt x="32558" y="5796"/>
                      </a:lnTo>
                      <a:lnTo>
                        <a:pt x="32642" y="5713"/>
                      </a:lnTo>
                      <a:lnTo>
                        <a:pt x="32537" y="5650"/>
                      </a:lnTo>
                      <a:lnTo>
                        <a:pt x="32474" y="5713"/>
                      </a:lnTo>
                      <a:lnTo>
                        <a:pt x="32411" y="5650"/>
                      </a:lnTo>
                      <a:lnTo>
                        <a:pt x="32453" y="5504"/>
                      </a:lnTo>
                      <a:lnTo>
                        <a:pt x="32223" y="5378"/>
                      </a:lnTo>
                      <a:lnTo>
                        <a:pt x="32202" y="5357"/>
                      </a:lnTo>
                      <a:lnTo>
                        <a:pt x="32223" y="5294"/>
                      </a:lnTo>
                      <a:lnTo>
                        <a:pt x="32223" y="5252"/>
                      </a:lnTo>
                      <a:lnTo>
                        <a:pt x="32223" y="5169"/>
                      </a:lnTo>
                      <a:lnTo>
                        <a:pt x="32244" y="5085"/>
                      </a:lnTo>
                      <a:lnTo>
                        <a:pt x="32202" y="5022"/>
                      </a:lnTo>
                      <a:lnTo>
                        <a:pt x="32139" y="4959"/>
                      </a:lnTo>
                      <a:lnTo>
                        <a:pt x="32098" y="4939"/>
                      </a:lnTo>
                      <a:lnTo>
                        <a:pt x="32118" y="4855"/>
                      </a:lnTo>
                      <a:lnTo>
                        <a:pt x="32244" y="4123"/>
                      </a:lnTo>
                      <a:lnTo>
                        <a:pt x="32244" y="3934"/>
                      </a:lnTo>
                      <a:lnTo>
                        <a:pt x="32014" y="3725"/>
                      </a:lnTo>
                      <a:lnTo>
                        <a:pt x="31951" y="3788"/>
                      </a:lnTo>
                      <a:lnTo>
                        <a:pt x="31805" y="3725"/>
                      </a:lnTo>
                      <a:lnTo>
                        <a:pt x="31700" y="3767"/>
                      </a:lnTo>
                      <a:lnTo>
                        <a:pt x="31616" y="3683"/>
                      </a:lnTo>
                      <a:lnTo>
                        <a:pt x="31533" y="3662"/>
                      </a:lnTo>
                      <a:lnTo>
                        <a:pt x="31512" y="3662"/>
                      </a:lnTo>
                      <a:lnTo>
                        <a:pt x="31407" y="3767"/>
                      </a:lnTo>
                      <a:lnTo>
                        <a:pt x="31365" y="3830"/>
                      </a:lnTo>
                      <a:lnTo>
                        <a:pt x="31156" y="4081"/>
                      </a:lnTo>
                      <a:lnTo>
                        <a:pt x="31072" y="4206"/>
                      </a:lnTo>
                      <a:lnTo>
                        <a:pt x="31072" y="4311"/>
                      </a:lnTo>
                      <a:lnTo>
                        <a:pt x="30905" y="4395"/>
                      </a:lnTo>
                      <a:lnTo>
                        <a:pt x="30905" y="4520"/>
                      </a:lnTo>
                      <a:lnTo>
                        <a:pt x="30863" y="4625"/>
                      </a:lnTo>
                      <a:lnTo>
                        <a:pt x="30696" y="4813"/>
                      </a:lnTo>
                      <a:lnTo>
                        <a:pt x="30633" y="4834"/>
                      </a:lnTo>
                      <a:lnTo>
                        <a:pt x="30445" y="5043"/>
                      </a:lnTo>
                      <a:lnTo>
                        <a:pt x="30424" y="5127"/>
                      </a:lnTo>
                      <a:lnTo>
                        <a:pt x="30340" y="5169"/>
                      </a:lnTo>
                      <a:lnTo>
                        <a:pt x="30235" y="5148"/>
                      </a:lnTo>
                      <a:lnTo>
                        <a:pt x="30173" y="5148"/>
                      </a:lnTo>
                      <a:lnTo>
                        <a:pt x="30131" y="5190"/>
                      </a:lnTo>
                      <a:lnTo>
                        <a:pt x="30068" y="5190"/>
                      </a:lnTo>
                      <a:lnTo>
                        <a:pt x="29942" y="5336"/>
                      </a:lnTo>
                      <a:lnTo>
                        <a:pt x="28269" y="5294"/>
                      </a:lnTo>
                      <a:lnTo>
                        <a:pt x="28059" y="5336"/>
                      </a:lnTo>
                      <a:lnTo>
                        <a:pt x="27955" y="5441"/>
                      </a:lnTo>
                      <a:lnTo>
                        <a:pt x="27829" y="5483"/>
                      </a:lnTo>
                      <a:lnTo>
                        <a:pt x="27704" y="5566"/>
                      </a:lnTo>
                      <a:lnTo>
                        <a:pt x="27453" y="5817"/>
                      </a:lnTo>
                      <a:lnTo>
                        <a:pt x="27285" y="5859"/>
                      </a:lnTo>
                      <a:lnTo>
                        <a:pt x="27181" y="5922"/>
                      </a:lnTo>
                      <a:lnTo>
                        <a:pt x="26699" y="6299"/>
                      </a:lnTo>
                      <a:lnTo>
                        <a:pt x="25611" y="6612"/>
                      </a:lnTo>
                      <a:lnTo>
                        <a:pt x="25569" y="6864"/>
                      </a:lnTo>
                      <a:lnTo>
                        <a:pt x="25318" y="6968"/>
                      </a:lnTo>
                      <a:lnTo>
                        <a:pt x="23331" y="7491"/>
                      </a:lnTo>
                      <a:lnTo>
                        <a:pt x="23247" y="7324"/>
                      </a:lnTo>
                      <a:lnTo>
                        <a:pt x="23351" y="7177"/>
                      </a:lnTo>
                      <a:lnTo>
                        <a:pt x="23561" y="7073"/>
                      </a:lnTo>
                      <a:lnTo>
                        <a:pt x="23665" y="6947"/>
                      </a:lnTo>
                      <a:lnTo>
                        <a:pt x="23728" y="6822"/>
                      </a:lnTo>
                      <a:lnTo>
                        <a:pt x="23770" y="6696"/>
                      </a:lnTo>
                      <a:lnTo>
                        <a:pt x="23833" y="5922"/>
                      </a:lnTo>
                      <a:lnTo>
                        <a:pt x="23456" y="4143"/>
                      </a:lnTo>
                      <a:lnTo>
                        <a:pt x="23100" y="3871"/>
                      </a:lnTo>
                      <a:lnTo>
                        <a:pt x="22954" y="3683"/>
                      </a:lnTo>
                      <a:lnTo>
                        <a:pt x="20652" y="2616"/>
                      </a:lnTo>
                      <a:lnTo>
                        <a:pt x="20548" y="2553"/>
                      </a:lnTo>
                      <a:lnTo>
                        <a:pt x="20422" y="2511"/>
                      </a:lnTo>
                      <a:lnTo>
                        <a:pt x="20380" y="2449"/>
                      </a:lnTo>
                      <a:lnTo>
                        <a:pt x="20087" y="2449"/>
                      </a:lnTo>
                      <a:lnTo>
                        <a:pt x="20066" y="2344"/>
                      </a:lnTo>
                      <a:lnTo>
                        <a:pt x="19983" y="2302"/>
                      </a:lnTo>
                      <a:lnTo>
                        <a:pt x="19899" y="2344"/>
                      </a:lnTo>
                      <a:lnTo>
                        <a:pt x="19711" y="2344"/>
                      </a:lnTo>
                      <a:lnTo>
                        <a:pt x="19606" y="2323"/>
                      </a:lnTo>
                      <a:lnTo>
                        <a:pt x="19543" y="2239"/>
                      </a:lnTo>
                      <a:lnTo>
                        <a:pt x="19439" y="2198"/>
                      </a:lnTo>
                      <a:lnTo>
                        <a:pt x="19230" y="2135"/>
                      </a:lnTo>
                      <a:lnTo>
                        <a:pt x="19167" y="2009"/>
                      </a:lnTo>
                      <a:lnTo>
                        <a:pt x="19083" y="2009"/>
                      </a:lnTo>
                      <a:lnTo>
                        <a:pt x="18958" y="1905"/>
                      </a:lnTo>
                      <a:lnTo>
                        <a:pt x="18853" y="1905"/>
                      </a:lnTo>
                      <a:lnTo>
                        <a:pt x="18769" y="1884"/>
                      </a:lnTo>
                      <a:lnTo>
                        <a:pt x="18644" y="1905"/>
                      </a:lnTo>
                      <a:lnTo>
                        <a:pt x="18623" y="1926"/>
                      </a:lnTo>
                      <a:lnTo>
                        <a:pt x="18560" y="1842"/>
                      </a:lnTo>
                      <a:lnTo>
                        <a:pt x="18434" y="1821"/>
                      </a:lnTo>
                      <a:lnTo>
                        <a:pt x="18414" y="1800"/>
                      </a:lnTo>
                      <a:lnTo>
                        <a:pt x="18309" y="1737"/>
                      </a:lnTo>
                      <a:lnTo>
                        <a:pt x="18288" y="1716"/>
                      </a:lnTo>
                      <a:lnTo>
                        <a:pt x="18204" y="1633"/>
                      </a:lnTo>
                      <a:lnTo>
                        <a:pt x="18204" y="1612"/>
                      </a:lnTo>
                      <a:lnTo>
                        <a:pt x="18079" y="1507"/>
                      </a:lnTo>
                      <a:lnTo>
                        <a:pt x="17932" y="1507"/>
                      </a:lnTo>
                      <a:lnTo>
                        <a:pt x="17807" y="1486"/>
                      </a:lnTo>
                      <a:lnTo>
                        <a:pt x="284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grpSp>
          <p:nvGrpSpPr>
            <p:cNvPr id="15" name="Google Shape;461;p45">
              <a:extLst>
                <a:ext uri="{FF2B5EF4-FFF2-40B4-BE49-F238E27FC236}">
                  <a16:creationId xmlns:a16="http://schemas.microsoft.com/office/drawing/2014/main" id="{E2C10463-048C-47E8-BBAE-49CAA1305684}"/>
                </a:ext>
              </a:extLst>
            </p:cNvPr>
            <p:cNvGrpSpPr/>
            <p:nvPr/>
          </p:nvGrpSpPr>
          <p:grpSpPr>
            <a:xfrm>
              <a:off x="3230417" y="3103734"/>
              <a:ext cx="282982" cy="280332"/>
              <a:chOff x="2605700" y="3152850"/>
              <a:chExt cx="594125" cy="616250"/>
            </a:xfrm>
            <a:grpFill/>
          </p:grpSpPr>
          <p:sp>
            <p:nvSpPr>
              <p:cNvPr id="230" name="Google Shape;462;p45">
                <a:extLst>
                  <a:ext uri="{FF2B5EF4-FFF2-40B4-BE49-F238E27FC236}">
                    <a16:creationId xmlns:a16="http://schemas.microsoft.com/office/drawing/2014/main" id="{49A11B84-8336-4682-A91C-DAE5FA93A6A4}"/>
                  </a:ext>
                </a:extLst>
              </p:cNvPr>
              <p:cNvSpPr/>
              <p:nvPr/>
            </p:nvSpPr>
            <p:spPr>
              <a:xfrm>
                <a:off x="2605700" y="3152850"/>
                <a:ext cx="379825" cy="616250"/>
              </a:xfrm>
              <a:custGeom>
                <a:avLst/>
                <a:gdLst/>
                <a:ahLst/>
                <a:cxnLst/>
                <a:rect l="l" t="t" r="r" b="b"/>
                <a:pathLst>
                  <a:path w="15193" h="24650" extrusionOk="0">
                    <a:moveTo>
                      <a:pt x="14024" y="2338"/>
                    </a:moveTo>
                    <a:lnTo>
                      <a:pt x="8818" y="0"/>
                    </a:lnTo>
                    <a:lnTo>
                      <a:pt x="4037" y="1594"/>
                    </a:lnTo>
                    <a:lnTo>
                      <a:pt x="0" y="7225"/>
                    </a:lnTo>
                    <a:lnTo>
                      <a:pt x="2018" y="11156"/>
                    </a:lnTo>
                    <a:lnTo>
                      <a:pt x="7331" y="12325"/>
                    </a:lnTo>
                    <a:lnTo>
                      <a:pt x="10518" y="17531"/>
                    </a:lnTo>
                    <a:lnTo>
                      <a:pt x="11049" y="22843"/>
                    </a:lnTo>
                    <a:lnTo>
                      <a:pt x="13705" y="24650"/>
                    </a:lnTo>
                    <a:lnTo>
                      <a:pt x="15193" y="18700"/>
                    </a:lnTo>
                    <a:lnTo>
                      <a:pt x="12218" y="5844"/>
                    </a:lnTo>
                    <a:close/>
                  </a:path>
                </a:pathLst>
              </a:custGeom>
              <a:grpFill/>
              <a:ln>
                <a:noFill/>
              </a:ln>
            </p:spPr>
          </p:sp>
          <p:sp>
            <p:nvSpPr>
              <p:cNvPr id="231" name="Google Shape;463;p45">
                <a:extLst>
                  <a:ext uri="{FF2B5EF4-FFF2-40B4-BE49-F238E27FC236}">
                    <a16:creationId xmlns:a16="http://schemas.microsoft.com/office/drawing/2014/main" id="{EDC70686-3426-48C3-B526-1C2AE4F58032}"/>
                  </a:ext>
                </a:extLst>
              </p:cNvPr>
              <p:cNvSpPr/>
              <p:nvPr/>
            </p:nvSpPr>
            <p:spPr>
              <a:xfrm>
                <a:off x="2632775" y="3168475"/>
                <a:ext cx="567050" cy="590050"/>
              </a:xfrm>
              <a:custGeom>
                <a:avLst/>
                <a:gdLst/>
                <a:ahLst/>
                <a:cxnLst/>
                <a:rect l="l" t="t" r="r" b="b"/>
                <a:pathLst>
                  <a:path w="22682" h="23602" extrusionOk="0">
                    <a:moveTo>
                      <a:pt x="13852" y="21070"/>
                    </a:moveTo>
                    <a:lnTo>
                      <a:pt x="13894" y="21091"/>
                    </a:lnTo>
                    <a:lnTo>
                      <a:pt x="13977" y="21217"/>
                    </a:lnTo>
                    <a:lnTo>
                      <a:pt x="14103" y="21384"/>
                    </a:lnTo>
                    <a:lnTo>
                      <a:pt x="14166" y="21384"/>
                    </a:lnTo>
                    <a:lnTo>
                      <a:pt x="14208" y="21342"/>
                    </a:lnTo>
                    <a:lnTo>
                      <a:pt x="14228" y="21384"/>
                    </a:lnTo>
                    <a:lnTo>
                      <a:pt x="14228" y="21489"/>
                    </a:lnTo>
                    <a:lnTo>
                      <a:pt x="14187" y="21489"/>
                    </a:lnTo>
                    <a:lnTo>
                      <a:pt x="14124" y="21698"/>
                    </a:lnTo>
                    <a:lnTo>
                      <a:pt x="13998" y="21928"/>
                    </a:lnTo>
                    <a:lnTo>
                      <a:pt x="13873" y="21928"/>
                    </a:lnTo>
                    <a:lnTo>
                      <a:pt x="13852" y="22075"/>
                    </a:lnTo>
                    <a:lnTo>
                      <a:pt x="13789" y="22158"/>
                    </a:lnTo>
                    <a:lnTo>
                      <a:pt x="13768" y="22158"/>
                    </a:lnTo>
                    <a:lnTo>
                      <a:pt x="13643" y="22242"/>
                    </a:lnTo>
                    <a:lnTo>
                      <a:pt x="13559" y="22326"/>
                    </a:lnTo>
                    <a:lnTo>
                      <a:pt x="13559" y="22367"/>
                    </a:lnTo>
                    <a:lnTo>
                      <a:pt x="13454" y="22388"/>
                    </a:lnTo>
                    <a:lnTo>
                      <a:pt x="13392" y="22451"/>
                    </a:lnTo>
                    <a:lnTo>
                      <a:pt x="13392" y="22472"/>
                    </a:lnTo>
                    <a:lnTo>
                      <a:pt x="13329" y="22347"/>
                    </a:lnTo>
                    <a:lnTo>
                      <a:pt x="13371" y="22242"/>
                    </a:lnTo>
                    <a:lnTo>
                      <a:pt x="13454" y="22179"/>
                    </a:lnTo>
                    <a:lnTo>
                      <a:pt x="13454" y="22116"/>
                    </a:lnTo>
                    <a:lnTo>
                      <a:pt x="13559" y="22012"/>
                    </a:lnTo>
                    <a:lnTo>
                      <a:pt x="13559" y="21928"/>
                    </a:lnTo>
                    <a:lnTo>
                      <a:pt x="13601" y="21970"/>
                    </a:lnTo>
                    <a:lnTo>
                      <a:pt x="13684" y="21970"/>
                    </a:lnTo>
                    <a:lnTo>
                      <a:pt x="13789" y="21865"/>
                    </a:lnTo>
                    <a:lnTo>
                      <a:pt x="13789" y="21761"/>
                    </a:lnTo>
                    <a:lnTo>
                      <a:pt x="13810" y="21740"/>
                    </a:lnTo>
                    <a:lnTo>
                      <a:pt x="13810" y="21614"/>
                    </a:lnTo>
                    <a:lnTo>
                      <a:pt x="13873" y="21551"/>
                    </a:lnTo>
                    <a:lnTo>
                      <a:pt x="13915" y="21551"/>
                    </a:lnTo>
                    <a:lnTo>
                      <a:pt x="13977" y="21447"/>
                    </a:lnTo>
                    <a:lnTo>
                      <a:pt x="13956" y="21384"/>
                    </a:lnTo>
                    <a:lnTo>
                      <a:pt x="13894" y="21300"/>
                    </a:lnTo>
                    <a:lnTo>
                      <a:pt x="13894" y="21112"/>
                    </a:lnTo>
                    <a:lnTo>
                      <a:pt x="13852" y="21070"/>
                    </a:lnTo>
                    <a:close/>
                    <a:moveTo>
                      <a:pt x="7617" y="0"/>
                    </a:moveTo>
                    <a:lnTo>
                      <a:pt x="7617" y="147"/>
                    </a:lnTo>
                    <a:lnTo>
                      <a:pt x="7575" y="272"/>
                    </a:lnTo>
                    <a:lnTo>
                      <a:pt x="7282" y="481"/>
                    </a:lnTo>
                    <a:lnTo>
                      <a:pt x="7094" y="502"/>
                    </a:lnTo>
                    <a:lnTo>
                      <a:pt x="6842" y="607"/>
                    </a:lnTo>
                    <a:lnTo>
                      <a:pt x="6738" y="565"/>
                    </a:lnTo>
                    <a:lnTo>
                      <a:pt x="6570" y="586"/>
                    </a:lnTo>
                    <a:lnTo>
                      <a:pt x="6382" y="732"/>
                    </a:lnTo>
                    <a:lnTo>
                      <a:pt x="6215" y="795"/>
                    </a:lnTo>
                    <a:lnTo>
                      <a:pt x="6152" y="732"/>
                    </a:lnTo>
                    <a:lnTo>
                      <a:pt x="5901" y="774"/>
                    </a:lnTo>
                    <a:lnTo>
                      <a:pt x="5692" y="774"/>
                    </a:lnTo>
                    <a:lnTo>
                      <a:pt x="5503" y="670"/>
                    </a:lnTo>
                    <a:lnTo>
                      <a:pt x="5315" y="628"/>
                    </a:lnTo>
                    <a:lnTo>
                      <a:pt x="5169" y="586"/>
                    </a:lnTo>
                    <a:lnTo>
                      <a:pt x="5169" y="586"/>
                    </a:lnTo>
                    <a:lnTo>
                      <a:pt x="5231" y="711"/>
                    </a:lnTo>
                    <a:lnTo>
                      <a:pt x="5378" y="774"/>
                    </a:lnTo>
                    <a:lnTo>
                      <a:pt x="5503" y="879"/>
                    </a:lnTo>
                    <a:lnTo>
                      <a:pt x="5545" y="984"/>
                    </a:lnTo>
                    <a:lnTo>
                      <a:pt x="5399" y="1235"/>
                    </a:lnTo>
                    <a:lnTo>
                      <a:pt x="5420" y="1297"/>
                    </a:lnTo>
                    <a:lnTo>
                      <a:pt x="5441" y="1339"/>
                    </a:lnTo>
                    <a:lnTo>
                      <a:pt x="5420" y="1528"/>
                    </a:lnTo>
                    <a:lnTo>
                      <a:pt x="5692" y="1611"/>
                    </a:lnTo>
                    <a:lnTo>
                      <a:pt x="5859" y="1569"/>
                    </a:lnTo>
                    <a:lnTo>
                      <a:pt x="6047" y="1611"/>
                    </a:lnTo>
                    <a:lnTo>
                      <a:pt x="6047" y="1716"/>
                    </a:lnTo>
                    <a:lnTo>
                      <a:pt x="5922" y="1758"/>
                    </a:lnTo>
                    <a:lnTo>
                      <a:pt x="5650" y="1820"/>
                    </a:lnTo>
                    <a:lnTo>
                      <a:pt x="5608" y="1862"/>
                    </a:lnTo>
                    <a:lnTo>
                      <a:pt x="5545" y="1925"/>
                    </a:lnTo>
                    <a:lnTo>
                      <a:pt x="5503" y="2072"/>
                    </a:lnTo>
                    <a:lnTo>
                      <a:pt x="5210" y="2239"/>
                    </a:lnTo>
                    <a:lnTo>
                      <a:pt x="5106" y="2344"/>
                    </a:lnTo>
                    <a:lnTo>
                      <a:pt x="4897" y="2469"/>
                    </a:lnTo>
                    <a:lnTo>
                      <a:pt x="4771" y="2616"/>
                    </a:lnTo>
                    <a:lnTo>
                      <a:pt x="4541" y="2616"/>
                    </a:lnTo>
                    <a:lnTo>
                      <a:pt x="4394" y="2595"/>
                    </a:lnTo>
                    <a:lnTo>
                      <a:pt x="4164" y="2406"/>
                    </a:lnTo>
                    <a:lnTo>
                      <a:pt x="3955" y="2260"/>
                    </a:lnTo>
                    <a:lnTo>
                      <a:pt x="3809" y="2281"/>
                    </a:lnTo>
                    <a:lnTo>
                      <a:pt x="3809" y="2134"/>
                    </a:lnTo>
                    <a:lnTo>
                      <a:pt x="3767" y="1988"/>
                    </a:lnTo>
                    <a:lnTo>
                      <a:pt x="3662" y="1883"/>
                    </a:lnTo>
                    <a:lnTo>
                      <a:pt x="3641" y="1820"/>
                    </a:lnTo>
                    <a:lnTo>
                      <a:pt x="3495" y="1862"/>
                    </a:lnTo>
                    <a:lnTo>
                      <a:pt x="3390" y="1988"/>
                    </a:lnTo>
                    <a:lnTo>
                      <a:pt x="3306" y="1988"/>
                    </a:lnTo>
                    <a:lnTo>
                      <a:pt x="3244" y="1946"/>
                    </a:lnTo>
                    <a:lnTo>
                      <a:pt x="3139" y="1946"/>
                    </a:lnTo>
                    <a:lnTo>
                      <a:pt x="3076" y="2030"/>
                    </a:lnTo>
                    <a:lnTo>
                      <a:pt x="2407" y="2030"/>
                    </a:lnTo>
                    <a:lnTo>
                      <a:pt x="2386" y="2197"/>
                    </a:lnTo>
                    <a:lnTo>
                      <a:pt x="2448" y="2344"/>
                    </a:lnTo>
                    <a:lnTo>
                      <a:pt x="2658" y="2385"/>
                    </a:lnTo>
                    <a:lnTo>
                      <a:pt x="2720" y="2553"/>
                    </a:lnTo>
                    <a:lnTo>
                      <a:pt x="2679" y="2616"/>
                    </a:lnTo>
                    <a:lnTo>
                      <a:pt x="2762" y="2699"/>
                    </a:lnTo>
                    <a:lnTo>
                      <a:pt x="2720" y="2804"/>
                    </a:lnTo>
                    <a:lnTo>
                      <a:pt x="2595" y="2720"/>
                    </a:lnTo>
                    <a:lnTo>
                      <a:pt x="2197" y="2867"/>
                    </a:lnTo>
                    <a:lnTo>
                      <a:pt x="2239" y="3180"/>
                    </a:lnTo>
                    <a:lnTo>
                      <a:pt x="2344" y="3306"/>
                    </a:lnTo>
                    <a:lnTo>
                      <a:pt x="2553" y="3452"/>
                    </a:lnTo>
                    <a:lnTo>
                      <a:pt x="2679" y="3724"/>
                    </a:lnTo>
                    <a:lnTo>
                      <a:pt x="2679" y="3913"/>
                    </a:lnTo>
                    <a:lnTo>
                      <a:pt x="2679" y="3976"/>
                    </a:lnTo>
                    <a:lnTo>
                      <a:pt x="2365" y="5189"/>
                    </a:lnTo>
                    <a:lnTo>
                      <a:pt x="2260" y="5503"/>
                    </a:lnTo>
                    <a:lnTo>
                      <a:pt x="2281" y="5545"/>
                    </a:lnTo>
                    <a:lnTo>
                      <a:pt x="2239" y="5629"/>
                    </a:lnTo>
                    <a:lnTo>
                      <a:pt x="2093" y="5608"/>
                    </a:lnTo>
                    <a:lnTo>
                      <a:pt x="2093" y="5587"/>
                    </a:lnTo>
                    <a:lnTo>
                      <a:pt x="1967" y="5503"/>
                    </a:lnTo>
                    <a:lnTo>
                      <a:pt x="1821" y="5503"/>
                    </a:lnTo>
                    <a:lnTo>
                      <a:pt x="1758" y="5482"/>
                    </a:lnTo>
                    <a:lnTo>
                      <a:pt x="1716" y="5545"/>
                    </a:lnTo>
                    <a:lnTo>
                      <a:pt x="1319" y="5691"/>
                    </a:lnTo>
                    <a:lnTo>
                      <a:pt x="1026" y="5733"/>
                    </a:lnTo>
                    <a:lnTo>
                      <a:pt x="942" y="5817"/>
                    </a:lnTo>
                    <a:lnTo>
                      <a:pt x="879" y="5838"/>
                    </a:lnTo>
                    <a:lnTo>
                      <a:pt x="733" y="5963"/>
                    </a:lnTo>
                    <a:lnTo>
                      <a:pt x="607" y="6026"/>
                    </a:lnTo>
                    <a:lnTo>
                      <a:pt x="503" y="6110"/>
                    </a:lnTo>
                    <a:lnTo>
                      <a:pt x="523" y="6256"/>
                    </a:lnTo>
                    <a:lnTo>
                      <a:pt x="482" y="6340"/>
                    </a:lnTo>
                    <a:lnTo>
                      <a:pt x="503" y="6424"/>
                    </a:lnTo>
                    <a:lnTo>
                      <a:pt x="356" y="6570"/>
                    </a:lnTo>
                    <a:lnTo>
                      <a:pt x="398" y="6779"/>
                    </a:lnTo>
                    <a:lnTo>
                      <a:pt x="461" y="6884"/>
                    </a:lnTo>
                    <a:lnTo>
                      <a:pt x="356" y="6968"/>
                    </a:lnTo>
                    <a:lnTo>
                      <a:pt x="272" y="6947"/>
                    </a:lnTo>
                    <a:lnTo>
                      <a:pt x="105" y="7051"/>
                    </a:lnTo>
                    <a:lnTo>
                      <a:pt x="105" y="7156"/>
                    </a:lnTo>
                    <a:lnTo>
                      <a:pt x="63" y="7198"/>
                    </a:lnTo>
                    <a:lnTo>
                      <a:pt x="84" y="7282"/>
                    </a:lnTo>
                    <a:lnTo>
                      <a:pt x="63" y="7407"/>
                    </a:lnTo>
                    <a:lnTo>
                      <a:pt x="0" y="7512"/>
                    </a:lnTo>
                    <a:lnTo>
                      <a:pt x="63" y="7616"/>
                    </a:lnTo>
                    <a:lnTo>
                      <a:pt x="42" y="7700"/>
                    </a:lnTo>
                    <a:lnTo>
                      <a:pt x="189" y="7846"/>
                    </a:lnTo>
                    <a:lnTo>
                      <a:pt x="482" y="8307"/>
                    </a:lnTo>
                    <a:lnTo>
                      <a:pt x="314" y="8474"/>
                    </a:lnTo>
                    <a:lnTo>
                      <a:pt x="691" y="8453"/>
                    </a:lnTo>
                    <a:lnTo>
                      <a:pt x="879" y="8474"/>
                    </a:lnTo>
                    <a:lnTo>
                      <a:pt x="1005" y="8662"/>
                    </a:lnTo>
                    <a:lnTo>
                      <a:pt x="1026" y="8830"/>
                    </a:lnTo>
                    <a:lnTo>
                      <a:pt x="1256" y="8830"/>
                    </a:lnTo>
                    <a:lnTo>
                      <a:pt x="1549" y="8851"/>
                    </a:lnTo>
                    <a:lnTo>
                      <a:pt x="1779" y="8621"/>
                    </a:lnTo>
                    <a:lnTo>
                      <a:pt x="1988" y="8474"/>
                    </a:lnTo>
                    <a:lnTo>
                      <a:pt x="2051" y="8537"/>
                    </a:lnTo>
                    <a:lnTo>
                      <a:pt x="2030" y="8662"/>
                    </a:lnTo>
                    <a:lnTo>
                      <a:pt x="1967" y="8725"/>
                    </a:lnTo>
                    <a:lnTo>
                      <a:pt x="1967" y="8934"/>
                    </a:lnTo>
                    <a:lnTo>
                      <a:pt x="1988" y="9269"/>
                    </a:lnTo>
                    <a:lnTo>
                      <a:pt x="1988" y="9395"/>
                    </a:lnTo>
                    <a:lnTo>
                      <a:pt x="2072" y="9478"/>
                    </a:lnTo>
                    <a:lnTo>
                      <a:pt x="2176" y="9458"/>
                    </a:lnTo>
                    <a:lnTo>
                      <a:pt x="2281" y="9416"/>
                    </a:lnTo>
                    <a:lnTo>
                      <a:pt x="2469" y="9416"/>
                    </a:lnTo>
                    <a:lnTo>
                      <a:pt x="2511" y="9458"/>
                    </a:lnTo>
                    <a:lnTo>
                      <a:pt x="3076" y="9458"/>
                    </a:lnTo>
                    <a:lnTo>
                      <a:pt x="3223" y="9353"/>
                    </a:lnTo>
                    <a:lnTo>
                      <a:pt x="3306" y="9353"/>
                    </a:lnTo>
                    <a:lnTo>
                      <a:pt x="3432" y="9248"/>
                    </a:lnTo>
                    <a:lnTo>
                      <a:pt x="3557" y="9248"/>
                    </a:lnTo>
                    <a:lnTo>
                      <a:pt x="3725" y="9186"/>
                    </a:lnTo>
                    <a:lnTo>
                      <a:pt x="3829" y="8934"/>
                    </a:lnTo>
                    <a:lnTo>
                      <a:pt x="4081" y="8746"/>
                    </a:lnTo>
                    <a:lnTo>
                      <a:pt x="4269" y="8725"/>
                    </a:lnTo>
                    <a:lnTo>
                      <a:pt x="4457" y="8621"/>
                    </a:lnTo>
                    <a:lnTo>
                      <a:pt x="4583" y="8621"/>
                    </a:lnTo>
                    <a:lnTo>
                      <a:pt x="4687" y="8683"/>
                    </a:lnTo>
                    <a:lnTo>
                      <a:pt x="4813" y="8621"/>
                    </a:lnTo>
                    <a:lnTo>
                      <a:pt x="4897" y="8662"/>
                    </a:lnTo>
                    <a:lnTo>
                      <a:pt x="4876" y="8788"/>
                    </a:lnTo>
                    <a:lnTo>
                      <a:pt x="4959" y="8997"/>
                    </a:lnTo>
                    <a:lnTo>
                      <a:pt x="5085" y="9374"/>
                    </a:lnTo>
                    <a:lnTo>
                      <a:pt x="5169" y="9646"/>
                    </a:lnTo>
                    <a:lnTo>
                      <a:pt x="5106" y="9751"/>
                    </a:lnTo>
                    <a:lnTo>
                      <a:pt x="5210" y="9960"/>
                    </a:lnTo>
                    <a:lnTo>
                      <a:pt x="5357" y="10002"/>
                    </a:lnTo>
                    <a:lnTo>
                      <a:pt x="5399" y="10190"/>
                    </a:lnTo>
                    <a:lnTo>
                      <a:pt x="5524" y="10274"/>
                    </a:lnTo>
                    <a:lnTo>
                      <a:pt x="5713" y="10357"/>
                    </a:lnTo>
                    <a:lnTo>
                      <a:pt x="5838" y="10462"/>
                    </a:lnTo>
                    <a:lnTo>
                      <a:pt x="5901" y="10420"/>
                    </a:lnTo>
                    <a:lnTo>
                      <a:pt x="6131" y="10357"/>
                    </a:lnTo>
                    <a:lnTo>
                      <a:pt x="6340" y="10587"/>
                    </a:lnTo>
                    <a:lnTo>
                      <a:pt x="6508" y="10525"/>
                    </a:lnTo>
                    <a:lnTo>
                      <a:pt x="6717" y="10755"/>
                    </a:lnTo>
                    <a:lnTo>
                      <a:pt x="6822" y="10755"/>
                    </a:lnTo>
                    <a:lnTo>
                      <a:pt x="7073" y="10839"/>
                    </a:lnTo>
                    <a:lnTo>
                      <a:pt x="7240" y="10880"/>
                    </a:lnTo>
                    <a:lnTo>
                      <a:pt x="7261" y="11048"/>
                    </a:lnTo>
                    <a:lnTo>
                      <a:pt x="7366" y="11069"/>
                    </a:lnTo>
                    <a:lnTo>
                      <a:pt x="7512" y="11152"/>
                    </a:lnTo>
                    <a:lnTo>
                      <a:pt x="7868" y="11131"/>
                    </a:lnTo>
                    <a:lnTo>
                      <a:pt x="8098" y="11257"/>
                    </a:lnTo>
                    <a:lnTo>
                      <a:pt x="8140" y="11362"/>
                    </a:lnTo>
                    <a:lnTo>
                      <a:pt x="8119" y="11634"/>
                    </a:lnTo>
                    <a:lnTo>
                      <a:pt x="8182" y="11843"/>
                    </a:lnTo>
                    <a:lnTo>
                      <a:pt x="8098" y="11968"/>
                    </a:lnTo>
                    <a:lnTo>
                      <a:pt x="8307" y="12324"/>
                    </a:lnTo>
                    <a:lnTo>
                      <a:pt x="8286" y="12596"/>
                    </a:lnTo>
                    <a:lnTo>
                      <a:pt x="9290" y="12617"/>
                    </a:lnTo>
                    <a:lnTo>
                      <a:pt x="9353" y="12973"/>
                    </a:lnTo>
                    <a:lnTo>
                      <a:pt x="9332" y="13224"/>
                    </a:lnTo>
                    <a:lnTo>
                      <a:pt x="9604" y="13287"/>
                    </a:lnTo>
                    <a:lnTo>
                      <a:pt x="9897" y="13810"/>
                    </a:lnTo>
                    <a:lnTo>
                      <a:pt x="9918" y="14103"/>
                    </a:lnTo>
                    <a:lnTo>
                      <a:pt x="9646" y="14688"/>
                    </a:lnTo>
                    <a:lnTo>
                      <a:pt x="9667" y="14772"/>
                    </a:lnTo>
                    <a:lnTo>
                      <a:pt x="9583" y="14856"/>
                    </a:lnTo>
                    <a:lnTo>
                      <a:pt x="9646" y="14919"/>
                    </a:lnTo>
                    <a:lnTo>
                      <a:pt x="9604" y="15044"/>
                    </a:lnTo>
                    <a:lnTo>
                      <a:pt x="9751" y="15149"/>
                    </a:lnTo>
                    <a:lnTo>
                      <a:pt x="9751" y="15337"/>
                    </a:lnTo>
                    <a:lnTo>
                      <a:pt x="9855" y="15525"/>
                    </a:lnTo>
                    <a:lnTo>
                      <a:pt x="9793" y="15860"/>
                    </a:lnTo>
                    <a:lnTo>
                      <a:pt x="9814" y="15986"/>
                    </a:lnTo>
                    <a:lnTo>
                      <a:pt x="9772" y="16111"/>
                    </a:lnTo>
                    <a:lnTo>
                      <a:pt x="9814" y="16258"/>
                    </a:lnTo>
                    <a:lnTo>
                      <a:pt x="10023" y="16216"/>
                    </a:lnTo>
                    <a:lnTo>
                      <a:pt x="10107" y="16279"/>
                    </a:lnTo>
                    <a:lnTo>
                      <a:pt x="10379" y="16258"/>
                    </a:lnTo>
                    <a:lnTo>
                      <a:pt x="10525" y="16300"/>
                    </a:lnTo>
                    <a:lnTo>
                      <a:pt x="10797" y="16195"/>
                    </a:lnTo>
                    <a:lnTo>
                      <a:pt x="10923" y="16300"/>
                    </a:lnTo>
                    <a:lnTo>
                      <a:pt x="11027" y="16321"/>
                    </a:lnTo>
                    <a:lnTo>
                      <a:pt x="11069" y="16467"/>
                    </a:lnTo>
                    <a:lnTo>
                      <a:pt x="11236" y="17095"/>
                    </a:lnTo>
                    <a:lnTo>
                      <a:pt x="11341" y="17304"/>
                    </a:lnTo>
                    <a:lnTo>
                      <a:pt x="11446" y="17325"/>
                    </a:lnTo>
                    <a:lnTo>
                      <a:pt x="11676" y="17199"/>
                    </a:lnTo>
                    <a:lnTo>
                      <a:pt x="11801" y="17241"/>
                    </a:lnTo>
                    <a:lnTo>
                      <a:pt x="11885" y="17325"/>
                    </a:lnTo>
                    <a:lnTo>
                      <a:pt x="11969" y="17346"/>
                    </a:lnTo>
                    <a:lnTo>
                      <a:pt x="11906" y="17450"/>
                    </a:lnTo>
                    <a:lnTo>
                      <a:pt x="11885" y="17994"/>
                    </a:lnTo>
                    <a:lnTo>
                      <a:pt x="11864" y="18057"/>
                    </a:lnTo>
                    <a:lnTo>
                      <a:pt x="11822" y="18078"/>
                    </a:lnTo>
                    <a:lnTo>
                      <a:pt x="11822" y="18162"/>
                    </a:lnTo>
                    <a:lnTo>
                      <a:pt x="11801" y="18204"/>
                    </a:lnTo>
                    <a:lnTo>
                      <a:pt x="11801" y="18287"/>
                    </a:lnTo>
                    <a:lnTo>
                      <a:pt x="11906" y="18204"/>
                    </a:lnTo>
                    <a:lnTo>
                      <a:pt x="12178" y="18245"/>
                    </a:lnTo>
                    <a:lnTo>
                      <a:pt x="12178" y="18350"/>
                    </a:lnTo>
                    <a:lnTo>
                      <a:pt x="12283" y="18580"/>
                    </a:lnTo>
                    <a:lnTo>
                      <a:pt x="12283" y="18769"/>
                    </a:lnTo>
                    <a:lnTo>
                      <a:pt x="12303" y="18999"/>
                    </a:lnTo>
                    <a:lnTo>
                      <a:pt x="12324" y="19208"/>
                    </a:lnTo>
                    <a:lnTo>
                      <a:pt x="12303" y="19292"/>
                    </a:lnTo>
                    <a:lnTo>
                      <a:pt x="12199" y="19292"/>
                    </a:lnTo>
                    <a:lnTo>
                      <a:pt x="12073" y="19354"/>
                    </a:lnTo>
                    <a:lnTo>
                      <a:pt x="12031" y="19417"/>
                    </a:lnTo>
                    <a:lnTo>
                      <a:pt x="11969" y="19501"/>
                    </a:lnTo>
                    <a:lnTo>
                      <a:pt x="11927" y="19459"/>
                    </a:lnTo>
                    <a:lnTo>
                      <a:pt x="11697" y="19626"/>
                    </a:lnTo>
                    <a:lnTo>
                      <a:pt x="11655" y="19710"/>
                    </a:lnTo>
                    <a:lnTo>
                      <a:pt x="11571" y="19731"/>
                    </a:lnTo>
                    <a:lnTo>
                      <a:pt x="11362" y="19919"/>
                    </a:lnTo>
                    <a:lnTo>
                      <a:pt x="11278" y="19940"/>
                    </a:lnTo>
                    <a:lnTo>
                      <a:pt x="11278" y="20066"/>
                    </a:lnTo>
                    <a:lnTo>
                      <a:pt x="11195" y="20087"/>
                    </a:lnTo>
                    <a:lnTo>
                      <a:pt x="11132" y="20087"/>
                    </a:lnTo>
                    <a:lnTo>
                      <a:pt x="10943" y="20338"/>
                    </a:lnTo>
                    <a:lnTo>
                      <a:pt x="10923" y="20401"/>
                    </a:lnTo>
                    <a:lnTo>
                      <a:pt x="10923" y="20547"/>
                    </a:lnTo>
                    <a:lnTo>
                      <a:pt x="10839" y="20568"/>
                    </a:lnTo>
                    <a:lnTo>
                      <a:pt x="10776" y="20652"/>
                    </a:lnTo>
                    <a:lnTo>
                      <a:pt x="10671" y="20861"/>
                    </a:lnTo>
                    <a:lnTo>
                      <a:pt x="10609" y="20924"/>
                    </a:lnTo>
                    <a:lnTo>
                      <a:pt x="10504" y="21091"/>
                    </a:lnTo>
                    <a:lnTo>
                      <a:pt x="10504" y="21133"/>
                    </a:lnTo>
                    <a:lnTo>
                      <a:pt x="10399" y="21217"/>
                    </a:lnTo>
                    <a:lnTo>
                      <a:pt x="10358" y="21279"/>
                    </a:lnTo>
                    <a:lnTo>
                      <a:pt x="10441" y="21279"/>
                    </a:lnTo>
                    <a:lnTo>
                      <a:pt x="10504" y="21300"/>
                    </a:lnTo>
                    <a:lnTo>
                      <a:pt x="10776" y="21217"/>
                    </a:lnTo>
                    <a:lnTo>
                      <a:pt x="10923" y="21300"/>
                    </a:lnTo>
                    <a:lnTo>
                      <a:pt x="11048" y="21489"/>
                    </a:lnTo>
                    <a:lnTo>
                      <a:pt x="11153" y="21530"/>
                    </a:lnTo>
                    <a:lnTo>
                      <a:pt x="11236" y="21698"/>
                    </a:lnTo>
                    <a:lnTo>
                      <a:pt x="11362" y="21928"/>
                    </a:lnTo>
                    <a:lnTo>
                      <a:pt x="11446" y="21928"/>
                    </a:lnTo>
                    <a:lnTo>
                      <a:pt x="11550" y="21803"/>
                    </a:lnTo>
                    <a:lnTo>
                      <a:pt x="11592" y="21803"/>
                    </a:lnTo>
                    <a:lnTo>
                      <a:pt x="11718" y="22012"/>
                    </a:lnTo>
                    <a:lnTo>
                      <a:pt x="11885" y="22075"/>
                    </a:lnTo>
                    <a:lnTo>
                      <a:pt x="12011" y="22116"/>
                    </a:lnTo>
                    <a:lnTo>
                      <a:pt x="12136" y="22242"/>
                    </a:lnTo>
                    <a:lnTo>
                      <a:pt x="12136" y="22388"/>
                    </a:lnTo>
                    <a:lnTo>
                      <a:pt x="12241" y="22367"/>
                    </a:lnTo>
                    <a:lnTo>
                      <a:pt x="12492" y="22472"/>
                    </a:lnTo>
                    <a:lnTo>
                      <a:pt x="12617" y="22639"/>
                    </a:lnTo>
                    <a:lnTo>
                      <a:pt x="12743" y="22849"/>
                    </a:lnTo>
                    <a:lnTo>
                      <a:pt x="12868" y="22911"/>
                    </a:lnTo>
                    <a:lnTo>
                      <a:pt x="12848" y="23079"/>
                    </a:lnTo>
                    <a:lnTo>
                      <a:pt x="12743" y="23225"/>
                    </a:lnTo>
                    <a:lnTo>
                      <a:pt x="12806" y="23414"/>
                    </a:lnTo>
                    <a:lnTo>
                      <a:pt x="12827" y="23476"/>
                    </a:lnTo>
                    <a:lnTo>
                      <a:pt x="12848" y="23497"/>
                    </a:lnTo>
                    <a:lnTo>
                      <a:pt x="12931" y="23581"/>
                    </a:lnTo>
                    <a:lnTo>
                      <a:pt x="12952" y="23602"/>
                    </a:lnTo>
                    <a:lnTo>
                      <a:pt x="13161" y="23414"/>
                    </a:lnTo>
                    <a:lnTo>
                      <a:pt x="13245" y="23225"/>
                    </a:lnTo>
                    <a:lnTo>
                      <a:pt x="13350" y="22849"/>
                    </a:lnTo>
                    <a:lnTo>
                      <a:pt x="13433" y="22577"/>
                    </a:lnTo>
                    <a:lnTo>
                      <a:pt x="13454" y="22535"/>
                    </a:lnTo>
                    <a:lnTo>
                      <a:pt x="13426" y="22507"/>
                    </a:lnTo>
                    <a:lnTo>
                      <a:pt x="13426" y="22507"/>
                    </a:lnTo>
                    <a:lnTo>
                      <a:pt x="13496" y="22535"/>
                    </a:lnTo>
                    <a:lnTo>
                      <a:pt x="13873" y="22242"/>
                    </a:lnTo>
                    <a:lnTo>
                      <a:pt x="14061" y="22033"/>
                    </a:lnTo>
                    <a:lnTo>
                      <a:pt x="14312" y="21551"/>
                    </a:lnTo>
                    <a:lnTo>
                      <a:pt x="14417" y="21321"/>
                    </a:lnTo>
                    <a:lnTo>
                      <a:pt x="14521" y="21028"/>
                    </a:lnTo>
                    <a:lnTo>
                      <a:pt x="14793" y="20547"/>
                    </a:lnTo>
                    <a:lnTo>
                      <a:pt x="15044" y="20233"/>
                    </a:lnTo>
                    <a:lnTo>
                      <a:pt x="15107" y="20129"/>
                    </a:lnTo>
                    <a:lnTo>
                      <a:pt x="15065" y="20087"/>
                    </a:lnTo>
                    <a:lnTo>
                      <a:pt x="15065" y="20024"/>
                    </a:lnTo>
                    <a:lnTo>
                      <a:pt x="15128" y="19982"/>
                    </a:lnTo>
                    <a:lnTo>
                      <a:pt x="15170" y="19857"/>
                    </a:lnTo>
                    <a:lnTo>
                      <a:pt x="15254" y="19815"/>
                    </a:lnTo>
                    <a:lnTo>
                      <a:pt x="15233" y="19710"/>
                    </a:lnTo>
                    <a:lnTo>
                      <a:pt x="15254" y="19626"/>
                    </a:lnTo>
                    <a:lnTo>
                      <a:pt x="15233" y="19606"/>
                    </a:lnTo>
                    <a:lnTo>
                      <a:pt x="15296" y="19585"/>
                    </a:lnTo>
                    <a:lnTo>
                      <a:pt x="15296" y="19480"/>
                    </a:lnTo>
                    <a:lnTo>
                      <a:pt x="15191" y="19313"/>
                    </a:lnTo>
                    <a:lnTo>
                      <a:pt x="15191" y="19229"/>
                    </a:lnTo>
                    <a:lnTo>
                      <a:pt x="15212" y="19166"/>
                    </a:lnTo>
                    <a:lnTo>
                      <a:pt x="15191" y="19082"/>
                    </a:lnTo>
                    <a:lnTo>
                      <a:pt x="15149" y="18915"/>
                    </a:lnTo>
                    <a:lnTo>
                      <a:pt x="15107" y="18748"/>
                    </a:lnTo>
                    <a:lnTo>
                      <a:pt x="15149" y="18685"/>
                    </a:lnTo>
                    <a:lnTo>
                      <a:pt x="15316" y="18664"/>
                    </a:lnTo>
                    <a:lnTo>
                      <a:pt x="15296" y="18559"/>
                    </a:lnTo>
                    <a:lnTo>
                      <a:pt x="15212" y="18497"/>
                    </a:lnTo>
                    <a:lnTo>
                      <a:pt x="15337" y="18476"/>
                    </a:lnTo>
                    <a:lnTo>
                      <a:pt x="15337" y="18371"/>
                    </a:lnTo>
                    <a:lnTo>
                      <a:pt x="15212" y="18308"/>
                    </a:lnTo>
                    <a:lnTo>
                      <a:pt x="15316" y="18287"/>
                    </a:lnTo>
                    <a:lnTo>
                      <a:pt x="15379" y="18183"/>
                    </a:lnTo>
                    <a:lnTo>
                      <a:pt x="15442" y="18245"/>
                    </a:lnTo>
                    <a:lnTo>
                      <a:pt x="15630" y="18057"/>
                    </a:lnTo>
                    <a:lnTo>
                      <a:pt x="15735" y="17973"/>
                    </a:lnTo>
                    <a:lnTo>
                      <a:pt x="15735" y="17932"/>
                    </a:lnTo>
                    <a:lnTo>
                      <a:pt x="15881" y="17785"/>
                    </a:lnTo>
                    <a:lnTo>
                      <a:pt x="16070" y="17681"/>
                    </a:lnTo>
                    <a:lnTo>
                      <a:pt x="16300" y="17429"/>
                    </a:lnTo>
                    <a:lnTo>
                      <a:pt x="16509" y="17409"/>
                    </a:lnTo>
                    <a:lnTo>
                      <a:pt x="16614" y="17304"/>
                    </a:lnTo>
                    <a:lnTo>
                      <a:pt x="16739" y="17199"/>
                    </a:lnTo>
                    <a:lnTo>
                      <a:pt x="16844" y="17199"/>
                    </a:lnTo>
                    <a:lnTo>
                      <a:pt x="16928" y="17241"/>
                    </a:lnTo>
                    <a:lnTo>
                      <a:pt x="17011" y="17283"/>
                    </a:lnTo>
                    <a:lnTo>
                      <a:pt x="17011" y="17199"/>
                    </a:lnTo>
                    <a:lnTo>
                      <a:pt x="17095" y="17032"/>
                    </a:lnTo>
                    <a:lnTo>
                      <a:pt x="17325" y="16885"/>
                    </a:lnTo>
                    <a:lnTo>
                      <a:pt x="17430" y="16865"/>
                    </a:lnTo>
                    <a:lnTo>
                      <a:pt x="17430" y="16802"/>
                    </a:lnTo>
                    <a:lnTo>
                      <a:pt x="17367" y="16781"/>
                    </a:lnTo>
                    <a:lnTo>
                      <a:pt x="17304" y="16739"/>
                    </a:lnTo>
                    <a:lnTo>
                      <a:pt x="17262" y="16676"/>
                    </a:lnTo>
                    <a:lnTo>
                      <a:pt x="17346" y="16634"/>
                    </a:lnTo>
                    <a:lnTo>
                      <a:pt x="17513" y="16572"/>
                    </a:lnTo>
                    <a:lnTo>
                      <a:pt x="17576" y="16593"/>
                    </a:lnTo>
                    <a:lnTo>
                      <a:pt x="17681" y="16593"/>
                    </a:lnTo>
                    <a:lnTo>
                      <a:pt x="17765" y="16530"/>
                    </a:lnTo>
                    <a:lnTo>
                      <a:pt x="17869" y="16530"/>
                    </a:lnTo>
                    <a:lnTo>
                      <a:pt x="17869" y="16593"/>
                    </a:lnTo>
                    <a:lnTo>
                      <a:pt x="17744" y="16676"/>
                    </a:lnTo>
                    <a:lnTo>
                      <a:pt x="17576" y="16697"/>
                    </a:lnTo>
                    <a:lnTo>
                      <a:pt x="17555" y="16718"/>
                    </a:lnTo>
                    <a:lnTo>
                      <a:pt x="17618" y="16739"/>
                    </a:lnTo>
                    <a:lnTo>
                      <a:pt x="17848" y="16676"/>
                    </a:lnTo>
                    <a:lnTo>
                      <a:pt x="18099" y="16572"/>
                    </a:lnTo>
                    <a:lnTo>
                      <a:pt x="18078" y="16509"/>
                    </a:lnTo>
                    <a:lnTo>
                      <a:pt x="18162" y="16467"/>
                    </a:lnTo>
                    <a:lnTo>
                      <a:pt x="18246" y="16467"/>
                    </a:lnTo>
                    <a:lnTo>
                      <a:pt x="18204" y="16509"/>
                    </a:lnTo>
                    <a:cubicBezTo>
                      <a:pt x="18204" y="16509"/>
                      <a:pt x="18204" y="16613"/>
                      <a:pt x="18246" y="16613"/>
                    </a:cubicBezTo>
                    <a:lnTo>
                      <a:pt x="18392" y="16634"/>
                    </a:lnTo>
                    <a:lnTo>
                      <a:pt x="18497" y="16593"/>
                    </a:lnTo>
                    <a:lnTo>
                      <a:pt x="18664" y="16593"/>
                    </a:lnTo>
                    <a:lnTo>
                      <a:pt x="18832" y="16613"/>
                    </a:lnTo>
                    <a:lnTo>
                      <a:pt x="18936" y="16551"/>
                    </a:lnTo>
                    <a:lnTo>
                      <a:pt x="18936" y="16488"/>
                    </a:lnTo>
                    <a:lnTo>
                      <a:pt x="18915" y="16467"/>
                    </a:lnTo>
                    <a:lnTo>
                      <a:pt x="18936" y="16404"/>
                    </a:lnTo>
                    <a:lnTo>
                      <a:pt x="19208" y="16237"/>
                    </a:lnTo>
                    <a:lnTo>
                      <a:pt x="19418" y="16153"/>
                    </a:lnTo>
                    <a:lnTo>
                      <a:pt x="19522" y="16069"/>
                    </a:lnTo>
                    <a:lnTo>
                      <a:pt x="19543" y="15986"/>
                    </a:lnTo>
                    <a:lnTo>
                      <a:pt x="19522" y="15944"/>
                    </a:lnTo>
                    <a:lnTo>
                      <a:pt x="19418" y="15735"/>
                    </a:lnTo>
                    <a:lnTo>
                      <a:pt x="19501" y="15567"/>
                    </a:lnTo>
                    <a:lnTo>
                      <a:pt x="19564" y="15463"/>
                    </a:lnTo>
                    <a:lnTo>
                      <a:pt x="19564" y="15358"/>
                    </a:lnTo>
                    <a:lnTo>
                      <a:pt x="19627" y="15316"/>
                    </a:lnTo>
                    <a:lnTo>
                      <a:pt x="19731" y="15232"/>
                    </a:lnTo>
                    <a:lnTo>
                      <a:pt x="19752" y="15128"/>
                    </a:lnTo>
                    <a:lnTo>
                      <a:pt x="19731" y="15107"/>
                    </a:lnTo>
                    <a:lnTo>
                      <a:pt x="19878" y="14835"/>
                    </a:lnTo>
                    <a:lnTo>
                      <a:pt x="20087" y="14584"/>
                    </a:lnTo>
                    <a:lnTo>
                      <a:pt x="20087" y="14479"/>
                    </a:lnTo>
                    <a:lnTo>
                      <a:pt x="20045" y="14103"/>
                    </a:lnTo>
                    <a:lnTo>
                      <a:pt x="20003" y="14082"/>
                    </a:lnTo>
                    <a:lnTo>
                      <a:pt x="20066" y="13872"/>
                    </a:lnTo>
                    <a:lnTo>
                      <a:pt x="20129" y="13789"/>
                    </a:lnTo>
                    <a:lnTo>
                      <a:pt x="20129" y="13726"/>
                    </a:lnTo>
                    <a:lnTo>
                      <a:pt x="20317" y="13580"/>
                    </a:lnTo>
                    <a:lnTo>
                      <a:pt x="20338" y="13496"/>
                    </a:lnTo>
                    <a:lnTo>
                      <a:pt x="20275" y="13287"/>
                    </a:lnTo>
                    <a:lnTo>
                      <a:pt x="20359" y="13036"/>
                    </a:lnTo>
                    <a:lnTo>
                      <a:pt x="20338" y="12826"/>
                    </a:lnTo>
                    <a:lnTo>
                      <a:pt x="20359" y="12659"/>
                    </a:lnTo>
                    <a:lnTo>
                      <a:pt x="20359" y="12596"/>
                    </a:lnTo>
                    <a:lnTo>
                      <a:pt x="20422" y="12387"/>
                    </a:lnTo>
                    <a:lnTo>
                      <a:pt x="20359" y="11592"/>
                    </a:lnTo>
                    <a:lnTo>
                      <a:pt x="20359" y="11445"/>
                    </a:lnTo>
                    <a:lnTo>
                      <a:pt x="20422" y="11341"/>
                    </a:lnTo>
                    <a:lnTo>
                      <a:pt x="20422" y="11236"/>
                    </a:lnTo>
                    <a:lnTo>
                      <a:pt x="20359" y="11278"/>
                    </a:lnTo>
                    <a:lnTo>
                      <a:pt x="20275" y="11194"/>
                    </a:lnTo>
                    <a:lnTo>
                      <a:pt x="20275" y="11131"/>
                    </a:lnTo>
                    <a:lnTo>
                      <a:pt x="20359" y="10985"/>
                    </a:lnTo>
                    <a:lnTo>
                      <a:pt x="20338" y="10859"/>
                    </a:lnTo>
                    <a:lnTo>
                      <a:pt x="20359" y="10776"/>
                    </a:lnTo>
                    <a:lnTo>
                      <a:pt x="20443" y="10755"/>
                    </a:lnTo>
                    <a:lnTo>
                      <a:pt x="20464" y="10629"/>
                    </a:lnTo>
                    <a:lnTo>
                      <a:pt x="20380" y="10504"/>
                    </a:lnTo>
                    <a:lnTo>
                      <a:pt x="20234" y="10420"/>
                    </a:lnTo>
                    <a:lnTo>
                      <a:pt x="20275" y="10399"/>
                    </a:lnTo>
                    <a:lnTo>
                      <a:pt x="20317" y="10336"/>
                    </a:lnTo>
                    <a:lnTo>
                      <a:pt x="20338" y="10399"/>
                    </a:lnTo>
                    <a:lnTo>
                      <a:pt x="20422" y="10441"/>
                    </a:lnTo>
                    <a:lnTo>
                      <a:pt x="20485" y="10462"/>
                    </a:lnTo>
                    <a:lnTo>
                      <a:pt x="20526" y="10336"/>
                    </a:lnTo>
                    <a:lnTo>
                      <a:pt x="20589" y="10336"/>
                    </a:lnTo>
                    <a:lnTo>
                      <a:pt x="20631" y="10420"/>
                    </a:lnTo>
                    <a:lnTo>
                      <a:pt x="20673" y="10441"/>
                    </a:lnTo>
                    <a:lnTo>
                      <a:pt x="20631" y="10525"/>
                    </a:lnTo>
                    <a:lnTo>
                      <a:pt x="20547" y="10567"/>
                    </a:lnTo>
                    <a:lnTo>
                      <a:pt x="20526" y="10650"/>
                    </a:lnTo>
                    <a:lnTo>
                      <a:pt x="20568" y="10650"/>
                    </a:lnTo>
                    <a:lnTo>
                      <a:pt x="20673" y="10546"/>
                    </a:lnTo>
                    <a:lnTo>
                      <a:pt x="20840" y="10462"/>
                    </a:lnTo>
                    <a:lnTo>
                      <a:pt x="21008" y="10190"/>
                    </a:lnTo>
                    <a:lnTo>
                      <a:pt x="21091" y="9981"/>
                    </a:lnTo>
                    <a:lnTo>
                      <a:pt x="21112" y="9834"/>
                    </a:lnTo>
                    <a:lnTo>
                      <a:pt x="21196" y="9771"/>
                    </a:lnTo>
                    <a:lnTo>
                      <a:pt x="21280" y="9562"/>
                    </a:lnTo>
                    <a:lnTo>
                      <a:pt x="21363" y="9374"/>
                    </a:lnTo>
                    <a:lnTo>
                      <a:pt x="21677" y="9165"/>
                    </a:lnTo>
                    <a:lnTo>
                      <a:pt x="21698" y="9060"/>
                    </a:lnTo>
                    <a:lnTo>
                      <a:pt x="21803" y="9039"/>
                    </a:lnTo>
                    <a:lnTo>
                      <a:pt x="21887" y="8934"/>
                    </a:lnTo>
                    <a:lnTo>
                      <a:pt x="22138" y="8683"/>
                    </a:lnTo>
                    <a:lnTo>
                      <a:pt x="22368" y="8370"/>
                    </a:lnTo>
                    <a:lnTo>
                      <a:pt x="22431" y="8307"/>
                    </a:lnTo>
                    <a:lnTo>
                      <a:pt x="22556" y="7993"/>
                    </a:lnTo>
                    <a:lnTo>
                      <a:pt x="22577" y="7846"/>
                    </a:lnTo>
                    <a:lnTo>
                      <a:pt x="22661" y="7742"/>
                    </a:lnTo>
                    <a:lnTo>
                      <a:pt x="22661" y="7637"/>
                    </a:lnTo>
                    <a:lnTo>
                      <a:pt x="22577" y="7533"/>
                    </a:lnTo>
                    <a:lnTo>
                      <a:pt x="22619" y="7449"/>
                    </a:lnTo>
                    <a:lnTo>
                      <a:pt x="22682" y="7449"/>
                    </a:lnTo>
                    <a:lnTo>
                      <a:pt x="22661" y="7156"/>
                    </a:lnTo>
                    <a:lnTo>
                      <a:pt x="22577" y="7093"/>
                    </a:lnTo>
                    <a:lnTo>
                      <a:pt x="22556" y="6968"/>
                    </a:lnTo>
                    <a:lnTo>
                      <a:pt x="22347" y="6528"/>
                    </a:lnTo>
                    <a:lnTo>
                      <a:pt x="22347" y="6361"/>
                    </a:lnTo>
                    <a:lnTo>
                      <a:pt x="22326" y="6193"/>
                    </a:lnTo>
                    <a:lnTo>
                      <a:pt x="21949" y="6026"/>
                    </a:lnTo>
                    <a:lnTo>
                      <a:pt x="21740" y="6026"/>
                    </a:lnTo>
                    <a:lnTo>
                      <a:pt x="21594" y="6110"/>
                    </a:lnTo>
                    <a:lnTo>
                      <a:pt x="21489" y="5942"/>
                    </a:lnTo>
                    <a:lnTo>
                      <a:pt x="21342" y="5921"/>
                    </a:lnTo>
                    <a:lnTo>
                      <a:pt x="21217" y="5796"/>
                    </a:lnTo>
                    <a:lnTo>
                      <a:pt x="21070" y="5712"/>
                    </a:lnTo>
                    <a:lnTo>
                      <a:pt x="20966" y="5691"/>
                    </a:lnTo>
                    <a:lnTo>
                      <a:pt x="20694" y="5398"/>
                    </a:lnTo>
                    <a:lnTo>
                      <a:pt x="20485" y="5105"/>
                    </a:lnTo>
                    <a:lnTo>
                      <a:pt x="20380" y="5085"/>
                    </a:lnTo>
                    <a:lnTo>
                      <a:pt x="20254" y="4959"/>
                    </a:lnTo>
                    <a:lnTo>
                      <a:pt x="20129" y="4959"/>
                    </a:lnTo>
                    <a:lnTo>
                      <a:pt x="19773" y="4687"/>
                    </a:lnTo>
                    <a:lnTo>
                      <a:pt x="19627" y="4687"/>
                    </a:lnTo>
                    <a:lnTo>
                      <a:pt x="19438" y="4603"/>
                    </a:lnTo>
                    <a:lnTo>
                      <a:pt x="19334" y="4666"/>
                    </a:lnTo>
                    <a:lnTo>
                      <a:pt x="19187" y="4666"/>
                    </a:lnTo>
                    <a:lnTo>
                      <a:pt x="19083" y="4603"/>
                    </a:lnTo>
                    <a:lnTo>
                      <a:pt x="18978" y="4666"/>
                    </a:lnTo>
                    <a:lnTo>
                      <a:pt x="18915" y="4750"/>
                    </a:lnTo>
                    <a:lnTo>
                      <a:pt x="18832" y="4666"/>
                    </a:lnTo>
                    <a:lnTo>
                      <a:pt x="18685" y="4561"/>
                    </a:lnTo>
                    <a:lnTo>
                      <a:pt x="18685" y="4666"/>
                    </a:lnTo>
                    <a:lnTo>
                      <a:pt x="18602" y="4624"/>
                    </a:lnTo>
                    <a:lnTo>
                      <a:pt x="18581" y="4687"/>
                    </a:lnTo>
                    <a:lnTo>
                      <a:pt x="18581" y="4750"/>
                    </a:lnTo>
                    <a:lnTo>
                      <a:pt x="18476" y="4666"/>
                    </a:lnTo>
                    <a:lnTo>
                      <a:pt x="18455" y="4624"/>
                    </a:lnTo>
                    <a:lnTo>
                      <a:pt x="18371" y="4582"/>
                    </a:lnTo>
                    <a:lnTo>
                      <a:pt x="18371" y="4582"/>
                    </a:lnTo>
                    <a:lnTo>
                      <a:pt x="18392" y="4645"/>
                    </a:lnTo>
                    <a:lnTo>
                      <a:pt x="18371" y="4666"/>
                    </a:lnTo>
                    <a:lnTo>
                      <a:pt x="18183" y="4582"/>
                    </a:lnTo>
                    <a:lnTo>
                      <a:pt x="18141" y="4582"/>
                    </a:lnTo>
                    <a:lnTo>
                      <a:pt x="17995" y="4561"/>
                    </a:lnTo>
                    <a:lnTo>
                      <a:pt x="17702" y="4394"/>
                    </a:lnTo>
                    <a:lnTo>
                      <a:pt x="17555" y="4394"/>
                    </a:lnTo>
                    <a:lnTo>
                      <a:pt x="17555" y="4436"/>
                    </a:lnTo>
                    <a:lnTo>
                      <a:pt x="17597" y="4478"/>
                    </a:lnTo>
                    <a:lnTo>
                      <a:pt x="17555" y="4520"/>
                    </a:lnTo>
                    <a:lnTo>
                      <a:pt x="17472" y="4478"/>
                    </a:lnTo>
                    <a:lnTo>
                      <a:pt x="17451" y="4520"/>
                    </a:lnTo>
                    <a:lnTo>
                      <a:pt x="17430" y="4561"/>
                    </a:lnTo>
                    <a:lnTo>
                      <a:pt x="17325" y="4603"/>
                    </a:lnTo>
                    <a:lnTo>
                      <a:pt x="17262" y="4666"/>
                    </a:lnTo>
                    <a:lnTo>
                      <a:pt x="17241" y="4792"/>
                    </a:lnTo>
                    <a:lnTo>
                      <a:pt x="17200" y="4687"/>
                    </a:lnTo>
                    <a:lnTo>
                      <a:pt x="17158" y="4603"/>
                    </a:lnTo>
                    <a:lnTo>
                      <a:pt x="17116" y="4645"/>
                    </a:lnTo>
                    <a:lnTo>
                      <a:pt x="17116" y="4750"/>
                    </a:lnTo>
                    <a:lnTo>
                      <a:pt x="17011" y="4917"/>
                    </a:lnTo>
                    <a:lnTo>
                      <a:pt x="17011" y="5085"/>
                    </a:lnTo>
                    <a:lnTo>
                      <a:pt x="16990" y="4917"/>
                    </a:lnTo>
                    <a:lnTo>
                      <a:pt x="17011" y="4771"/>
                    </a:lnTo>
                    <a:lnTo>
                      <a:pt x="16990" y="4645"/>
                    </a:lnTo>
                    <a:lnTo>
                      <a:pt x="17032" y="4457"/>
                    </a:lnTo>
                    <a:lnTo>
                      <a:pt x="17095" y="4394"/>
                    </a:lnTo>
                    <a:lnTo>
                      <a:pt x="17032" y="4373"/>
                    </a:lnTo>
                    <a:lnTo>
                      <a:pt x="16928" y="4373"/>
                    </a:lnTo>
                    <a:lnTo>
                      <a:pt x="17053" y="4248"/>
                    </a:lnTo>
                    <a:lnTo>
                      <a:pt x="16907" y="4059"/>
                    </a:lnTo>
                    <a:lnTo>
                      <a:pt x="16823" y="3913"/>
                    </a:lnTo>
                    <a:lnTo>
                      <a:pt x="16739" y="3913"/>
                    </a:lnTo>
                    <a:lnTo>
                      <a:pt x="16614" y="3871"/>
                    </a:lnTo>
                    <a:lnTo>
                      <a:pt x="16530" y="3976"/>
                    </a:lnTo>
                    <a:lnTo>
                      <a:pt x="16467" y="4017"/>
                    </a:lnTo>
                    <a:lnTo>
                      <a:pt x="16425" y="3934"/>
                    </a:lnTo>
                    <a:lnTo>
                      <a:pt x="16384" y="3913"/>
                    </a:lnTo>
                    <a:lnTo>
                      <a:pt x="16363" y="3829"/>
                    </a:lnTo>
                    <a:lnTo>
                      <a:pt x="16279" y="3766"/>
                    </a:lnTo>
                    <a:lnTo>
                      <a:pt x="16195" y="3766"/>
                    </a:lnTo>
                    <a:lnTo>
                      <a:pt x="16153" y="3724"/>
                    </a:lnTo>
                    <a:lnTo>
                      <a:pt x="16070" y="3704"/>
                    </a:lnTo>
                    <a:lnTo>
                      <a:pt x="16007" y="3745"/>
                    </a:lnTo>
                    <a:lnTo>
                      <a:pt x="16007" y="3704"/>
                    </a:lnTo>
                    <a:lnTo>
                      <a:pt x="15965" y="3662"/>
                    </a:lnTo>
                    <a:lnTo>
                      <a:pt x="15902" y="3599"/>
                    </a:lnTo>
                    <a:lnTo>
                      <a:pt x="15840" y="3620"/>
                    </a:lnTo>
                    <a:lnTo>
                      <a:pt x="15693" y="3599"/>
                    </a:lnTo>
                    <a:lnTo>
                      <a:pt x="15526" y="3494"/>
                    </a:lnTo>
                    <a:lnTo>
                      <a:pt x="15463" y="3494"/>
                    </a:lnTo>
                    <a:lnTo>
                      <a:pt x="15442" y="3536"/>
                    </a:lnTo>
                    <a:lnTo>
                      <a:pt x="15337" y="3452"/>
                    </a:lnTo>
                    <a:lnTo>
                      <a:pt x="15254" y="3452"/>
                    </a:lnTo>
                    <a:lnTo>
                      <a:pt x="15233" y="3536"/>
                    </a:lnTo>
                    <a:lnTo>
                      <a:pt x="15170" y="3536"/>
                    </a:lnTo>
                    <a:lnTo>
                      <a:pt x="15149" y="3452"/>
                    </a:lnTo>
                    <a:lnTo>
                      <a:pt x="15024" y="3452"/>
                    </a:lnTo>
                    <a:lnTo>
                      <a:pt x="14919" y="3515"/>
                    </a:lnTo>
                    <a:lnTo>
                      <a:pt x="14856" y="3620"/>
                    </a:lnTo>
                    <a:lnTo>
                      <a:pt x="14856" y="3704"/>
                    </a:lnTo>
                    <a:lnTo>
                      <a:pt x="14731" y="3829"/>
                    </a:lnTo>
                    <a:lnTo>
                      <a:pt x="14584" y="3934"/>
                    </a:lnTo>
                    <a:lnTo>
                      <a:pt x="14375" y="4059"/>
                    </a:lnTo>
                    <a:lnTo>
                      <a:pt x="14270" y="4185"/>
                    </a:lnTo>
                    <a:lnTo>
                      <a:pt x="14208" y="4352"/>
                    </a:lnTo>
                    <a:lnTo>
                      <a:pt x="14187" y="4499"/>
                    </a:lnTo>
                    <a:lnTo>
                      <a:pt x="14124" y="4582"/>
                    </a:lnTo>
                    <a:lnTo>
                      <a:pt x="14019" y="4687"/>
                    </a:lnTo>
                    <a:lnTo>
                      <a:pt x="14019" y="4771"/>
                    </a:lnTo>
                    <a:lnTo>
                      <a:pt x="14061" y="4896"/>
                    </a:lnTo>
                    <a:lnTo>
                      <a:pt x="14019" y="5105"/>
                    </a:lnTo>
                    <a:lnTo>
                      <a:pt x="13998" y="4980"/>
                    </a:lnTo>
                    <a:lnTo>
                      <a:pt x="13915" y="4854"/>
                    </a:lnTo>
                    <a:lnTo>
                      <a:pt x="13915" y="4750"/>
                    </a:lnTo>
                    <a:lnTo>
                      <a:pt x="13998" y="4645"/>
                    </a:lnTo>
                    <a:lnTo>
                      <a:pt x="14103" y="4561"/>
                    </a:lnTo>
                    <a:lnTo>
                      <a:pt x="14082" y="4394"/>
                    </a:lnTo>
                    <a:lnTo>
                      <a:pt x="14124" y="4269"/>
                    </a:lnTo>
                    <a:lnTo>
                      <a:pt x="14124" y="4185"/>
                    </a:lnTo>
                    <a:lnTo>
                      <a:pt x="14061" y="4185"/>
                    </a:lnTo>
                    <a:lnTo>
                      <a:pt x="13915" y="4248"/>
                    </a:lnTo>
                    <a:lnTo>
                      <a:pt x="13768" y="4185"/>
                    </a:lnTo>
                    <a:lnTo>
                      <a:pt x="13643" y="4185"/>
                    </a:lnTo>
                    <a:lnTo>
                      <a:pt x="13538" y="4227"/>
                    </a:lnTo>
                    <a:lnTo>
                      <a:pt x="13454" y="4164"/>
                    </a:lnTo>
                    <a:lnTo>
                      <a:pt x="13538" y="4164"/>
                    </a:lnTo>
                    <a:lnTo>
                      <a:pt x="13643" y="4080"/>
                    </a:lnTo>
                    <a:lnTo>
                      <a:pt x="13747" y="4059"/>
                    </a:lnTo>
                    <a:lnTo>
                      <a:pt x="13915" y="4080"/>
                    </a:lnTo>
                    <a:lnTo>
                      <a:pt x="14019" y="4059"/>
                    </a:lnTo>
                    <a:lnTo>
                      <a:pt x="14103" y="3955"/>
                    </a:lnTo>
                    <a:lnTo>
                      <a:pt x="14166" y="3955"/>
                    </a:lnTo>
                    <a:lnTo>
                      <a:pt x="14208" y="4017"/>
                    </a:lnTo>
                    <a:lnTo>
                      <a:pt x="14270" y="3976"/>
                    </a:lnTo>
                    <a:lnTo>
                      <a:pt x="14375" y="3934"/>
                    </a:lnTo>
                    <a:lnTo>
                      <a:pt x="14521" y="3871"/>
                    </a:lnTo>
                    <a:lnTo>
                      <a:pt x="14521" y="3745"/>
                    </a:lnTo>
                    <a:lnTo>
                      <a:pt x="14689" y="3557"/>
                    </a:lnTo>
                    <a:lnTo>
                      <a:pt x="14689" y="3432"/>
                    </a:lnTo>
                    <a:lnTo>
                      <a:pt x="14731" y="3348"/>
                    </a:lnTo>
                    <a:lnTo>
                      <a:pt x="14731" y="3243"/>
                    </a:lnTo>
                    <a:lnTo>
                      <a:pt x="14584" y="3222"/>
                    </a:lnTo>
                    <a:lnTo>
                      <a:pt x="14438" y="3118"/>
                    </a:lnTo>
                    <a:lnTo>
                      <a:pt x="14333" y="3118"/>
                    </a:lnTo>
                    <a:lnTo>
                      <a:pt x="14187" y="3222"/>
                    </a:lnTo>
                    <a:lnTo>
                      <a:pt x="14061" y="3222"/>
                    </a:lnTo>
                    <a:lnTo>
                      <a:pt x="13852" y="3139"/>
                    </a:lnTo>
                    <a:lnTo>
                      <a:pt x="13643" y="3118"/>
                    </a:lnTo>
                    <a:lnTo>
                      <a:pt x="13475" y="3285"/>
                    </a:lnTo>
                    <a:lnTo>
                      <a:pt x="13475" y="3348"/>
                    </a:lnTo>
                    <a:lnTo>
                      <a:pt x="13538" y="3390"/>
                    </a:lnTo>
                    <a:lnTo>
                      <a:pt x="13559" y="3432"/>
                    </a:lnTo>
                    <a:lnTo>
                      <a:pt x="13475" y="3432"/>
                    </a:lnTo>
                    <a:lnTo>
                      <a:pt x="13433" y="3452"/>
                    </a:lnTo>
                    <a:lnTo>
                      <a:pt x="13371" y="3557"/>
                    </a:lnTo>
                    <a:lnTo>
                      <a:pt x="13350" y="3494"/>
                    </a:lnTo>
                    <a:lnTo>
                      <a:pt x="13287" y="3452"/>
                    </a:lnTo>
                    <a:lnTo>
                      <a:pt x="13161" y="3515"/>
                    </a:lnTo>
                    <a:lnTo>
                      <a:pt x="13036" y="3704"/>
                    </a:lnTo>
                    <a:lnTo>
                      <a:pt x="12848" y="3913"/>
                    </a:lnTo>
                    <a:lnTo>
                      <a:pt x="12973" y="3724"/>
                    </a:lnTo>
                    <a:lnTo>
                      <a:pt x="12973" y="3599"/>
                    </a:lnTo>
                    <a:lnTo>
                      <a:pt x="13015" y="3515"/>
                    </a:lnTo>
                    <a:lnTo>
                      <a:pt x="13015" y="3432"/>
                    </a:lnTo>
                    <a:lnTo>
                      <a:pt x="12952" y="3432"/>
                    </a:lnTo>
                    <a:lnTo>
                      <a:pt x="12848" y="3536"/>
                    </a:lnTo>
                    <a:lnTo>
                      <a:pt x="12806" y="3662"/>
                    </a:lnTo>
                    <a:lnTo>
                      <a:pt x="12743" y="3829"/>
                    </a:lnTo>
                    <a:lnTo>
                      <a:pt x="12638" y="3871"/>
                    </a:lnTo>
                    <a:lnTo>
                      <a:pt x="12722" y="3704"/>
                    </a:lnTo>
                    <a:lnTo>
                      <a:pt x="12743" y="3557"/>
                    </a:lnTo>
                    <a:lnTo>
                      <a:pt x="12952" y="3306"/>
                    </a:lnTo>
                    <a:lnTo>
                      <a:pt x="13015" y="3118"/>
                    </a:lnTo>
                    <a:lnTo>
                      <a:pt x="13078" y="3013"/>
                    </a:lnTo>
                    <a:lnTo>
                      <a:pt x="13182" y="2971"/>
                    </a:lnTo>
                    <a:lnTo>
                      <a:pt x="13329" y="2888"/>
                    </a:lnTo>
                    <a:lnTo>
                      <a:pt x="13392" y="2867"/>
                    </a:lnTo>
                    <a:lnTo>
                      <a:pt x="13496" y="2699"/>
                    </a:lnTo>
                    <a:lnTo>
                      <a:pt x="13768" y="2448"/>
                    </a:lnTo>
                    <a:lnTo>
                      <a:pt x="13789" y="2364"/>
                    </a:lnTo>
                    <a:lnTo>
                      <a:pt x="13852" y="2302"/>
                    </a:lnTo>
                    <a:lnTo>
                      <a:pt x="13789" y="2239"/>
                    </a:lnTo>
                    <a:lnTo>
                      <a:pt x="13810" y="2155"/>
                    </a:lnTo>
                    <a:lnTo>
                      <a:pt x="13852" y="2134"/>
                    </a:lnTo>
                    <a:lnTo>
                      <a:pt x="13852" y="2030"/>
                    </a:lnTo>
                    <a:lnTo>
                      <a:pt x="13747" y="1946"/>
                    </a:lnTo>
                    <a:lnTo>
                      <a:pt x="13601" y="1946"/>
                    </a:lnTo>
                    <a:lnTo>
                      <a:pt x="13580" y="1988"/>
                    </a:lnTo>
                    <a:lnTo>
                      <a:pt x="13538" y="1883"/>
                    </a:lnTo>
                    <a:lnTo>
                      <a:pt x="13454" y="1674"/>
                    </a:lnTo>
                    <a:lnTo>
                      <a:pt x="13329" y="1360"/>
                    </a:lnTo>
                    <a:lnTo>
                      <a:pt x="13224" y="1214"/>
                    </a:lnTo>
                    <a:lnTo>
                      <a:pt x="13140" y="1004"/>
                    </a:lnTo>
                    <a:lnTo>
                      <a:pt x="13140" y="879"/>
                    </a:lnTo>
                    <a:lnTo>
                      <a:pt x="13120" y="732"/>
                    </a:lnTo>
                    <a:lnTo>
                      <a:pt x="13057" y="691"/>
                    </a:lnTo>
                    <a:lnTo>
                      <a:pt x="13036" y="586"/>
                    </a:lnTo>
                    <a:lnTo>
                      <a:pt x="12952" y="460"/>
                    </a:lnTo>
                    <a:lnTo>
                      <a:pt x="12931" y="481"/>
                    </a:lnTo>
                    <a:lnTo>
                      <a:pt x="12931" y="565"/>
                    </a:lnTo>
                    <a:lnTo>
                      <a:pt x="12868" y="628"/>
                    </a:lnTo>
                    <a:lnTo>
                      <a:pt x="12743" y="711"/>
                    </a:lnTo>
                    <a:lnTo>
                      <a:pt x="12701" y="795"/>
                    </a:lnTo>
                    <a:lnTo>
                      <a:pt x="12555" y="984"/>
                    </a:lnTo>
                    <a:lnTo>
                      <a:pt x="12408" y="1151"/>
                    </a:lnTo>
                    <a:lnTo>
                      <a:pt x="12408" y="1256"/>
                    </a:lnTo>
                    <a:lnTo>
                      <a:pt x="12303" y="1507"/>
                    </a:lnTo>
                    <a:lnTo>
                      <a:pt x="12199" y="1653"/>
                    </a:lnTo>
                    <a:lnTo>
                      <a:pt x="12115" y="1779"/>
                    </a:lnTo>
                    <a:lnTo>
                      <a:pt x="12011" y="1820"/>
                    </a:lnTo>
                    <a:lnTo>
                      <a:pt x="11969" y="1862"/>
                    </a:lnTo>
                    <a:lnTo>
                      <a:pt x="11927" y="1967"/>
                    </a:lnTo>
                    <a:lnTo>
                      <a:pt x="11822" y="2051"/>
                    </a:lnTo>
                    <a:lnTo>
                      <a:pt x="11759" y="2030"/>
                    </a:lnTo>
                    <a:lnTo>
                      <a:pt x="11759" y="1862"/>
                    </a:lnTo>
                    <a:lnTo>
                      <a:pt x="11697" y="1841"/>
                    </a:lnTo>
                    <a:lnTo>
                      <a:pt x="11676" y="1779"/>
                    </a:lnTo>
                    <a:lnTo>
                      <a:pt x="11613" y="1779"/>
                    </a:lnTo>
                    <a:lnTo>
                      <a:pt x="11550" y="1820"/>
                    </a:lnTo>
                    <a:lnTo>
                      <a:pt x="11487" y="1883"/>
                    </a:lnTo>
                    <a:lnTo>
                      <a:pt x="11383" y="1862"/>
                    </a:lnTo>
                    <a:lnTo>
                      <a:pt x="11299" y="1779"/>
                    </a:lnTo>
                    <a:lnTo>
                      <a:pt x="11299" y="1737"/>
                    </a:lnTo>
                    <a:lnTo>
                      <a:pt x="11278" y="1716"/>
                    </a:lnTo>
                    <a:lnTo>
                      <a:pt x="11257" y="1611"/>
                    </a:lnTo>
                    <a:lnTo>
                      <a:pt x="11236" y="1548"/>
                    </a:lnTo>
                    <a:lnTo>
                      <a:pt x="11153" y="1528"/>
                    </a:lnTo>
                    <a:lnTo>
                      <a:pt x="11048" y="1423"/>
                    </a:lnTo>
                    <a:lnTo>
                      <a:pt x="10881" y="1423"/>
                    </a:lnTo>
                    <a:lnTo>
                      <a:pt x="10776" y="1465"/>
                    </a:lnTo>
                    <a:lnTo>
                      <a:pt x="10546" y="1465"/>
                    </a:lnTo>
                    <a:lnTo>
                      <a:pt x="10420" y="1444"/>
                    </a:lnTo>
                    <a:lnTo>
                      <a:pt x="10316" y="1528"/>
                    </a:lnTo>
                    <a:lnTo>
                      <a:pt x="10295" y="1632"/>
                    </a:lnTo>
                    <a:lnTo>
                      <a:pt x="10399" y="1737"/>
                    </a:lnTo>
                    <a:lnTo>
                      <a:pt x="10420" y="1820"/>
                    </a:lnTo>
                    <a:lnTo>
                      <a:pt x="10462" y="1946"/>
                    </a:lnTo>
                    <a:lnTo>
                      <a:pt x="10441" y="1988"/>
                    </a:lnTo>
                    <a:lnTo>
                      <a:pt x="10337" y="1988"/>
                    </a:lnTo>
                    <a:lnTo>
                      <a:pt x="10190" y="1946"/>
                    </a:lnTo>
                    <a:lnTo>
                      <a:pt x="10148" y="1925"/>
                    </a:lnTo>
                    <a:lnTo>
                      <a:pt x="9918" y="1925"/>
                    </a:lnTo>
                    <a:lnTo>
                      <a:pt x="9814" y="1946"/>
                    </a:lnTo>
                    <a:lnTo>
                      <a:pt x="9772" y="1883"/>
                    </a:lnTo>
                    <a:lnTo>
                      <a:pt x="9604" y="1883"/>
                    </a:lnTo>
                    <a:lnTo>
                      <a:pt x="9479" y="1946"/>
                    </a:lnTo>
                    <a:lnTo>
                      <a:pt x="9395" y="2134"/>
                    </a:lnTo>
                    <a:lnTo>
                      <a:pt x="9165" y="2134"/>
                    </a:lnTo>
                    <a:lnTo>
                      <a:pt x="9039" y="2155"/>
                    </a:lnTo>
                    <a:lnTo>
                      <a:pt x="8998" y="2197"/>
                    </a:lnTo>
                    <a:lnTo>
                      <a:pt x="8935" y="2302"/>
                    </a:lnTo>
                    <a:lnTo>
                      <a:pt x="8788" y="2302"/>
                    </a:lnTo>
                    <a:lnTo>
                      <a:pt x="8767" y="2281"/>
                    </a:lnTo>
                    <a:lnTo>
                      <a:pt x="8684" y="2302"/>
                    </a:lnTo>
                    <a:lnTo>
                      <a:pt x="8621" y="2385"/>
                    </a:lnTo>
                    <a:lnTo>
                      <a:pt x="8537" y="2364"/>
                    </a:lnTo>
                    <a:lnTo>
                      <a:pt x="8307" y="2176"/>
                    </a:lnTo>
                    <a:lnTo>
                      <a:pt x="8223" y="2072"/>
                    </a:lnTo>
                    <a:lnTo>
                      <a:pt x="8223" y="1988"/>
                    </a:lnTo>
                    <a:lnTo>
                      <a:pt x="8098" y="1862"/>
                    </a:lnTo>
                    <a:lnTo>
                      <a:pt x="7993" y="1758"/>
                    </a:lnTo>
                    <a:lnTo>
                      <a:pt x="7993" y="1653"/>
                    </a:lnTo>
                    <a:lnTo>
                      <a:pt x="8014" y="1569"/>
                    </a:lnTo>
                    <a:lnTo>
                      <a:pt x="7993" y="1528"/>
                    </a:lnTo>
                    <a:lnTo>
                      <a:pt x="8014" y="1423"/>
                    </a:lnTo>
                    <a:lnTo>
                      <a:pt x="8056" y="1339"/>
                    </a:lnTo>
                    <a:lnTo>
                      <a:pt x="8056" y="1214"/>
                    </a:lnTo>
                    <a:lnTo>
                      <a:pt x="8161" y="1025"/>
                    </a:lnTo>
                    <a:lnTo>
                      <a:pt x="8202" y="879"/>
                    </a:lnTo>
                    <a:lnTo>
                      <a:pt x="8307" y="732"/>
                    </a:lnTo>
                    <a:lnTo>
                      <a:pt x="8307" y="691"/>
                    </a:lnTo>
                    <a:lnTo>
                      <a:pt x="8202" y="691"/>
                    </a:lnTo>
                    <a:lnTo>
                      <a:pt x="8140" y="607"/>
                    </a:lnTo>
                    <a:lnTo>
                      <a:pt x="8119" y="523"/>
                    </a:lnTo>
                    <a:lnTo>
                      <a:pt x="7993" y="523"/>
                    </a:lnTo>
                    <a:lnTo>
                      <a:pt x="7889" y="481"/>
                    </a:lnTo>
                    <a:lnTo>
                      <a:pt x="7930" y="398"/>
                    </a:lnTo>
                    <a:lnTo>
                      <a:pt x="8014" y="293"/>
                    </a:lnTo>
                    <a:lnTo>
                      <a:pt x="8014" y="147"/>
                    </a:lnTo>
                    <a:lnTo>
                      <a:pt x="7910" y="0"/>
                    </a:lnTo>
                    <a:lnTo>
                      <a:pt x="7784" y="0"/>
                    </a:lnTo>
                    <a:lnTo>
                      <a:pt x="7721" y="63"/>
                    </a:lnTo>
                    <a:lnTo>
                      <a:pt x="767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grpSp>
        <p:grpSp>
          <p:nvGrpSpPr>
            <p:cNvPr id="16" name="Google Shape;464;p45">
              <a:extLst>
                <a:ext uri="{FF2B5EF4-FFF2-40B4-BE49-F238E27FC236}">
                  <a16:creationId xmlns:a16="http://schemas.microsoft.com/office/drawing/2014/main" id="{36E7E31C-5B75-46AD-9E1F-D3055AC25AA4}"/>
                </a:ext>
              </a:extLst>
            </p:cNvPr>
            <p:cNvGrpSpPr/>
            <p:nvPr/>
          </p:nvGrpSpPr>
          <p:grpSpPr>
            <a:xfrm>
              <a:off x="3265985" y="3226989"/>
              <a:ext cx="87151" cy="346202"/>
              <a:chOff x="2680375" y="3423800"/>
              <a:chExt cx="182975" cy="761050"/>
            </a:xfrm>
            <a:grpFill/>
          </p:grpSpPr>
          <p:sp>
            <p:nvSpPr>
              <p:cNvPr id="228" name="Google Shape;465;p45">
                <a:extLst>
                  <a:ext uri="{FF2B5EF4-FFF2-40B4-BE49-F238E27FC236}">
                    <a16:creationId xmlns:a16="http://schemas.microsoft.com/office/drawing/2014/main" id="{5BAF6EF0-872E-48B8-8CE8-7CDABFADF8A5}"/>
                  </a:ext>
                </a:extLst>
              </p:cNvPr>
              <p:cNvSpPr/>
              <p:nvPr/>
            </p:nvSpPr>
            <p:spPr>
              <a:xfrm>
                <a:off x="2698650" y="3423800"/>
                <a:ext cx="164700" cy="703875"/>
              </a:xfrm>
              <a:custGeom>
                <a:avLst/>
                <a:gdLst/>
                <a:ahLst/>
                <a:cxnLst/>
                <a:rect l="l" t="t" r="r" b="b"/>
                <a:pathLst>
                  <a:path w="6588" h="28155" extrusionOk="0">
                    <a:moveTo>
                      <a:pt x="319" y="4568"/>
                    </a:moveTo>
                    <a:lnTo>
                      <a:pt x="107" y="1274"/>
                    </a:lnTo>
                    <a:lnTo>
                      <a:pt x="319" y="0"/>
                    </a:lnTo>
                    <a:lnTo>
                      <a:pt x="6588" y="4356"/>
                    </a:lnTo>
                    <a:lnTo>
                      <a:pt x="4994" y="7331"/>
                    </a:lnTo>
                    <a:lnTo>
                      <a:pt x="1913" y="16149"/>
                    </a:lnTo>
                    <a:lnTo>
                      <a:pt x="2656" y="24330"/>
                    </a:lnTo>
                    <a:lnTo>
                      <a:pt x="4144" y="28155"/>
                    </a:lnTo>
                    <a:lnTo>
                      <a:pt x="1700" y="27836"/>
                    </a:lnTo>
                    <a:lnTo>
                      <a:pt x="532" y="25605"/>
                    </a:lnTo>
                    <a:lnTo>
                      <a:pt x="1063" y="22736"/>
                    </a:lnTo>
                    <a:lnTo>
                      <a:pt x="0" y="17530"/>
                    </a:lnTo>
                    <a:lnTo>
                      <a:pt x="638" y="14024"/>
                    </a:lnTo>
                    <a:lnTo>
                      <a:pt x="213" y="11793"/>
                    </a:lnTo>
                    <a:lnTo>
                      <a:pt x="744" y="7756"/>
                    </a:lnTo>
                    <a:close/>
                  </a:path>
                </a:pathLst>
              </a:custGeom>
              <a:grpFill/>
              <a:ln>
                <a:noFill/>
              </a:ln>
            </p:spPr>
          </p:sp>
          <p:sp>
            <p:nvSpPr>
              <p:cNvPr id="229" name="Google Shape;466;p45">
                <a:extLst>
                  <a:ext uri="{FF2B5EF4-FFF2-40B4-BE49-F238E27FC236}">
                    <a16:creationId xmlns:a16="http://schemas.microsoft.com/office/drawing/2014/main" id="{FA3BBD86-DD6B-4885-A636-EB49050242B1}"/>
                  </a:ext>
                </a:extLst>
              </p:cNvPr>
              <p:cNvSpPr/>
              <p:nvPr/>
            </p:nvSpPr>
            <p:spPr>
              <a:xfrm>
                <a:off x="2680375" y="3510050"/>
                <a:ext cx="137075" cy="674800"/>
              </a:xfrm>
              <a:custGeom>
                <a:avLst/>
                <a:gdLst/>
                <a:ahLst/>
                <a:cxnLst/>
                <a:rect l="l" t="t" r="r" b="b"/>
                <a:pathLst>
                  <a:path w="5483" h="26992" extrusionOk="0">
                    <a:moveTo>
                      <a:pt x="984" y="23016"/>
                    </a:moveTo>
                    <a:lnTo>
                      <a:pt x="984" y="23121"/>
                    </a:lnTo>
                    <a:lnTo>
                      <a:pt x="1026" y="23058"/>
                    </a:lnTo>
                    <a:lnTo>
                      <a:pt x="1088" y="23016"/>
                    </a:lnTo>
                    <a:close/>
                    <a:moveTo>
                      <a:pt x="1047" y="0"/>
                    </a:moveTo>
                    <a:lnTo>
                      <a:pt x="984" y="105"/>
                    </a:lnTo>
                    <a:lnTo>
                      <a:pt x="963" y="209"/>
                    </a:lnTo>
                    <a:lnTo>
                      <a:pt x="1068" y="314"/>
                    </a:lnTo>
                    <a:lnTo>
                      <a:pt x="1005" y="419"/>
                    </a:lnTo>
                    <a:lnTo>
                      <a:pt x="900" y="502"/>
                    </a:lnTo>
                    <a:lnTo>
                      <a:pt x="837" y="461"/>
                    </a:lnTo>
                    <a:lnTo>
                      <a:pt x="691" y="544"/>
                    </a:lnTo>
                    <a:lnTo>
                      <a:pt x="565" y="628"/>
                    </a:lnTo>
                    <a:lnTo>
                      <a:pt x="628" y="670"/>
                    </a:lnTo>
                    <a:lnTo>
                      <a:pt x="628" y="837"/>
                    </a:lnTo>
                    <a:lnTo>
                      <a:pt x="586" y="963"/>
                    </a:lnTo>
                    <a:lnTo>
                      <a:pt x="628" y="1130"/>
                    </a:lnTo>
                    <a:lnTo>
                      <a:pt x="733" y="1549"/>
                    </a:lnTo>
                    <a:lnTo>
                      <a:pt x="733" y="1695"/>
                    </a:lnTo>
                    <a:lnTo>
                      <a:pt x="691" y="1800"/>
                    </a:lnTo>
                    <a:lnTo>
                      <a:pt x="649" y="1883"/>
                    </a:lnTo>
                    <a:lnTo>
                      <a:pt x="691" y="2093"/>
                    </a:lnTo>
                    <a:lnTo>
                      <a:pt x="775" y="2302"/>
                    </a:lnTo>
                    <a:lnTo>
                      <a:pt x="858" y="2490"/>
                    </a:lnTo>
                    <a:lnTo>
                      <a:pt x="858" y="2762"/>
                    </a:lnTo>
                    <a:lnTo>
                      <a:pt x="837" y="2846"/>
                    </a:lnTo>
                    <a:lnTo>
                      <a:pt x="796" y="2909"/>
                    </a:lnTo>
                    <a:lnTo>
                      <a:pt x="837" y="3327"/>
                    </a:lnTo>
                    <a:lnTo>
                      <a:pt x="837" y="3432"/>
                    </a:lnTo>
                    <a:lnTo>
                      <a:pt x="754" y="3474"/>
                    </a:lnTo>
                    <a:lnTo>
                      <a:pt x="670" y="3536"/>
                    </a:lnTo>
                    <a:lnTo>
                      <a:pt x="670" y="3766"/>
                    </a:lnTo>
                    <a:lnTo>
                      <a:pt x="691" y="3829"/>
                    </a:lnTo>
                    <a:lnTo>
                      <a:pt x="775" y="3766"/>
                    </a:lnTo>
                    <a:lnTo>
                      <a:pt x="837" y="3829"/>
                    </a:lnTo>
                    <a:lnTo>
                      <a:pt x="754" y="3892"/>
                    </a:lnTo>
                    <a:lnTo>
                      <a:pt x="754" y="4499"/>
                    </a:lnTo>
                    <a:lnTo>
                      <a:pt x="837" y="4729"/>
                    </a:lnTo>
                    <a:lnTo>
                      <a:pt x="858" y="4917"/>
                    </a:lnTo>
                    <a:lnTo>
                      <a:pt x="837" y="5064"/>
                    </a:lnTo>
                    <a:lnTo>
                      <a:pt x="733" y="5231"/>
                    </a:lnTo>
                    <a:lnTo>
                      <a:pt x="733" y="5399"/>
                    </a:lnTo>
                    <a:lnTo>
                      <a:pt x="837" y="5566"/>
                    </a:lnTo>
                    <a:lnTo>
                      <a:pt x="796" y="5712"/>
                    </a:lnTo>
                    <a:lnTo>
                      <a:pt x="796" y="5984"/>
                    </a:lnTo>
                    <a:lnTo>
                      <a:pt x="754" y="6089"/>
                    </a:lnTo>
                    <a:lnTo>
                      <a:pt x="754" y="6256"/>
                    </a:lnTo>
                    <a:lnTo>
                      <a:pt x="775" y="6340"/>
                    </a:lnTo>
                    <a:lnTo>
                      <a:pt x="775" y="6403"/>
                    </a:lnTo>
                    <a:lnTo>
                      <a:pt x="670" y="6570"/>
                    </a:lnTo>
                    <a:lnTo>
                      <a:pt x="670" y="6717"/>
                    </a:lnTo>
                    <a:lnTo>
                      <a:pt x="628" y="6821"/>
                    </a:lnTo>
                    <a:lnTo>
                      <a:pt x="649" y="7010"/>
                    </a:lnTo>
                    <a:lnTo>
                      <a:pt x="628" y="7093"/>
                    </a:lnTo>
                    <a:lnTo>
                      <a:pt x="524" y="7303"/>
                    </a:lnTo>
                    <a:lnTo>
                      <a:pt x="524" y="7407"/>
                    </a:lnTo>
                    <a:lnTo>
                      <a:pt x="628" y="7554"/>
                    </a:lnTo>
                    <a:lnTo>
                      <a:pt x="649" y="7721"/>
                    </a:lnTo>
                    <a:lnTo>
                      <a:pt x="733" y="7826"/>
                    </a:lnTo>
                    <a:lnTo>
                      <a:pt x="649" y="7867"/>
                    </a:lnTo>
                    <a:lnTo>
                      <a:pt x="586" y="8014"/>
                    </a:lnTo>
                    <a:lnTo>
                      <a:pt x="670" y="8119"/>
                    </a:lnTo>
                    <a:lnTo>
                      <a:pt x="586" y="8202"/>
                    </a:lnTo>
                    <a:lnTo>
                      <a:pt x="524" y="8244"/>
                    </a:lnTo>
                    <a:lnTo>
                      <a:pt x="524" y="8391"/>
                    </a:lnTo>
                    <a:lnTo>
                      <a:pt x="544" y="8537"/>
                    </a:lnTo>
                    <a:lnTo>
                      <a:pt x="544" y="8663"/>
                    </a:lnTo>
                    <a:lnTo>
                      <a:pt x="670" y="8997"/>
                    </a:lnTo>
                    <a:lnTo>
                      <a:pt x="670" y="9186"/>
                    </a:lnTo>
                    <a:lnTo>
                      <a:pt x="628" y="9228"/>
                    </a:lnTo>
                    <a:lnTo>
                      <a:pt x="628" y="9332"/>
                    </a:lnTo>
                    <a:lnTo>
                      <a:pt x="754" y="9520"/>
                    </a:lnTo>
                    <a:lnTo>
                      <a:pt x="754" y="9730"/>
                    </a:lnTo>
                    <a:lnTo>
                      <a:pt x="733" y="9855"/>
                    </a:lnTo>
                    <a:lnTo>
                      <a:pt x="733" y="9918"/>
                    </a:lnTo>
                    <a:lnTo>
                      <a:pt x="754" y="10023"/>
                    </a:lnTo>
                    <a:lnTo>
                      <a:pt x="733" y="10106"/>
                    </a:lnTo>
                    <a:lnTo>
                      <a:pt x="691" y="10211"/>
                    </a:lnTo>
                    <a:lnTo>
                      <a:pt x="733" y="10253"/>
                    </a:lnTo>
                    <a:lnTo>
                      <a:pt x="858" y="10441"/>
                    </a:lnTo>
                    <a:lnTo>
                      <a:pt x="879" y="10546"/>
                    </a:lnTo>
                    <a:lnTo>
                      <a:pt x="837" y="10650"/>
                    </a:lnTo>
                    <a:lnTo>
                      <a:pt x="754" y="10692"/>
                    </a:lnTo>
                    <a:lnTo>
                      <a:pt x="670" y="10860"/>
                    </a:lnTo>
                    <a:lnTo>
                      <a:pt x="670" y="10901"/>
                    </a:lnTo>
                    <a:lnTo>
                      <a:pt x="733" y="10964"/>
                    </a:lnTo>
                    <a:lnTo>
                      <a:pt x="670" y="11090"/>
                    </a:lnTo>
                    <a:lnTo>
                      <a:pt x="586" y="11173"/>
                    </a:lnTo>
                    <a:lnTo>
                      <a:pt x="586" y="11278"/>
                    </a:lnTo>
                    <a:lnTo>
                      <a:pt x="565" y="11466"/>
                    </a:lnTo>
                    <a:lnTo>
                      <a:pt x="524" y="11571"/>
                    </a:lnTo>
                    <a:lnTo>
                      <a:pt x="524" y="11676"/>
                    </a:lnTo>
                    <a:lnTo>
                      <a:pt x="482" y="11717"/>
                    </a:lnTo>
                    <a:lnTo>
                      <a:pt x="482" y="11843"/>
                    </a:lnTo>
                    <a:lnTo>
                      <a:pt x="419" y="11927"/>
                    </a:lnTo>
                    <a:lnTo>
                      <a:pt x="419" y="11989"/>
                    </a:lnTo>
                    <a:lnTo>
                      <a:pt x="461" y="12052"/>
                    </a:lnTo>
                    <a:lnTo>
                      <a:pt x="377" y="12157"/>
                    </a:lnTo>
                    <a:lnTo>
                      <a:pt x="377" y="12324"/>
                    </a:lnTo>
                    <a:lnTo>
                      <a:pt x="377" y="12429"/>
                    </a:lnTo>
                    <a:lnTo>
                      <a:pt x="314" y="12471"/>
                    </a:lnTo>
                    <a:lnTo>
                      <a:pt x="314" y="12575"/>
                    </a:lnTo>
                    <a:lnTo>
                      <a:pt x="272" y="12659"/>
                    </a:lnTo>
                    <a:lnTo>
                      <a:pt x="272" y="12743"/>
                    </a:lnTo>
                    <a:lnTo>
                      <a:pt x="314" y="12847"/>
                    </a:lnTo>
                    <a:lnTo>
                      <a:pt x="314" y="12952"/>
                    </a:lnTo>
                    <a:lnTo>
                      <a:pt x="231" y="13057"/>
                    </a:lnTo>
                    <a:lnTo>
                      <a:pt x="147" y="13057"/>
                    </a:lnTo>
                    <a:lnTo>
                      <a:pt x="63" y="12994"/>
                    </a:lnTo>
                    <a:lnTo>
                      <a:pt x="0" y="13015"/>
                    </a:lnTo>
                    <a:lnTo>
                      <a:pt x="0" y="13098"/>
                    </a:lnTo>
                    <a:lnTo>
                      <a:pt x="21" y="13224"/>
                    </a:lnTo>
                    <a:lnTo>
                      <a:pt x="21" y="13412"/>
                    </a:lnTo>
                    <a:lnTo>
                      <a:pt x="105" y="13517"/>
                    </a:lnTo>
                    <a:lnTo>
                      <a:pt x="231" y="13621"/>
                    </a:lnTo>
                    <a:lnTo>
                      <a:pt x="252" y="13747"/>
                    </a:lnTo>
                    <a:lnTo>
                      <a:pt x="231" y="13914"/>
                    </a:lnTo>
                    <a:lnTo>
                      <a:pt x="398" y="14228"/>
                    </a:lnTo>
                    <a:lnTo>
                      <a:pt x="440" y="14312"/>
                    </a:lnTo>
                    <a:lnTo>
                      <a:pt x="524" y="14375"/>
                    </a:lnTo>
                    <a:lnTo>
                      <a:pt x="524" y="14563"/>
                    </a:lnTo>
                    <a:lnTo>
                      <a:pt x="461" y="14835"/>
                    </a:lnTo>
                    <a:lnTo>
                      <a:pt x="419" y="14856"/>
                    </a:lnTo>
                    <a:lnTo>
                      <a:pt x="440" y="14940"/>
                    </a:lnTo>
                    <a:lnTo>
                      <a:pt x="419" y="15002"/>
                    </a:lnTo>
                    <a:lnTo>
                      <a:pt x="356" y="14982"/>
                    </a:lnTo>
                    <a:lnTo>
                      <a:pt x="314" y="14982"/>
                    </a:lnTo>
                    <a:lnTo>
                      <a:pt x="272" y="15086"/>
                    </a:lnTo>
                    <a:lnTo>
                      <a:pt x="314" y="15191"/>
                    </a:lnTo>
                    <a:lnTo>
                      <a:pt x="377" y="15254"/>
                    </a:lnTo>
                    <a:lnTo>
                      <a:pt x="335" y="15484"/>
                    </a:lnTo>
                    <a:lnTo>
                      <a:pt x="356" y="15588"/>
                    </a:lnTo>
                    <a:lnTo>
                      <a:pt x="314" y="15672"/>
                    </a:lnTo>
                    <a:lnTo>
                      <a:pt x="356" y="15714"/>
                    </a:lnTo>
                    <a:lnTo>
                      <a:pt x="335" y="15798"/>
                    </a:lnTo>
                    <a:lnTo>
                      <a:pt x="314" y="15818"/>
                    </a:lnTo>
                    <a:lnTo>
                      <a:pt x="335" y="15881"/>
                    </a:lnTo>
                    <a:lnTo>
                      <a:pt x="524" y="16153"/>
                    </a:lnTo>
                    <a:lnTo>
                      <a:pt x="565" y="16216"/>
                    </a:lnTo>
                    <a:lnTo>
                      <a:pt x="565" y="16362"/>
                    </a:lnTo>
                    <a:lnTo>
                      <a:pt x="524" y="16342"/>
                    </a:lnTo>
                    <a:lnTo>
                      <a:pt x="377" y="16342"/>
                    </a:lnTo>
                    <a:lnTo>
                      <a:pt x="314" y="16425"/>
                    </a:lnTo>
                    <a:lnTo>
                      <a:pt x="314" y="16467"/>
                    </a:lnTo>
                    <a:lnTo>
                      <a:pt x="356" y="16530"/>
                    </a:lnTo>
                    <a:lnTo>
                      <a:pt x="356" y="16614"/>
                    </a:lnTo>
                    <a:lnTo>
                      <a:pt x="314" y="16655"/>
                    </a:lnTo>
                    <a:lnTo>
                      <a:pt x="272" y="16739"/>
                    </a:lnTo>
                    <a:lnTo>
                      <a:pt x="314" y="16823"/>
                    </a:lnTo>
                    <a:lnTo>
                      <a:pt x="335" y="16844"/>
                    </a:lnTo>
                    <a:lnTo>
                      <a:pt x="377" y="16969"/>
                    </a:lnTo>
                    <a:lnTo>
                      <a:pt x="419" y="17304"/>
                    </a:lnTo>
                    <a:lnTo>
                      <a:pt x="356" y="17451"/>
                    </a:lnTo>
                    <a:lnTo>
                      <a:pt x="482" y="17492"/>
                    </a:lnTo>
                    <a:lnTo>
                      <a:pt x="670" y="17471"/>
                    </a:lnTo>
                    <a:lnTo>
                      <a:pt x="670" y="17409"/>
                    </a:lnTo>
                    <a:lnTo>
                      <a:pt x="670" y="17283"/>
                    </a:lnTo>
                    <a:lnTo>
                      <a:pt x="733" y="17199"/>
                    </a:lnTo>
                    <a:lnTo>
                      <a:pt x="837" y="17241"/>
                    </a:lnTo>
                    <a:lnTo>
                      <a:pt x="858" y="17199"/>
                    </a:lnTo>
                    <a:lnTo>
                      <a:pt x="733" y="17095"/>
                    </a:lnTo>
                    <a:lnTo>
                      <a:pt x="775" y="17053"/>
                    </a:lnTo>
                    <a:lnTo>
                      <a:pt x="649" y="16927"/>
                    </a:lnTo>
                    <a:lnTo>
                      <a:pt x="649" y="16844"/>
                    </a:lnTo>
                    <a:lnTo>
                      <a:pt x="733" y="16844"/>
                    </a:lnTo>
                    <a:lnTo>
                      <a:pt x="837" y="16886"/>
                    </a:lnTo>
                    <a:lnTo>
                      <a:pt x="837" y="16865"/>
                    </a:lnTo>
                    <a:lnTo>
                      <a:pt x="775" y="16823"/>
                    </a:lnTo>
                    <a:lnTo>
                      <a:pt x="649" y="16718"/>
                    </a:lnTo>
                    <a:lnTo>
                      <a:pt x="775" y="16739"/>
                    </a:lnTo>
                    <a:lnTo>
                      <a:pt x="775" y="16634"/>
                    </a:lnTo>
                    <a:lnTo>
                      <a:pt x="754" y="16572"/>
                    </a:lnTo>
                    <a:lnTo>
                      <a:pt x="754" y="16425"/>
                    </a:lnTo>
                    <a:lnTo>
                      <a:pt x="733" y="16362"/>
                    </a:lnTo>
                    <a:cubicBezTo>
                      <a:pt x="733" y="16321"/>
                      <a:pt x="754" y="16258"/>
                      <a:pt x="775" y="16237"/>
                    </a:cubicBezTo>
                    <a:lnTo>
                      <a:pt x="837" y="16258"/>
                    </a:lnTo>
                    <a:lnTo>
                      <a:pt x="879" y="16237"/>
                    </a:lnTo>
                    <a:cubicBezTo>
                      <a:pt x="879" y="16342"/>
                      <a:pt x="900" y="16467"/>
                      <a:pt x="900" y="16572"/>
                    </a:cubicBezTo>
                    <a:lnTo>
                      <a:pt x="1068" y="17764"/>
                    </a:lnTo>
                    <a:lnTo>
                      <a:pt x="1047" y="17785"/>
                    </a:lnTo>
                    <a:lnTo>
                      <a:pt x="1068" y="17869"/>
                    </a:lnTo>
                    <a:lnTo>
                      <a:pt x="1068" y="18036"/>
                    </a:lnTo>
                    <a:lnTo>
                      <a:pt x="1005" y="18078"/>
                    </a:lnTo>
                    <a:lnTo>
                      <a:pt x="1047" y="18120"/>
                    </a:lnTo>
                    <a:lnTo>
                      <a:pt x="1047" y="18287"/>
                    </a:lnTo>
                    <a:lnTo>
                      <a:pt x="1005" y="18350"/>
                    </a:lnTo>
                    <a:lnTo>
                      <a:pt x="1047" y="18434"/>
                    </a:lnTo>
                    <a:lnTo>
                      <a:pt x="1047" y="18455"/>
                    </a:lnTo>
                    <a:cubicBezTo>
                      <a:pt x="1047" y="18643"/>
                      <a:pt x="1005" y="18852"/>
                      <a:pt x="963" y="19041"/>
                    </a:cubicBezTo>
                    <a:cubicBezTo>
                      <a:pt x="921" y="19187"/>
                      <a:pt x="900" y="19334"/>
                      <a:pt x="858" y="19459"/>
                    </a:cubicBezTo>
                    <a:lnTo>
                      <a:pt x="796" y="19480"/>
                    </a:lnTo>
                    <a:lnTo>
                      <a:pt x="691" y="19564"/>
                    </a:lnTo>
                    <a:lnTo>
                      <a:pt x="649" y="19564"/>
                    </a:lnTo>
                    <a:lnTo>
                      <a:pt x="649" y="19501"/>
                    </a:lnTo>
                    <a:lnTo>
                      <a:pt x="754" y="19480"/>
                    </a:lnTo>
                    <a:lnTo>
                      <a:pt x="837" y="19438"/>
                    </a:lnTo>
                    <a:lnTo>
                      <a:pt x="837" y="19271"/>
                    </a:lnTo>
                    <a:lnTo>
                      <a:pt x="775" y="19250"/>
                    </a:lnTo>
                    <a:lnTo>
                      <a:pt x="670" y="19292"/>
                    </a:lnTo>
                    <a:lnTo>
                      <a:pt x="461" y="19292"/>
                    </a:lnTo>
                    <a:lnTo>
                      <a:pt x="377" y="19271"/>
                    </a:lnTo>
                    <a:lnTo>
                      <a:pt x="293" y="19292"/>
                    </a:lnTo>
                    <a:lnTo>
                      <a:pt x="293" y="19375"/>
                    </a:lnTo>
                    <a:lnTo>
                      <a:pt x="356" y="19501"/>
                    </a:lnTo>
                    <a:lnTo>
                      <a:pt x="398" y="19501"/>
                    </a:lnTo>
                    <a:lnTo>
                      <a:pt x="440" y="19585"/>
                    </a:lnTo>
                    <a:lnTo>
                      <a:pt x="356" y="19585"/>
                    </a:lnTo>
                    <a:lnTo>
                      <a:pt x="335" y="19689"/>
                    </a:lnTo>
                    <a:lnTo>
                      <a:pt x="252" y="19752"/>
                    </a:lnTo>
                    <a:lnTo>
                      <a:pt x="189" y="19857"/>
                    </a:lnTo>
                    <a:lnTo>
                      <a:pt x="42" y="19919"/>
                    </a:lnTo>
                    <a:lnTo>
                      <a:pt x="42" y="20003"/>
                    </a:lnTo>
                    <a:lnTo>
                      <a:pt x="189" y="20192"/>
                    </a:lnTo>
                    <a:lnTo>
                      <a:pt x="272" y="20192"/>
                    </a:lnTo>
                    <a:lnTo>
                      <a:pt x="335" y="20129"/>
                    </a:lnTo>
                    <a:lnTo>
                      <a:pt x="335" y="20066"/>
                    </a:lnTo>
                    <a:lnTo>
                      <a:pt x="231" y="20024"/>
                    </a:lnTo>
                    <a:lnTo>
                      <a:pt x="231" y="19982"/>
                    </a:lnTo>
                    <a:lnTo>
                      <a:pt x="272" y="19878"/>
                    </a:lnTo>
                    <a:lnTo>
                      <a:pt x="440" y="19878"/>
                    </a:lnTo>
                    <a:lnTo>
                      <a:pt x="461" y="19857"/>
                    </a:lnTo>
                    <a:lnTo>
                      <a:pt x="482" y="19982"/>
                    </a:lnTo>
                    <a:lnTo>
                      <a:pt x="586" y="20066"/>
                    </a:lnTo>
                    <a:lnTo>
                      <a:pt x="712" y="20066"/>
                    </a:lnTo>
                    <a:lnTo>
                      <a:pt x="754" y="20003"/>
                    </a:lnTo>
                    <a:lnTo>
                      <a:pt x="754" y="20003"/>
                    </a:lnTo>
                    <a:cubicBezTo>
                      <a:pt x="670" y="20317"/>
                      <a:pt x="649" y="20631"/>
                      <a:pt x="649" y="20924"/>
                    </a:cubicBezTo>
                    <a:lnTo>
                      <a:pt x="586" y="20966"/>
                    </a:lnTo>
                    <a:lnTo>
                      <a:pt x="649" y="21008"/>
                    </a:lnTo>
                    <a:lnTo>
                      <a:pt x="649" y="21154"/>
                    </a:lnTo>
                    <a:lnTo>
                      <a:pt x="565" y="21028"/>
                    </a:lnTo>
                    <a:lnTo>
                      <a:pt x="461" y="21008"/>
                    </a:lnTo>
                    <a:lnTo>
                      <a:pt x="440" y="21049"/>
                    </a:lnTo>
                    <a:lnTo>
                      <a:pt x="440" y="21133"/>
                    </a:lnTo>
                    <a:lnTo>
                      <a:pt x="461" y="21259"/>
                    </a:lnTo>
                    <a:lnTo>
                      <a:pt x="565" y="21280"/>
                    </a:lnTo>
                    <a:lnTo>
                      <a:pt x="649" y="21342"/>
                    </a:lnTo>
                    <a:lnTo>
                      <a:pt x="649" y="21384"/>
                    </a:lnTo>
                    <a:lnTo>
                      <a:pt x="691" y="21552"/>
                    </a:lnTo>
                    <a:lnTo>
                      <a:pt x="754" y="21572"/>
                    </a:lnTo>
                    <a:cubicBezTo>
                      <a:pt x="754" y="21635"/>
                      <a:pt x="775" y="21656"/>
                      <a:pt x="796" y="21698"/>
                    </a:cubicBezTo>
                    <a:lnTo>
                      <a:pt x="670" y="21656"/>
                    </a:lnTo>
                    <a:lnTo>
                      <a:pt x="649" y="21635"/>
                    </a:lnTo>
                    <a:lnTo>
                      <a:pt x="586" y="21677"/>
                    </a:lnTo>
                    <a:lnTo>
                      <a:pt x="649" y="21865"/>
                    </a:lnTo>
                    <a:lnTo>
                      <a:pt x="649" y="21949"/>
                    </a:lnTo>
                    <a:lnTo>
                      <a:pt x="691" y="21970"/>
                    </a:lnTo>
                    <a:lnTo>
                      <a:pt x="796" y="21803"/>
                    </a:lnTo>
                    <a:lnTo>
                      <a:pt x="858" y="21782"/>
                    </a:lnTo>
                    <a:cubicBezTo>
                      <a:pt x="879" y="21844"/>
                      <a:pt x="900" y="21886"/>
                      <a:pt x="921" y="21970"/>
                    </a:cubicBezTo>
                    <a:lnTo>
                      <a:pt x="921" y="22012"/>
                    </a:lnTo>
                    <a:lnTo>
                      <a:pt x="816" y="22054"/>
                    </a:lnTo>
                    <a:lnTo>
                      <a:pt x="921" y="22284"/>
                    </a:lnTo>
                    <a:lnTo>
                      <a:pt x="963" y="22409"/>
                    </a:lnTo>
                    <a:cubicBezTo>
                      <a:pt x="963" y="22493"/>
                      <a:pt x="984" y="22577"/>
                      <a:pt x="1005" y="22640"/>
                    </a:cubicBezTo>
                    <a:lnTo>
                      <a:pt x="984" y="22681"/>
                    </a:lnTo>
                    <a:lnTo>
                      <a:pt x="984" y="22744"/>
                    </a:lnTo>
                    <a:lnTo>
                      <a:pt x="921" y="22807"/>
                    </a:lnTo>
                    <a:lnTo>
                      <a:pt x="1005" y="22849"/>
                    </a:lnTo>
                    <a:lnTo>
                      <a:pt x="1026" y="22932"/>
                    </a:lnTo>
                    <a:lnTo>
                      <a:pt x="1068" y="22932"/>
                    </a:lnTo>
                    <a:cubicBezTo>
                      <a:pt x="1068" y="22953"/>
                      <a:pt x="1068" y="22995"/>
                      <a:pt x="1088" y="23016"/>
                    </a:cubicBezTo>
                    <a:cubicBezTo>
                      <a:pt x="1130" y="23163"/>
                      <a:pt x="1193" y="23330"/>
                      <a:pt x="1235" y="23456"/>
                    </a:cubicBezTo>
                    <a:lnTo>
                      <a:pt x="1277" y="23518"/>
                    </a:lnTo>
                    <a:cubicBezTo>
                      <a:pt x="1277" y="23539"/>
                      <a:pt x="1277" y="23539"/>
                      <a:pt x="1298" y="23560"/>
                    </a:cubicBezTo>
                    <a:lnTo>
                      <a:pt x="1235" y="23665"/>
                    </a:lnTo>
                    <a:lnTo>
                      <a:pt x="1193" y="23728"/>
                    </a:lnTo>
                    <a:lnTo>
                      <a:pt x="1235" y="23749"/>
                    </a:lnTo>
                    <a:lnTo>
                      <a:pt x="1381" y="23728"/>
                    </a:lnTo>
                    <a:lnTo>
                      <a:pt x="1444" y="23874"/>
                    </a:lnTo>
                    <a:lnTo>
                      <a:pt x="1423" y="23874"/>
                    </a:lnTo>
                    <a:lnTo>
                      <a:pt x="1444" y="23937"/>
                    </a:lnTo>
                    <a:lnTo>
                      <a:pt x="1486" y="23958"/>
                    </a:lnTo>
                    <a:lnTo>
                      <a:pt x="1423" y="24000"/>
                    </a:lnTo>
                    <a:lnTo>
                      <a:pt x="1402" y="24062"/>
                    </a:lnTo>
                    <a:lnTo>
                      <a:pt x="1423" y="24146"/>
                    </a:lnTo>
                    <a:lnTo>
                      <a:pt x="1486" y="24167"/>
                    </a:lnTo>
                    <a:lnTo>
                      <a:pt x="1549" y="24188"/>
                    </a:lnTo>
                    <a:lnTo>
                      <a:pt x="1507" y="24104"/>
                    </a:lnTo>
                    <a:lnTo>
                      <a:pt x="1549" y="24083"/>
                    </a:lnTo>
                    <a:cubicBezTo>
                      <a:pt x="1612" y="24167"/>
                      <a:pt x="1653" y="24272"/>
                      <a:pt x="1716" y="24355"/>
                    </a:cubicBezTo>
                    <a:lnTo>
                      <a:pt x="1716" y="24397"/>
                    </a:lnTo>
                    <a:lnTo>
                      <a:pt x="1653" y="24460"/>
                    </a:lnTo>
                    <a:lnTo>
                      <a:pt x="1695" y="24481"/>
                    </a:lnTo>
                    <a:lnTo>
                      <a:pt x="1737" y="24460"/>
                    </a:lnTo>
                    <a:lnTo>
                      <a:pt x="1758" y="24418"/>
                    </a:lnTo>
                    <a:cubicBezTo>
                      <a:pt x="1967" y="24753"/>
                      <a:pt x="2218" y="25004"/>
                      <a:pt x="2469" y="25234"/>
                    </a:cubicBezTo>
                    <a:lnTo>
                      <a:pt x="2449" y="25234"/>
                    </a:lnTo>
                    <a:lnTo>
                      <a:pt x="2365" y="25192"/>
                    </a:lnTo>
                    <a:lnTo>
                      <a:pt x="2260" y="25150"/>
                    </a:lnTo>
                    <a:lnTo>
                      <a:pt x="2156" y="25150"/>
                    </a:lnTo>
                    <a:lnTo>
                      <a:pt x="2072" y="25109"/>
                    </a:lnTo>
                    <a:lnTo>
                      <a:pt x="1946" y="24983"/>
                    </a:lnTo>
                    <a:lnTo>
                      <a:pt x="1863" y="24920"/>
                    </a:lnTo>
                    <a:lnTo>
                      <a:pt x="1842" y="24983"/>
                    </a:lnTo>
                    <a:lnTo>
                      <a:pt x="1863" y="25088"/>
                    </a:lnTo>
                    <a:lnTo>
                      <a:pt x="1946" y="25213"/>
                    </a:lnTo>
                    <a:lnTo>
                      <a:pt x="2072" y="25234"/>
                    </a:lnTo>
                    <a:lnTo>
                      <a:pt x="2239" y="25318"/>
                    </a:lnTo>
                    <a:lnTo>
                      <a:pt x="2281" y="25401"/>
                    </a:lnTo>
                    <a:lnTo>
                      <a:pt x="2365" y="25401"/>
                    </a:lnTo>
                    <a:lnTo>
                      <a:pt x="2428" y="25360"/>
                    </a:lnTo>
                    <a:lnTo>
                      <a:pt x="2574" y="25422"/>
                    </a:lnTo>
                    <a:lnTo>
                      <a:pt x="2679" y="25464"/>
                    </a:lnTo>
                    <a:lnTo>
                      <a:pt x="2783" y="25464"/>
                    </a:lnTo>
                    <a:cubicBezTo>
                      <a:pt x="2804" y="25464"/>
                      <a:pt x="2846" y="25506"/>
                      <a:pt x="2846" y="25527"/>
                    </a:cubicBezTo>
                    <a:lnTo>
                      <a:pt x="2804" y="25527"/>
                    </a:lnTo>
                    <a:lnTo>
                      <a:pt x="2700" y="25569"/>
                    </a:lnTo>
                    <a:lnTo>
                      <a:pt x="2658" y="25548"/>
                    </a:lnTo>
                    <a:lnTo>
                      <a:pt x="2595" y="25506"/>
                    </a:lnTo>
                    <a:lnTo>
                      <a:pt x="2532" y="25506"/>
                    </a:lnTo>
                    <a:lnTo>
                      <a:pt x="2490" y="25548"/>
                    </a:lnTo>
                    <a:lnTo>
                      <a:pt x="2490" y="25611"/>
                    </a:lnTo>
                    <a:lnTo>
                      <a:pt x="2595" y="25653"/>
                    </a:lnTo>
                    <a:lnTo>
                      <a:pt x="2658" y="25757"/>
                    </a:lnTo>
                    <a:lnTo>
                      <a:pt x="2762" y="25799"/>
                    </a:lnTo>
                    <a:lnTo>
                      <a:pt x="2867" y="25925"/>
                    </a:lnTo>
                    <a:lnTo>
                      <a:pt x="2951" y="25945"/>
                    </a:lnTo>
                    <a:lnTo>
                      <a:pt x="3076" y="25925"/>
                    </a:lnTo>
                    <a:lnTo>
                      <a:pt x="3118" y="25945"/>
                    </a:lnTo>
                    <a:lnTo>
                      <a:pt x="3118" y="26029"/>
                    </a:lnTo>
                    <a:lnTo>
                      <a:pt x="3202" y="26092"/>
                    </a:lnTo>
                    <a:lnTo>
                      <a:pt x="3285" y="26071"/>
                    </a:lnTo>
                    <a:lnTo>
                      <a:pt x="3265" y="26029"/>
                    </a:lnTo>
                    <a:lnTo>
                      <a:pt x="3327" y="25945"/>
                    </a:lnTo>
                    <a:lnTo>
                      <a:pt x="3327" y="25883"/>
                    </a:lnTo>
                    <a:lnTo>
                      <a:pt x="3285" y="25862"/>
                    </a:lnTo>
                    <a:lnTo>
                      <a:pt x="3327" y="25841"/>
                    </a:lnTo>
                    <a:lnTo>
                      <a:pt x="3411" y="25841"/>
                    </a:lnTo>
                    <a:lnTo>
                      <a:pt x="3369" y="25757"/>
                    </a:lnTo>
                    <a:lnTo>
                      <a:pt x="3285" y="25736"/>
                    </a:lnTo>
                    <a:lnTo>
                      <a:pt x="3160" y="25757"/>
                    </a:lnTo>
                    <a:lnTo>
                      <a:pt x="3118" y="25715"/>
                    </a:lnTo>
                    <a:lnTo>
                      <a:pt x="3118" y="25715"/>
                    </a:lnTo>
                    <a:cubicBezTo>
                      <a:pt x="3141" y="25721"/>
                      <a:pt x="3164" y="25724"/>
                      <a:pt x="3189" y="25724"/>
                    </a:cubicBezTo>
                    <a:cubicBezTo>
                      <a:pt x="3256" y="25724"/>
                      <a:pt x="3329" y="25704"/>
                      <a:pt x="3390" y="25673"/>
                    </a:cubicBezTo>
                    <a:lnTo>
                      <a:pt x="3411" y="25715"/>
                    </a:lnTo>
                    <a:lnTo>
                      <a:pt x="3578" y="25736"/>
                    </a:lnTo>
                    <a:lnTo>
                      <a:pt x="3683" y="25778"/>
                    </a:lnTo>
                    <a:lnTo>
                      <a:pt x="3746" y="25778"/>
                    </a:lnTo>
                    <a:lnTo>
                      <a:pt x="3829" y="25841"/>
                    </a:lnTo>
                    <a:lnTo>
                      <a:pt x="3892" y="25778"/>
                    </a:lnTo>
                    <a:lnTo>
                      <a:pt x="3955" y="25653"/>
                    </a:lnTo>
                    <a:lnTo>
                      <a:pt x="3913" y="25464"/>
                    </a:lnTo>
                    <a:lnTo>
                      <a:pt x="3934" y="25401"/>
                    </a:lnTo>
                    <a:lnTo>
                      <a:pt x="3934" y="25318"/>
                    </a:lnTo>
                    <a:lnTo>
                      <a:pt x="3955" y="25150"/>
                    </a:lnTo>
                    <a:lnTo>
                      <a:pt x="3955" y="25109"/>
                    </a:lnTo>
                    <a:cubicBezTo>
                      <a:pt x="4018" y="25213"/>
                      <a:pt x="4060" y="25318"/>
                      <a:pt x="4143" y="25422"/>
                    </a:cubicBezTo>
                    <a:lnTo>
                      <a:pt x="4122" y="25527"/>
                    </a:lnTo>
                    <a:lnTo>
                      <a:pt x="4060" y="25632"/>
                    </a:lnTo>
                    <a:lnTo>
                      <a:pt x="4122" y="25736"/>
                    </a:lnTo>
                    <a:lnTo>
                      <a:pt x="4060" y="25820"/>
                    </a:lnTo>
                    <a:lnTo>
                      <a:pt x="4060" y="25883"/>
                    </a:lnTo>
                    <a:lnTo>
                      <a:pt x="4164" y="25945"/>
                    </a:lnTo>
                    <a:lnTo>
                      <a:pt x="4269" y="25966"/>
                    </a:lnTo>
                    <a:lnTo>
                      <a:pt x="4332" y="25987"/>
                    </a:lnTo>
                    <a:lnTo>
                      <a:pt x="4373" y="25945"/>
                    </a:lnTo>
                    <a:lnTo>
                      <a:pt x="4248" y="25841"/>
                    </a:lnTo>
                    <a:lnTo>
                      <a:pt x="4332" y="25757"/>
                    </a:lnTo>
                    <a:lnTo>
                      <a:pt x="4562" y="26155"/>
                    </a:lnTo>
                    <a:lnTo>
                      <a:pt x="4562" y="26155"/>
                    </a:lnTo>
                    <a:lnTo>
                      <a:pt x="4520" y="26134"/>
                    </a:lnTo>
                    <a:lnTo>
                      <a:pt x="4332" y="26050"/>
                    </a:lnTo>
                    <a:lnTo>
                      <a:pt x="4227" y="25987"/>
                    </a:lnTo>
                    <a:lnTo>
                      <a:pt x="4206" y="26029"/>
                    </a:lnTo>
                    <a:lnTo>
                      <a:pt x="4248" y="26071"/>
                    </a:lnTo>
                    <a:lnTo>
                      <a:pt x="4520" y="26197"/>
                    </a:lnTo>
                    <a:lnTo>
                      <a:pt x="4541" y="26259"/>
                    </a:lnTo>
                    <a:lnTo>
                      <a:pt x="4436" y="26259"/>
                    </a:lnTo>
                    <a:lnTo>
                      <a:pt x="4436" y="26322"/>
                    </a:lnTo>
                    <a:lnTo>
                      <a:pt x="4373" y="26322"/>
                    </a:lnTo>
                    <a:lnTo>
                      <a:pt x="4353" y="26238"/>
                    </a:lnTo>
                    <a:lnTo>
                      <a:pt x="4227" y="26155"/>
                    </a:lnTo>
                    <a:lnTo>
                      <a:pt x="4206" y="26176"/>
                    </a:lnTo>
                    <a:lnTo>
                      <a:pt x="4206" y="26259"/>
                    </a:lnTo>
                    <a:lnTo>
                      <a:pt x="4122" y="26259"/>
                    </a:lnTo>
                    <a:lnTo>
                      <a:pt x="3934" y="26280"/>
                    </a:lnTo>
                    <a:lnTo>
                      <a:pt x="3892" y="26322"/>
                    </a:lnTo>
                    <a:lnTo>
                      <a:pt x="3934" y="26364"/>
                    </a:lnTo>
                    <a:lnTo>
                      <a:pt x="3913" y="26385"/>
                    </a:lnTo>
                    <a:lnTo>
                      <a:pt x="3809" y="26364"/>
                    </a:lnTo>
                    <a:lnTo>
                      <a:pt x="3704" y="26385"/>
                    </a:lnTo>
                    <a:lnTo>
                      <a:pt x="3725" y="26448"/>
                    </a:lnTo>
                    <a:lnTo>
                      <a:pt x="3850" y="26469"/>
                    </a:lnTo>
                    <a:lnTo>
                      <a:pt x="3955" y="26469"/>
                    </a:lnTo>
                    <a:lnTo>
                      <a:pt x="3997" y="26427"/>
                    </a:lnTo>
                    <a:lnTo>
                      <a:pt x="4018" y="26385"/>
                    </a:lnTo>
                    <a:lnTo>
                      <a:pt x="4101" y="26427"/>
                    </a:lnTo>
                    <a:lnTo>
                      <a:pt x="4206" y="26490"/>
                    </a:lnTo>
                    <a:lnTo>
                      <a:pt x="4248" y="26469"/>
                    </a:lnTo>
                    <a:lnTo>
                      <a:pt x="4269" y="26531"/>
                    </a:lnTo>
                    <a:lnTo>
                      <a:pt x="4269" y="26573"/>
                    </a:lnTo>
                    <a:lnTo>
                      <a:pt x="4353" y="26636"/>
                    </a:lnTo>
                    <a:lnTo>
                      <a:pt x="4269" y="26678"/>
                    </a:lnTo>
                    <a:lnTo>
                      <a:pt x="4227" y="26782"/>
                    </a:lnTo>
                    <a:lnTo>
                      <a:pt x="4269" y="26866"/>
                    </a:lnTo>
                    <a:lnTo>
                      <a:pt x="4353" y="26866"/>
                    </a:lnTo>
                    <a:lnTo>
                      <a:pt x="4436" y="26887"/>
                    </a:lnTo>
                    <a:lnTo>
                      <a:pt x="4541" y="26992"/>
                    </a:lnTo>
                    <a:lnTo>
                      <a:pt x="4625" y="26992"/>
                    </a:lnTo>
                    <a:lnTo>
                      <a:pt x="4646" y="26971"/>
                    </a:lnTo>
                    <a:lnTo>
                      <a:pt x="4562" y="26908"/>
                    </a:lnTo>
                    <a:lnTo>
                      <a:pt x="4457" y="26845"/>
                    </a:lnTo>
                    <a:lnTo>
                      <a:pt x="4436" y="26782"/>
                    </a:lnTo>
                    <a:lnTo>
                      <a:pt x="4457" y="26782"/>
                    </a:lnTo>
                    <a:lnTo>
                      <a:pt x="4541" y="26803"/>
                    </a:lnTo>
                    <a:lnTo>
                      <a:pt x="4625" y="26762"/>
                    </a:lnTo>
                    <a:lnTo>
                      <a:pt x="4646" y="26699"/>
                    </a:lnTo>
                    <a:lnTo>
                      <a:pt x="4562" y="26678"/>
                    </a:lnTo>
                    <a:lnTo>
                      <a:pt x="4520" y="26636"/>
                    </a:lnTo>
                    <a:lnTo>
                      <a:pt x="4750" y="26531"/>
                    </a:lnTo>
                    <a:lnTo>
                      <a:pt x="4855" y="26469"/>
                    </a:lnTo>
                    <a:lnTo>
                      <a:pt x="4938" y="26490"/>
                    </a:lnTo>
                    <a:cubicBezTo>
                      <a:pt x="4959" y="26531"/>
                      <a:pt x="4959" y="26552"/>
                      <a:pt x="4980" y="26552"/>
                    </a:cubicBezTo>
                    <a:lnTo>
                      <a:pt x="5001" y="26552"/>
                    </a:lnTo>
                    <a:lnTo>
                      <a:pt x="5001" y="26531"/>
                    </a:lnTo>
                    <a:lnTo>
                      <a:pt x="5294" y="26594"/>
                    </a:lnTo>
                    <a:lnTo>
                      <a:pt x="5357" y="26573"/>
                    </a:lnTo>
                    <a:lnTo>
                      <a:pt x="5357" y="26510"/>
                    </a:lnTo>
                    <a:lnTo>
                      <a:pt x="5482" y="26510"/>
                    </a:lnTo>
                    <a:lnTo>
                      <a:pt x="5420" y="26322"/>
                    </a:lnTo>
                    <a:lnTo>
                      <a:pt x="5357" y="26322"/>
                    </a:lnTo>
                    <a:lnTo>
                      <a:pt x="5252" y="26238"/>
                    </a:lnTo>
                    <a:lnTo>
                      <a:pt x="5106" y="26176"/>
                    </a:lnTo>
                    <a:lnTo>
                      <a:pt x="5106" y="26113"/>
                    </a:lnTo>
                    <a:lnTo>
                      <a:pt x="5273" y="26218"/>
                    </a:lnTo>
                    <a:lnTo>
                      <a:pt x="5399" y="26238"/>
                    </a:lnTo>
                    <a:lnTo>
                      <a:pt x="5148" y="25171"/>
                    </a:lnTo>
                    <a:lnTo>
                      <a:pt x="5106" y="25171"/>
                    </a:lnTo>
                    <a:lnTo>
                      <a:pt x="5106" y="25129"/>
                    </a:lnTo>
                    <a:lnTo>
                      <a:pt x="4959" y="24481"/>
                    </a:lnTo>
                    <a:lnTo>
                      <a:pt x="4792" y="24544"/>
                    </a:lnTo>
                    <a:lnTo>
                      <a:pt x="4750" y="24585"/>
                    </a:lnTo>
                    <a:lnTo>
                      <a:pt x="4666" y="24502"/>
                    </a:lnTo>
                    <a:lnTo>
                      <a:pt x="4583" y="24481"/>
                    </a:lnTo>
                    <a:lnTo>
                      <a:pt x="4562" y="24544"/>
                    </a:lnTo>
                    <a:cubicBezTo>
                      <a:pt x="4562" y="24502"/>
                      <a:pt x="4541" y="24502"/>
                      <a:pt x="4541" y="24481"/>
                    </a:cubicBezTo>
                    <a:lnTo>
                      <a:pt x="4541" y="24334"/>
                    </a:lnTo>
                    <a:lnTo>
                      <a:pt x="4625" y="24272"/>
                    </a:lnTo>
                    <a:lnTo>
                      <a:pt x="4750" y="24251"/>
                    </a:lnTo>
                    <a:lnTo>
                      <a:pt x="4897" y="24334"/>
                    </a:lnTo>
                    <a:lnTo>
                      <a:pt x="4980" y="24272"/>
                    </a:lnTo>
                    <a:lnTo>
                      <a:pt x="5001" y="24272"/>
                    </a:lnTo>
                    <a:lnTo>
                      <a:pt x="4855" y="24146"/>
                    </a:lnTo>
                    <a:lnTo>
                      <a:pt x="4520" y="23937"/>
                    </a:lnTo>
                    <a:lnTo>
                      <a:pt x="4457" y="23874"/>
                    </a:lnTo>
                    <a:lnTo>
                      <a:pt x="3725" y="23874"/>
                    </a:lnTo>
                    <a:lnTo>
                      <a:pt x="3306" y="23958"/>
                    </a:lnTo>
                    <a:lnTo>
                      <a:pt x="3202" y="23895"/>
                    </a:lnTo>
                    <a:lnTo>
                      <a:pt x="2930" y="23874"/>
                    </a:lnTo>
                    <a:lnTo>
                      <a:pt x="2846" y="23644"/>
                    </a:lnTo>
                    <a:lnTo>
                      <a:pt x="2783" y="23435"/>
                    </a:lnTo>
                    <a:lnTo>
                      <a:pt x="2658" y="23330"/>
                    </a:lnTo>
                    <a:lnTo>
                      <a:pt x="2637" y="22995"/>
                    </a:lnTo>
                    <a:lnTo>
                      <a:pt x="2637" y="22828"/>
                    </a:lnTo>
                    <a:lnTo>
                      <a:pt x="2511" y="22828"/>
                    </a:lnTo>
                    <a:lnTo>
                      <a:pt x="2323" y="22912"/>
                    </a:lnTo>
                    <a:lnTo>
                      <a:pt x="2218" y="23016"/>
                    </a:lnTo>
                    <a:lnTo>
                      <a:pt x="2093" y="23016"/>
                    </a:lnTo>
                    <a:lnTo>
                      <a:pt x="1842" y="22577"/>
                    </a:lnTo>
                    <a:cubicBezTo>
                      <a:pt x="1821" y="22493"/>
                      <a:pt x="1800" y="22409"/>
                      <a:pt x="1800" y="22326"/>
                    </a:cubicBezTo>
                    <a:lnTo>
                      <a:pt x="1884" y="21844"/>
                    </a:lnTo>
                    <a:lnTo>
                      <a:pt x="2009" y="21656"/>
                    </a:lnTo>
                    <a:lnTo>
                      <a:pt x="2218" y="21447"/>
                    </a:lnTo>
                    <a:lnTo>
                      <a:pt x="2260" y="21154"/>
                    </a:lnTo>
                    <a:lnTo>
                      <a:pt x="2218" y="20840"/>
                    </a:lnTo>
                    <a:lnTo>
                      <a:pt x="2135" y="20610"/>
                    </a:lnTo>
                    <a:lnTo>
                      <a:pt x="2197" y="20338"/>
                    </a:lnTo>
                    <a:lnTo>
                      <a:pt x="2302" y="20212"/>
                    </a:lnTo>
                    <a:lnTo>
                      <a:pt x="2197" y="19961"/>
                    </a:lnTo>
                    <a:lnTo>
                      <a:pt x="2218" y="19815"/>
                    </a:lnTo>
                    <a:lnTo>
                      <a:pt x="2323" y="19710"/>
                    </a:lnTo>
                    <a:lnTo>
                      <a:pt x="2239" y="19480"/>
                    </a:lnTo>
                    <a:lnTo>
                      <a:pt x="2197" y="19166"/>
                    </a:lnTo>
                    <a:lnTo>
                      <a:pt x="2114" y="19020"/>
                    </a:lnTo>
                    <a:lnTo>
                      <a:pt x="2114" y="18915"/>
                    </a:lnTo>
                    <a:lnTo>
                      <a:pt x="2260" y="18769"/>
                    </a:lnTo>
                    <a:lnTo>
                      <a:pt x="2260" y="18643"/>
                    </a:lnTo>
                    <a:lnTo>
                      <a:pt x="2135" y="18434"/>
                    </a:lnTo>
                    <a:lnTo>
                      <a:pt x="1946" y="18308"/>
                    </a:lnTo>
                    <a:lnTo>
                      <a:pt x="1821" y="18308"/>
                    </a:lnTo>
                    <a:lnTo>
                      <a:pt x="1800" y="18329"/>
                    </a:lnTo>
                    <a:lnTo>
                      <a:pt x="1716" y="18246"/>
                    </a:lnTo>
                    <a:lnTo>
                      <a:pt x="1779" y="18141"/>
                    </a:lnTo>
                    <a:lnTo>
                      <a:pt x="2030" y="18141"/>
                    </a:lnTo>
                    <a:lnTo>
                      <a:pt x="2156" y="17995"/>
                    </a:lnTo>
                    <a:lnTo>
                      <a:pt x="2156" y="17869"/>
                    </a:lnTo>
                    <a:lnTo>
                      <a:pt x="2093" y="17827"/>
                    </a:lnTo>
                    <a:lnTo>
                      <a:pt x="2009" y="17890"/>
                    </a:lnTo>
                    <a:lnTo>
                      <a:pt x="1905" y="17869"/>
                    </a:lnTo>
                    <a:lnTo>
                      <a:pt x="1842" y="17597"/>
                    </a:lnTo>
                    <a:lnTo>
                      <a:pt x="1737" y="17367"/>
                    </a:lnTo>
                    <a:lnTo>
                      <a:pt x="1737" y="17199"/>
                    </a:lnTo>
                    <a:lnTo>
                      <a:pt x="1737" y="17032"/>
                    </a:lnTo>
                    <a:lnTo>
                      <a:pt x="1570" y="16969"/>
                    </a:lnTo>
                    <a:lnTo>
                      <a:pt x="1570" y="16948"/>
                    </a:lnTo>
                    <a:cubicBezTo>
                      <a:pt x="1528" y="16865"/>
                      <a:pt x="1528" y="16760"/>
                      <a:pt x="1507" y="16676"/>
                    </a:cubicBezTo>
                    <a:lnTo>
                      <a:pt x="1486" y="16362"/>
                    </a:lnTo>
                    <a:lnTo>
                      <a:pt x="1612" y="16300"/>
                    </a:lnTo>
                    <a:lnTo>
                      <a:pt x="1633" y="16132"/>
                    </a:lnTo>
                    <a:lnTo>
                      <a:pt x="1591" y="16028"/>
                    </a:lnTo>
                    <a:lnTo>
                      <a:pt x="1486" y="15986"/>
                    </a:lnTo>
                    <a:lnTo>
                      <a:pt x="1423" y="15714"/>
                    </a:lnTo>
                    <a:lnTo>
                      <a:pt x="1402" y="15358"/>
                    </a:lnTo>
                    <a:lnTo>
                      <a:pt x="1423" y="14940"/>
                    </a:lnTo>
                    <a:lnTo>
                      <a:pt x="1319" y="14751"/>
                    </a:lnTo>
                    <a:lnTo>
                      <a:pt x="1298" y="14542"/>
                    </a:lnTo>
                    <a:lnTo>
                      <a:pt x="1507" y="14249"/>
                    </a:lnTo>
                    <a:lnTo>
                      <a:pt x="1528" y="13935"/>
                    </a:lnTo>
                    <a:lnTo>
                      <a:pt x="1695" y="13852"/>
                    </a:lnTo>
                    <a:lnTo>
                      <a:pt x="1779" y="13747"/>
                    </a:lnTo>
                    <a:lnTo>
                      <a:pt x="1423" y="13077"/>
                    </a:lnTo>
                    <a:lnTo>
                      <a:pt x="1486" y="12847"/>
                    </a:lnTo>
                    <a:lnTo>
                      <a:pt x="1486" y="12680"/>
                    </a:lnTo>
                    <a:lnTo>
                      <a:pt x="1486" y="12282"/>
                    </a:lnTo>
                    <a:lnTo>
                      <a:pt x="1612" y="12052"/>
                    </a:lnTo>
                    <a:lnTo>
                      <a:pt x="1737" y="11927"/>
                    </a:lnTo>
                    <a:lnTo>
                      <a:pt x="1716" y="11717"/>
                    </a:lnTo>
                    <a:lnTo>
                      <a:pt x="1612" y="11529"/>
                    </a:lnTo>
                    <a:lnTo>
                      <a:pt x="1528" y="11445"/>
                    </a:lnTo>
                    <a:lnTo>
                      <a:pt x="1674" y="11278"/>
                    </a:lnTo>
                    <a:lnTo>
                      <a:pt x="1633" y="11027"/>
                    </a:lnTo>
                    <a:lnTo>
                      <a:pt x="1737" y="10797"/>
                    </a:lnTo>
                    <a:lnTo>
                      <a:pt x="1842" y="10776"/>
                    </a:lnTo>
                    <a:lnTo>
                      <a:pt x="1884" y="10504"/>
                    </a:lnTo>
                    <a:lnTo>
                      <a:pt x="1821" y="10064"/>
                    </a:lnTo>
                    <a:lnTo>
                      <a:pt x="1737" y="9981"/>
                    </a:lnTo>
                    <a:lnTo>
                      <a:pt x="1674" y="9646"/>
                    </a:lnTo>
                    <a:lnTo>
                      <a:pt x="1591" y="9458"/>
                    </a:lnTo>
                    <a:lnTo>
                      <a:pt x="1444" y="9248"/>
                    </a:lnTo>
                    <a:lnTo>
                      <a:pt x="1423" y="9144"/>
                    </a:lnTo>
                    <a:lnTo>
                      <a:pt x="1319" y="9018"/>
                    </a:lnTo>
                    <a:lnTo>
                      <a:pt x="1277" y="8725"/>
                    </a:lnTo>
                    <a:lnTo>
                      <a:pt x="1298" y="8516"/>
                    </a:lnTo>
                    <a:lnTo>
                      <a:pt x="1444" y="8453"/>
                    </a:lnTo>
                    <a:lnTo>
                      <a:pt x="1444" y="8160"/>
                    </a:lnTo>
                    <a:lnTo>
                      <a:pt x="1528" y="8056"/>
                    </a:lnTo>
                    <a:lnTo>
                      <a:pt x="1528" y="7784"/>
                    </a:lnTo>
                    <a:lnTo>
                      <a:pt x="1423" y="7616"/>
                    </a:lnTo>
                    <a:lnTo>
                      <a:pt x="1402" y="7240"/>
                    </a:lnTo>
                    <a:lnTo>
                      <a:pt x="1486" y="7156"/>
                    </a:lnTo>
                    <a:lnTo>
                      <a:pt x="1528" y="6738"/>
                    </a:lnTo>
                    <a:lnTo>
                      <a:pt x="1633" y="6591"/>
                    </a:lnTo>
                    <a:lnTo>
                      <a:pt x="1800" y="6194"/>
                    </a:lnTo>
                    <a:lnTo>
                      <a:pt x="1946" y="6047"/>
                    </a:lnTo>
                    <a:lnTo>
                      <a:pt x="2051" y="5984"/>
                    </a:lnTo>
                    <a:lnTo>
                      <a:pt x="2135" y="5880"/>
                    </a:lnTo>
                    <a:lnTo>
                      <a:pt x="2093" y="5838"/>
                    </a:lnTo>
                    <a:lnTo>
                      <a:pt x="2093" y="5671"/>
                    </a:lnTo>
                    <a:lnTo>
                      <a:pt x="2030" y="5587"/>
                    </a:lnTo>
                    <a:lnTo>
                      <a:pt x="1946" y="5545"/>
                    </a:lnTo>
                    <a:lnTo>
                      <a:pt x="1988" y="5440"/>
                    </a:lnTo>
                    <a:lnTo>
                      <a:pt x="2093" y="5357"/>
                    </a:lnTo>
                    <a:lnTo>
                      <a:pt x="2093" y="5210"/>
                    </a:lnTo>
                    <a:lnTo>
                      <a:pt x="1946" y="5043"/>
                    </a:lnTo>
                    <a:lnTo>
                      <a:pt x="1925" y="4854"/>
                    </a:lnTo>
                    <a:lnTo>
                      <a:pt x="2009" y="4729"/>
                    </a:lnTo>
                    <a:lnTo>
                      <a:pt x="1988" y="4624"/>
                    </a:lnTo>
                    <a:lnTo>
                      <a:pt x="1842" y="4520"/>
                    </a:lnTo>
                    <a:lnTo>
                      <a:pt x="1905" y="4373"/>
                    </a:lnTo>
                    <a:lnTo>
                      <a:pt x="2574" y="3997"/>
                    </a:lnTo>
                    <a:lnTo>
                      <a:pt x="2741" y="3348"/>
                    </a:lnTo>
                    <a:lnTo>
                      <a:pt x="2658" y="3181"/>
                    </a:lnTo>
                    <a:lnTo>
                      <a:pt x="2553" y="3222"/>
                    </a:lnTo>
                    <a:lnTo>
                      <a:pt x="2511" y="3285"/>
                    </a:lnTo>
                    <a:lnTo>
                      <a:pt x="2344" y="3285"/>
                    </a:lnTo>
                    <a:lnTo>
                      <a:pt x="1925" y="2134"/>
                    </a:lnTo>
                    <a:lnTo>
                      <a:pt x="1633" y="1883"/>
                    </a:lnTo>
                    <a:lnTo>
                      <a:pt x="1570" y="1779"/>
                    </a:lnTo>
                    <a:lnTo>
                      <a:pt x="1695" y="1465"/>
                    </a:lnTo>
                    <a:lnTo>
                      <a:pt x="1633" y="1360"/>
                    </a:lnTo>
                    <a:lnTo>
                      <a:pt x="1716" y="1193"/>
                    </a:lnTo>
                    <a:lnTo>
                      <a:pt x="1695" y="1130"/>
                    </a:lnTo>
                    <a:lnTo>
                      <a:pt x="1423" y="921"/>
                    </a:lnTo>
                    <a:lnTo>
                      <a:pt x="1360" y="774"/>
                    </a:lnTo>
                    <a:lnTo>
                      <a:pt x="1319" y="607"/>
                    </a:lnTo>
                    <a:lnTo>
                      <a:pt x="1298" y="544"/>
                    </a:lnTo>
                    <a:lnTo>
                      <a:pt x="1319" y="440"/>
                    </a:lnTo>
                    <a:lnTo>
                      <a:pt x="1298" y="335"/>
                    </a:lnTo>
                    <a:lnTo>
                      <a:pt x="1256" y="293"/>
                    </a:lnTo>
                    <a:lnTo>
                      <a:pt x="1151" y="189"/>
                    </a:lnTo>
                    <a:lnTo>
                      <a:pt x="1151" y="21"/>
                    </a:lnTo>
                    <a:lnTo>
                      <a:pt x="1109" y="21"/>
                    </a:lnTo>
                    <a:lnTo>
                      <a:pt x="104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 name="Google Shape;467;p45">
              <a:extLst>
                <a:ext uri="{FF2B5EF4-FFF2-40B4-BE49-F238E27FC236}">
                  <a16:creationId xmlns:a16="http://schemas.microsoft.com/office/drawing/2014/main" id="{8EDF24CD-FC15-400A-B84C-8209D4E7AA33}"/>
                </a:ext>
              </a:extLst>
            </p:cNvPr>
            <p:cNvGrpSpPr/>
            <p:nvPr/>
          </p:nvGrpSpPr>
          <p:grpSpPr>
            <a:xfrm>
              <a:off x="3855466" y="3289811"/>
              <a:ext cx="112514" cy="94210"/>
              <a:chOff x="3918000" y="3561900"/>
              <a:chExt cx="236225" cy="207100"/>
            </a:xfrm>
            <a:grpFill/>
          </p:grpSpPr>
          <p:sp>
            <p:nvSpPr>
              <p:cNvPr id="226" name="Google Shape;468;p45">
                <a:extLst>
                  <a:ext uri="{FF2B5EF4-FFF2-40B4-BE49-F238E27FC236}">
                    <a16:creationId xmlns:a16="http://schemas.microsoft.com/office/drawing/2014/main" id="{F3C4E08F-0AC8-45F9-90B1-54C65993F04D}"/>
                  </a:ext>
                </a:extLst>
              </p:cNvPr>
              <p:cNvSpPr/>
              <p:nvPr/>
            </p:nvSpPr>
            <p:spPr>
              <a:xfrm>
                <a:off x="3925800" y="3561900"/>
                <a:ext cx="228425" cy="170000"/>
              </a:xfrm>
              <a:custGeom>
                <a:avLst/>
                <a:gdLst/>
                <a:ahLst/>
                <a:cxnLst/>
                <a:rect l="l" t="t" r="r" b="b"/>
                <a:pathLst>
                  <a:path w="9137" h="6800" extrusionOk="0">
                    <a:moveTo>
                      <a:pt x="0" y="4356"/>
                    </a:moveTo>
                    <a:lnTo>
                      <a:pt x="1381" y="1594"/>
                    </a:lnTo>
                    <a:lnTo>
                      <a:pt x="7012" y="0"/>
                    </a:lnTo>
                    <a:lnTo>
                      <a:pt x="9137" y="532"/>
                    </a:lnTo>
                    <a:lnTo>
                      <a:pt x="8500" y="2444"/>
                    </a:lnTo>
                    <a:lnTo>
                      <a:pt x="6906" y="5206"/>
                    </a:lnTo>
                    <a:lnTo>
                      <a:pt x="3719" y="6800"/>
                    </a:lnTo>
                    <a:close/>
                  </a:path>
                </a:pathLst>
              </a:custGeom>
              <a:grpFill/>
              <a:ln>
                <a:noFill/>
              </a:ln>
            </p:spPr>
          </p:sp>
          <p:sp>
            <p:nvSpPr>
              <p:cNvPr id="227" name="Google Shape;469;p45">
                <a:extLst>
                  <a:ext uri="{FF2B5EF4-FFF2-40B4-BE49-F238E27FC236}">
                    <a16:creationId xmlns:a16="http://schemas.microsoft.com/office/drawing/2014/main" id="{FC5F77C6-2EA7-4222-AF62-B0CE74310585}"/>
                  </a:ext>
                </a:extLst>
              </p:cNvPr>
              <p:cNvSpPr/>
              <p:nvPr/>
            </p:nvSpPr>
            <p:spPr>
              <a:xfrm>
                <a:off x="3918000" y="3569675"/>
                <a:ext cx="229150" cy="199325"/>
              </a:xfrm>
              <a:custGeom>
                <a:avLst/>
                <a:gdLst/>
                <a:ahLst/>
                <a:cxnLst/>
                <a:rect l="l" t="t" r="r" b="b"/>
                <a:pathLst>
                  <a:path w="9166" h="7973" extrusionOk="0">
                    <a:moveTo>
                      <a:pt x="6696" y="3976"/>
                    </a:moveTo>
                    <a:lnTo>
                      <a:pt x="6738" y="4018"/>
                    </a:lnTo>
                    <a:lnTo>
                      <a:pt x="6780" y="3997"/>
                    </a:lnTo>
                    <a:lnTo>
                      <a:pt x="6843" y="4039"/>
                    </a:lnTo>
                    <a:lnTo>
                      <a:pt x="6926" y="4018"/>
                    </a:lnTo>
                    <a:lnTo>
                      <a:pt x="7052" y="4122"/>
                    </a:lnTo>
                    <a:lnTo>
                      <a:pt x="7136" y="4353"/>
                    </a:lnTo>
                    <a:lnTo>
                      <a:pt x="7136" y="4499"/>
                    </a:lnTo>
                    <a:lnTo>
                      <a:pt x="7094" y="4583"/>
                    </a:lnTo>
                    <a:lnTo>
                      <a:pt x="6989" y="4625"/>
                    </a:lnTo>
                    <a:lnTo>
                      <a:pt x="6989" y="4708"/>
                    </a:lnTo>
                    <a:lnTo>
                      <a:pt x="7031" y="4750"/>
                    </a:lnTo>
                    <a:lnTo>
                      <a:pt x="7031" y="4834"/>
                    </a:lnTo>
                    <a:lnTo>
                      <a:pt x="6926" y="4918"/>
                    </a:lnTo>
                    <a:lnTo>
                      <a:pt x="6843" y="4876"/>
                    </a:lnTo>
                    <a:lnTo>
                      <a:pt x="6738" y="4918"/>
                    </a:lnTo>
                    <a:lnTo>
                      <a:pt x="6675" y="4959"/>
                    </a:lnTo>
                    <a:lnTo>
                      <a:pt x="6571" y="5001"/>
                    </a:lnTo>
                    <a:lnTo>
                      <a:pt x="6508" y="5127"/>
                    </a:lnTo>
                    <a:lnTo>
                      <a:pt x="6466" y="5169"/>
                    </a:lnTo>
                    <a:lnTo>
                      <a:pt x="6424" y="5231"/>
                    </a:lnTo>
                    <a:lnTo>
                      <a:pt x="6320" y="5231"/>
                    </a:lnTo>
                    <a:lnTo>
                      <a:pt x="6194" y="5169"/>
                    </a:lnTo>
                    <a:lnTo>
                      <a:pt x="6152" y="5106"/>
                    </a:lnTo>
                    <a:lnTo>
                      <a:pt x="6069" y="5022"/>
                    </a:lnTo>
                    <a:lnTo>
                      <a:pt x="6069" y="4918"/>
                    </a:lnTo>
                    <a:lnTo>
                      <a:pt x="5985" y="4834"/>
                    </a:lnTo>
                    <a:lnTo>
                      <a:pt x="5964" y="4771"/>
                    </a:lnTo>
                    <a:lnTo>
                      <a:pt x="5880" y="4708"/>
                    </a:lnTo>
                    <a:lnTo>
                      <a:pt x="5838" y="4604"/>
                    </a:lnTo>
                    <a:lnTo>
                      <a:pt x="5901" y="4541"/>
                    </a:lnTo>
                    <a:lnTo>
                      <a:pt x="6069" y="4415"/>
                    </a:lnTo>
                    <a:lnTo>
                      <a:pt x="6110" y="4248"/>
                    </a:lnTo>
                    <a:lnTo>
                      <a:pt x="6257" y="4164"/>
                    </a:lnTo>
                    <a:lnTo>
                      <a:pt x="6466" y="4122"/>
                    </a:lnTo>
                    <a:lnTo>
                      <a:pt x="6508" y="4081"/>
                    </a:lnTo>
                    <a:lnTo>
                      <a:pt x="6592" y="4018"/>
                    </a:lnTo>
                    <a:lnTo>
                      <a:pt x="6613" y="3976"/>
                    </a:lnTo>
                    <a:close/>
                    <a:moveTo>
                      <a:pt x="7659" y="1"/>
                    </a:moveTo>
                    <a:lnTo>
                      <a:pt x="7470" y="21"/>
                    </a:lnTo>
                    <a:lnTo>
                      <a:pt x="7387" y="21"/>
                    </a:lnTo>
                    <a:lnTo>
                      <a:pt x="7345" y="63"/>
                    </a:lnTo>
                    <a:lnTo>
                      <a:pt x="7240" y="63"/>
                    </a:lnTo>
                    <a:lnTo>
                      <a:pt x="7178" y="126"/>
                    </a:lnTo>
                    <a:lnTo>
                      <a:pt x="7178" y="168"/>
                    </a:lnTo>
                    <a:lnTo>
                      <a:pt x="7157" y="252"/>
                    </a:lnTo>
                    <a:lnTo>
                      <a:pt x="7073" y="273"/>
                    </a:lnTo>
                    <a:lnTo>
                      <a:pt x="7010" y="356"/>
                    </a:lnTo>
                    <a:lnTo>
                      <a:pt x="6843" y="356"/>
                    </a:lnTo>
                    <a:lnTo>
                      <a:pt x="6822" y="335"/>
                    </a:lnTo>
                    <a:lnTo>
                      <a:pt x="6717" y="356"/>
                    </a:lnTo>
                    <a:lnTo>
                      <a:pt x="6592" y="461"/>
                    </a:lnTo>
                    <a:lnTo>
                      <a:pt x="6529" y="524"/>
                    </a:lnTo>
                    <a:lnTo>
                      <a:pt x="6445" y="565"/>
                    </a:lnTo>
                    <a:lnTo>
                      <a:pt x="6424" y="628"/>
                    </a:lnTo>
                    <a:lnTo>
                      <a:pt x="6341" y="649"/>
                    </a:lnTo>
                    <a:lnTo>
                      <a:pt x="6299" y="691"/>
                    </a:lnTo>
                    <a:lnTo>
                      <a:pt x="6236" y="733"/>
                    </a:lnTo>
                    <a:lnTo>
                      <a:pt x="6173" y="754"/>
                    </a:lnTo>
                    <a:lnTo>
                      <a:pt x="6006" y="963"/>
                    </a:lnTo>
                    <a:lnTo>
                      <a:pt x="5985" y="1089"/>
                    </a:lnTo>
                    <a:lnTo>
                      <a:pt x="6006" y="1151"/>
                    </a:lnTo>
                    <a:lnTo>
                      <a:pt x="6006" y="1214"/>
                    </a:lnTo>
                    <a:lnTo>
                      <a:pt x="5922" y="1256"/>
                    </a:lnTo>
                    <a:lnTo>
                      <a:pt x="5901" y="1298"/>
                    </a:lnTo>
                    <a:lnTo>
                      <a:pt x="5859" y="1319"/>
                    </a:lnTo>
                    <a:lnTo>
                      <a:pt x="5776" y="1402"/>
                    </a:lnTo>
                    <a:lnTo>
                      <a:pt x="5755" y="1486"/>
                    </a:lnTo>
                    <a:lnTo>
                      <a:pt x="5713" y="1507"/>
                    </a:lnTo>
                    <a:lnTo>
                      <a:pt x="5692" y="1570"/>
                    </a:lnTo>
                    <a:lnTo>
                      <a:pt x="5608" y="1570"/>
                    </a:lnTo>
                    <a:lnTo>
                      <a:pt x="5545" y="1612"/>
                    </a:lnTo>
                    <a:lnTo>
                      <a:pt x="5399" y="1633"/>
                    </a:lnTo>
                    <a:lnTo>
                      <a:pt x="5357" y="1737"/>
                    </a:lnTo>
                    <a:lnTo>
                      <a:pt x="5357" y="1905"/>
                    </a:lnTo>
                    <a:lnTo>
                      <a:pt x="5294" y="1967"/>
                    </a:lnTo>
                    <a:lnTo>
                      <a:pt x="5294" y="2030"/>
                    </a:lnTo>
                    <a:lnTo>
                      <a:pt x="5273" y="2135"/>
                    </a:lnTo>
                    <a:lnTo>
                      <a:pt x="5294" y="2197"/>
                    </a:lnTo>
                    <a:lnTo>
                      <a:pt x="5169" y="2260"/>
                    </a:lnTo>
                    <a:lnTo>
                      <a:pt x="5085" y="2239"/>
                    </a:lnTo>
                    <a:lnTo>
                      <a:pt x="5043" y="2197"/>
                    </a:lnTo>
                    <a:lnTo>
                      <a:pt x="4834" y="2197"/>
                    </a:lnTo>
                    <a:lnTo>
                      <a:pt x="4709" y="2218"/>
                    </a:lnTo>
                    <a:lnTo>
                      <a:pt x="4604" y="2197"/>
                    </a:lnTo>
                    <a:lnTo>
                      <a:pt x="4520" y="2218"/>
                    </a:lnTo>
                    <a:lnTo>
                      <a:pt x="4311" y="2093"/>
                    </a:lnTo>
                    <a:lnTo>
                      <a:pt x="4227" y="2093"/>
                    </a:lnTo>
                    <a:lnTo>
                      <a:pt x="4185" y="2009"/>
                    </a:lnTo>
                    <a:lnTo>
                      <a:pt x="3997" y="1988"/>
                    </a:lnTo>
                    <a:lnTo>
                      <a:pt x="3872" y="2009"/>
                    </a:lnTo>
                    <a:lnTo>
                      <a:pt x="3704" y="2135"/>
                    </a:lnTo>
                    <a:lnTo>
                      <a:pt x="3621" y="2365"/>
                    </a:lnTo>
                    <a:lnTo>
                      <a:pt x="3516" y="2469"/>
                    </a:lnTo>
                    <a:lnTo>
                      <a:pt x="3349" y="2553"/>
                    </a:lnTo>
                    <a:lnTo>
                      <a:pt x="3286" y="2637"/>
                    </a:lnTo>
                    <a:lnTo>
                      <a:pt x="3181" y="2721"/>
                    </a:lnTo>
                    <a:lnTo>
                      <a:pt x="3056" y="2742"/>
                    </a:lnTo>
                    <a:lnTo>
                      <a:pt x="2972" y="2783"/>
                    </a:lnTo>
                    <a:lnTo>
                      <a:pt x="2846" y="2762"/>
                    </a:lnTo>
                    <a:lnTo>
                      <a:pt x="2763" y="2825"/>
                    </a:lnTo>
                    <a:lnTo>
                      <a:pt x="2616" y="2783"/>
                    </a:lnTo>
                    <a:lnTo>
                      <a:pt x="2449" y="2825"/>
                    </a:lnTo>
                    <a:lnTo>
                      <a:pt x="2449" y="2721"/>
                    </a:lnTo>
                    <a:lnTo>
                      <a:pt x="2532" y="2532"/>
                    </a:lnTo>
                    <a:lnTo>
                      <a:pt x="2532" y="2365"/>
                    </a:lnTo>
                    <a:lnTo>
                      <a:pt x="2365" y="2051"/>
                    </a:lnTo>
                    <a:lnTo>
                      <a:pt x="2323" y="1905"/>
                    </a:lnTo>
                    <a:lnTo>
                      <a:pt x="2135" y="1779"/>
                    </a:lnTo>
                    <a:lnTo>
                      <a:pt x="2051" y="3871"/>
                    </a:lnTo>
                    <a:lnTo>
                      <a:pt x="1821" y="3871"/>
                    </a:lnTo>
                    <a:lnTo>
                      <a:pt x="1675" y="3934"/>
                    </a:lnTo>
                    <a:lnTo>
                      <a:pt x="1612" y="4039"/>
                    </a:lnTo>
                    <a:lnTo>
                      <a:pt x="1528" y="4081"/>
                    </a:lnTo>
                    <a:lnTo>
                      <a:pt x="1486" y="4122"/>
                    </a:lnTo>
                    <a:lnTo>
                      <a:pt x="1486" y="4248"/>
                    </a:lnTo>
                    <a:lnTo>
                      <a:pt x="1403" y="4227"/>
                    </a:lnTo>
                    <a:lnTo>
                      <a:pt x="1319" y="4227"/>
                    </a:lnTo>
                    <a:lnTo>
                      <a:pt x="1277" y="4143"/>
                    </a:lnTo>
                    <a:lnTo>
                      <a:pt x="1193" y="4143"/>
                    </a:lnTo>
                    <a:lnTo>
                      <a:pt x="1152" y="4206"/>
                    </a:lnTo>
                    <a:lnTo>
                      <a:pt x="1047" y="4185"/>
                    </a:lnTo>
                    <a:lnTo>
                      <a:pt x="984" y="4143"/>
                    </a:lnTo>
                    <a:lnTo>
                      <a:pt x="880" y="4185"/>
                    </a:lnTo>
                    <a:lnTo>
                      <a:pt x="754" y="4102"/>
                    </a:lnTo>
                    <a:lnTo>
                      <a:pt x="566" y="4039"/>
                    </a:lnTo>
                    <a:lnTo>
                      <a:pt x="482" y="3871"/>
                    </a:lnTo>
                    <a:lnTo>
                      <a:pt x="545" y="3725"/>
                    </a:lnTo>
                    <a:lnTo>
                      <a:pt x="440" y="3725"/>
                    </a:lnTo>
                    <a:lnTo>
                      <a:pt x="356" y="3599"/>
                    </a:lnTo>
                    <a:lnTo>
                      <a:pt x="231" y="3662"/>
                    </a:lnTo>
                    <a:lnTo>
                      <a:pt x="168" y="3767"/>
                    </a:lnTo>
                    <a:lnTo>
                      <a:pt x="210" y="3788"/>
                    </a:lnTo>
                    <a:lnTo>
                      <a:pt x="210" y="3871"/>
                    </a:lnTo>
                    <a:lnTo>
                      <a:pt x="64" y="3892"/>
                    </a:lnTo>
                    <a:lnTo>
                      <a:pt x="1" y="3934"/>
                    </a:lnTo>
                    <a:lnTo>
                      <a:pt x="22" y="4122"/>
                    </a:lnTo>
                    <a:lnTo>
                      <a:pt x="210" y="4248"/>
                    </a:lnTo>
                    <a:lnTo>
                      <a:pt x="336" y="4625"/>
                    </a:lnTo>
                    <a:lnTo>
                      <a:pt x="336" y="4771"/>
                    </a:lnTo>
                    <a:lnTo>
                      <a:pt x="461" y="5085"/>
                    </a:lnTo>
                    <a:lnTo>
                      <a:pt x="545" y="5441"/>
                    </a:lnTo>
                    <a:lnTo>
                      <a:pt x="691" y="5650"/>
                    </a:lnTo>
                    <a:lnTo>
                      <a:pt x="691" y="5775"/>
                    </a:lnTo>
                    <a:lnTo>
                      <a:pt x="859" y="6027"/>
                    </a:lnTo>
                    <a:lnTo>
                      <a:pt x="859" y="6110"/>
                    </a:lnTo>
                    <a:lnTo>
                      <a:pt x="900" y="6299"/>
                    </a:lnTo>
                    <a:lnTo>
                      <a:pt x="880" y="6487"/>
                    </a:lnTo>
                    <a:lnTo>
                      <a:pt x="796" y="6550"/>
                    </a:lnTo>
                    <a:lnTo>
                      <a:pt x="754" y="6550"/>
                    </a:lnTo>
                    <a:lnTo>
                      <a:pt x="691" y="6508"/>
                    </a:lnTo>
                    <a:lnTo>
                      <a:pt x="649" y="6550"/>
                    </a:lnTo>
                    <a:lnTo>
                      <a:pt x="649" y="6717"/>
                    </a:lnTo>
                    <a:lnTo>
                      <a:pt x="733" y="6863"/>
                    </a:lnTo>
                    <a:lnTo>
                      <a:pt x="838" y="6968"/>
                    </a:lnTo>
                    <a:lnTo>
                      <a:pt x="942" y="7156"/>
                    </a:lnTo>
                    <a:lnTo>
                      <a:pt x="859" y="7282"/>
                    </a:lnTo>
                    <a:lnTo>
                      <a:pt x="880" y="7449"/>
                    </a:lnTo>
                    <a:lnTo>
                      <a:pt x="838" y="7554"/>
                    </a:lnTo>
                    <a:lnTo>
                      <a:pt x="838" y="7659"/>
                    </a:lnTo>
                    <a:lnTo>
                      <a:pt x="900" y="7700"/>
                    </a:lnTo>
                    <a:lnTo>
                      <a:pt x="900" y="7596"/>
                    </a:lnTo>
                    <a:lnTo>
                      <a:pt x="1005" y="7533"/>
                    </a:lnTo>
                    <a:lnTo>
                      <a:pt x="1152" y="7554"/>
                    </a:lnTo>
                    <a:lnTo>
                      <a:pt x="1172" y="7679"/>
                    </a:lnTo>
                    <a:lnTo>
                      <a:pt x="1110" y="7721"/>
                    </a:lnTo>
                    <a:lnTo>
                      <a:pt x="1172" y="7742"/>
                    </a:lnTo>
                    <a:lnTo>
                      <a:pt x="1256" y="7679"/>
                    </a:lnTo>
                    <a:lnTo>
                      <a:pt x="1361" y="7742"/>
                    </a:lnTo>
                    <a:lnTo>
                      <a:pt x="1361" y="7868"/>
                    </a:lnTo>
                    <a:lnTo>
                      <a:pt x="1403" y="7847"/>
                    </a:lnTo>
                    <a:lnTo>
                      <a:pt x="1696" y="7972"/>
                    </a:lnTo>
                    <a:lnTo>
                      <a:pt x="1737" y="7951"/>
                    </a:lnTo>
                    <a:lnTo>
                      <a:pt x="1800" y="7972"/>
                    </a:lnTo>
                    <a:lnTo>
                      <a:pt x="1821" y="7889"/>
                    </a:lnTo>
                    <a:lnTo>
                      <a:pt x="1926" y="7868"/>
                    </a:lnTo>
                    <a:lnTo>
                      <a:pt x="2051" y="7742"/>
                    </a:lnTo>
                    <a:lnTo>
                      <a:pt x="2198" y="7763"/>
                    </a:lnTo>
                    <a:lnTo>
                      <a:pt x="2219" y="7721"/>
                    </a:lnTo>
                    <a:lnTo>
                      <a:pt x="2344" y="7721"/>
                    </a:lnTo>
                    <a:lnTo>
                      <a:pt x="2512" y="7763"/>
                    </a:lnTo>
                    <a:lnTo>
                      <a:pt x="2574" y="7742"/>
                    </a:lnTo>
                    <a:lnTo>
                      <a:pt x="2721" y="7742"/>
                    </a:lnTo>
                    <a:lnTo>
                      <a:pt x="2742" y="7679"/>
                    </a:lnTo>
                    <a:lnTo>
                      <a:pt x="2784" y="7638"/>
                    </a:lnTo>
                    <a:lnTo>
                      <a:pt x="2867" y="7596"/>
                    </a:lnTo>
                    <a:lnTo>
                      <a:pt x="2930" y="7638"/>
                    </a:lnTo>
                    <a:lnTo>
                      <a:pt x="2951" y="7533"/>
                    </a:lnTo>
                    <a:lnTo>
                      <a:pt x="3035" y="7470"/>
                    </a:lnTo>
                    <a:lnTo>
                      <a:pt x="3349" y="7470"/>
                    </a:lnTo>
                    <a:lnTo>
                      <a:pt x="3474" y="7554"/>
                    </a:lnTo>
                    <a:lnTo>
                      <a:pt x="3558" y="7533"/>
                    </a:lnTo>
                    <a:lnTo>
                      <a:pt x="3558" y="7470"/>
                    </a:lnTo>
                    <a:lnTo>
                      <a:pt x="3725" y="7449"/>
                    </a:lnTo>
                    <a:lnTo>
                      <a:pt x="3997" y="7533"/>
                    </a:lnTo>
                    <a:lnTo>
                      <a:pt x="4081" y="7575"/>
                    </a:lnTo>
                    <a:lnTo>
                      <a:pt x="4353" y="7638"/>
                    </a:lnTo>
                    <a:lnTo>
                      <a:pt x="4395" y="7596"/>
                    </a:lnTo>
                    <a:lnTo>
                      <a:pt x="4353" y="7533"/>
                    </a:lnTo>
                    <a:lnTo>
                      <a:pt x="4437" y="7449"/>
                    </a:lnTo>
                    <a:lnTo>
                      <a:pt x="4541" y="7449"/>
                    </a:lnTo>
                    <a:lnTo>
                      <a:pt x="4667" y="7491"/>
                    </a:lnTo>
                    <a:lnTo>
                      <a:pt x="4876" y="7491"/>
                    </a:lnTo>
                    <a:lnTo>
                      <a:pt x="4876" y="7470"/>
                    </a:lnTo>
                    <a:lnTo>
                      <a:pt x="4813" y="7387"/>
                    </a:lnTo>
                    <a:lnTo>
                      <a:pt x="4855" y="7303"/>
                    </a:lnTo>
                    <a:lnTo>
                      <a:pt x="5022" y="7240"/>
                    </a:lnTo>
                    <a:lnTo>
                      <a:pt x="5190" y="7240"/>
                    </a:lnTo>
                    <a:lnTo>
                      <a:pt x="5253" y="7303"/>
                    </a:lnTo>
                    <a:lnTo>
                      <a:pt x="5378" y="7303"/>
                    </a:lnTo>
                    <a:lnTo>
                      <a:pt x="5504" y="7219"/>
                    </a:lnTo>
                    <a:lnTo>
                      <a:pt x="5713" y="7156"/>
                    </a:lnTo>
                    <a:lnTo>
                      <a:pt x="5713" y="7135"/>
                    </a:lnTo>
                    <a:lnTo>
                      <a:pt x="5859" y="7073"/>
                    </a:lnTo>
                    <a:lnTo>
                      <a:pt x="5922" y="6968"/>
                    </a:lnTo>
                    <a:lnTo>
                      <a:pt x="6320" y="6717"/>
                    </a:lnTo>
                    <a:lnTo>
                      <a:pt x="6424" y="6612"/>
                    </a:lnTo>
                    <a:lnTo>
                      <a:pt x="6424" y="6591"/>
                    </a:lnTo>
                    <a:lnTo>
                      <a:pt x="6508" y="6591"/>
                    </a:lnTo>
                    <a:lnTo>
                      <a:pt x="7115" y="5985"/>
                    </a:lnTo>
                    <a:lnTo>
                      <a:pt x="7136" y="5922"/>
                    </a:lnTo>
                    <a:lnTo>
                      <a:pt x="7198" y="5922"/>
                    </a:lnTo>
                    <a:lnTo>
                      <a:pt x="7282" y="5796"/>
                    </a:lnTo>
                    <a:lnTo>
                      <a:pt x="7387" y="5755"/>
                    </a:lnTo>
                    <a:lnTo>
                      <a:pt x="7429" y="5587"/>
                    </a:lnTo>
                    <a:lnTo>
                      <a:pt x="7596" y="5399"/>
                    </a:lnTo>
                    <a:lnTo>
                      <a:pt x="7847" y="5022"/>
                    </a:lnTo>
                    <a:lnTo>
                      <a:pt x="7910" y="4834"/>
                    </a:lnTo>
                    <a:lnTo>
                      <a:pt x="8014" y="4834"/>
                    </a:lnTo>
                    <a:lnTo>
                      <a:pt x="8077" y="4708"/>
                    </a:lnTo>
                    <a:lnTo>
                      <a:pt x="8077" y="4646"/>
                    </a:lnTo>
                    <a:lnTo>
                      <a:pt x="8182" y="4520"/>
                    </a:lnTo>
                    <a:lnTo>
                      <a:pt x="8266" y="4394"/>
                    </a:lnTo>
                    <a:lnTo>
                      <a:pt x="8391" y="4311"/>
                    </a:lnTo>
                    <a:lnTo>
                      <a:pt x="8433" y="4227"/>
                    </a:lnTo>
                    <a:lnTo>
                      <a:pt x="8538" y="4185"/>
                    </a:lnTo>
                    <a:lnTo>
                      <a:pt x="8579" y="4122"/>
                    </a:lnTo>
                    <a:lnTo>
                      <a:pt x="8621" y="4122"/>
                    </a:lnTo>
                    <a:lnTo>
                      <a:pt x="8789" y="3934"/>
                    </a:lnTo>
                    <a:lnTo>
                      <a:pt x="8810" y="3830"/>
                    </a:lnTo>
                    <a:lnTo>
                      <a:pt x="8893" y="3725"/>
                    </a:lnTo>
                    <a:lnTo>
                      <a:pt x="8935" y="3516"/>
                    </a:lnTo>
                    <a:lnTo>
                      <a:pt x="9019" y="3348"/>
                    </a:lnTo>
                    <a:lnTo>
                      <a:pt x="9040" y="3160"/>
                    </a:lnTo>
                    <a:lnTo>
                      <a:pt x="9123" y="2951"/>
                    </a:lnTo>
                    <a:lnTo>
                      <a:pt x="9103" y="2951"/>
                    </a:lnTo>
                    <a:lnTo>
                      <a:pt x="9165" y="2846"/>
                    </a:lnTo>
                    <a:lnTo>
                      <a:pt x="9165" y="2825"/>
                    </a:lnTo>
                    <a:lnTo>
                      <a:pt x="9061" y="2825"/>
                    </a:lnTo>
                    <a:lnTo>
                      <a:pt x="8935" y="2762"/>
                    </a:lnTo>
                    <a:lnTo>
                      <a:pt x="8830" y="2762"/>
                    </a:lnTo>
                    <a:lnTo>
                      <a:pt x="8768" y="2825"/>
                    </a:lnTo>
                    <a:lnTo>
                      <a:pt x="8768" y="2909"/>
                    </a:lnTo>
                    <a:lnTo>
                      <a:pt x="8726" y="3014"/>
                    </a:lnTo>
                    <a:lnTo>
                      <a:pt x="8663" y="3034"/>
                    </a:lnTo>
                    <a:lnTo>
                      <a:pt x="8454" y="3034"/>
                    </a:lnTo>
                    <a:lnTo>
                      <a:pt x="8266" y="2930"/>
                    </a:lnTo>
                    <a:lnTo>
                      <a:pt x="8182" y="2804"/>
                    </a:lnTo>
                    <a:lnTo>
                      <a:pt x="8140" y="2742"/>
                    </a:lnTo>
                    <a:lnTo>
                      <a:pt x="8098" y="2658"/>
                    </a:lnTo>
                    <a:lnTo>
                      <a:pt x="8161" y="2532"/>
                    </a:lnTo>
                    <a:lnTo>
                      <a:pt x="8286" y="2281"/>
                    </a:lnTo>
                    <a:lnTo>
                      <a:pt x="8307" y="2177"/>
                    </a:lnTo>
                    <a:lnTo>
                      <a:pt x="8412" y="2114"/>
                    </a:lnTo>
                    <a:lnTo>
                      <a:pt x="8579" y="2197"/>
                    </a:lnTo>
                    <a:lnTo>
                      <a:pt x="8663" y="2260"/>
                    </a:lnTo>
                    <a:lnTo>
                      <a:pt x="8768" y="2323"/>
                    </a:lnTo>
                    <a:lnTo>
                      <a:pt x="8768" y="2135"/>
                    </a:lnTo>
                    <a:lnTo>
                      <a:pt x="8768" y="1988"/>
                    </a:lnTo>
                    <a:lnTo>
                      <a:pt x="8810" y="1800"/>
                    </a:lnTo>
                    <a:lnTo>
                      <a:pt x="8810" y="1361"/>
                    </a:lnTo>
                    <a:lnTo>
                      <a:pt x="8789" y="1214"/>
                    </a:lnTo>
                    <a:lnTo>
                      <a:pt x="8747" y="1109"/>
                    </a:lnTo>
                    <a:lnTo>
                      <a:pt x="8747" y="1005"/>
                    </a:lnTo>
                    <a:lnTo>
                      <a:pt x="8747" y="984"/>
                    </a:lnTo>
                    <a:lnTo>
                      <a:pt x="8747" y="733"/>
                    </a:lnTo>
                    <a:lnTo>
                      <a:pt x="8684" y="586"/>
                    </a:lnTo>
                    <a:lnTo>
                      <a:pt x="8642" y="440"/>
                    </a:lnTo>
                    <a:lnTo>
                      <a:pt x="8621" y="273"/>
                    </a:lnTo>
                    <a:lnTo>
                      <a:pt x="8517" y="168"/>
                    </a:lnTo>
                    <a:lnTo>
                      <a:pt x="8328" y="126"/>
                    </a:lnTo>
                    <a:lnTo>
                      <a:pt x="8182" y="147"/>
                    </a:lnTo>
                    <a:lnTo>
                      <a:pt x="8098" y="168"/>
                    </a:lnTo>
                    <a:lnTo>
                      <a:pt x="8056" y="147"/>
                    </a:lnTo>
                    <a:lnTo>
                      <a:pt x="7910" y="105"/>
                    </a:lnTo>
                    <a:lnTo>
                      <a:pt x="7847" y="105"/>
                    </a:lnTo>
                    <a:lnTo>
                      <a:pt x="7784" y="21"/>
                    </a:lnTo>
                    <a:lnTo>
                      <a:pt x="765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Google Shape;470;p45">
              <a:extLst>
                <a:ext uri="{FF2B5EF4-FFF2-40B4-BE49-F238E27FC236}">
                  <a16:creationId xmlns:a16="http://schemas.microsoft.com/office/drawing/2014/main" id="{CCF0223F-0832-4F7F-8060-C6B66BD8C129}"/>
                </a:ext>
              </a:extLst>
            </p:cNvPr>
            <p:cNvSpPr/>
            <p:nvPr/>
          </p:nvSpPr>
          <p:spPr>
            <a:xfrm>
              <a:off x="3292646" y="3020419"/>
              <a:ext cx="18695" cy="5482"/>
            </a:xfrm>
            <a:custGeom>
              <a:avLst/>
              <a:gdLst/>
              <a:ahLst/>
              <a:cxnLst/>
              <a:rect l="l" t="t" r="r" b="b"/>
              <a:pathLst>
                <a:path w="1570" h="482" extrusionOk="0">
                  <a:moveTo>
                    <a:pt x="189" y="0"/>
                  </a:moveTo>
                  <a:lnTo>
                    <a:pt x="126" y="84"/>
                  </a:lnTo>
                  <a:lnTo>
                    <a:pt x="21" y="147"/>
                  </a:lnTo>
                  <a:lnTo>
                    <a:pt x="21" y="209"/>
                  </a:lnTo>
                  <a:lnTo>
                    <a:pt x="0" y="272"/>
                  </a:lnTo>
                  <a:lnTo>
                    <a:pt x="42" y="377"/>
                  </a:lnTo>
                  <a:lnTo>
                    <a:pt x="314" y="377"/>
                  </a:lnTo>
                  <a:lnTo>
                    <a:pt x="398" y="398"/>
                  </a:lnTo>
                  <a:lnTo>
                    <a:pt x="607" y="356"/>
                  </a:lnTo>
                  <a:lnTo>
                    <a:pt x="691" y="377"/>
                  </a:lnTo>
                  <a:lnTo>
                    <a:pt x="837" y="293"/>
                  </a:lnTo>
                  <a:cubicBezTo>
                    <a:pt x="1026" y="398"/>
                    <a:pt x="1235" y="356"/>
                    <a:pt x="1423" y="481"/>
                  </a:cubicBezTo>
                  <a:lnTo>
                    <a:pt x="1570" y="460"/>
                  </a:lnTo>
                  <a:lnTo>
                    <a:pt x="1528" y="398"/>
                  </a:lnTo>
                  <a:lnTo>
                    <a:pt x="1444" y="460"/>
                  </a:lnTo>
                  <a:lnTo>
                    <a:pt x="1444" y="440"/>
                  </a:lnTo>
                  <a:cubicBezTo>
                    <a:pt x="1360" y="377"/>
                    <a:pt x="1318" y="356"/>
                    <a:pt x="1235" y="335"/>
                  </a:cubicBezTo>
                  <a:lnTo>
                    <a:pt x="1277" y="293"/>
                  </a:lnTo>
                  <a:lnTo>
                    <a:pt x="1130" y="251"/>
                  </a:lnTo>
                  <a:lnTo>
                    <a:pt x="1046" y="335"/>
                  </a:lnTo>
                  <a:cubicBezTo>
                    <a:pt x="1005" y="335"/>
                    <a:pt x="942" y="335"/>
                    <a:pt x="921" y="293"/>
                  </a:cubicBezTo>
                  <a:lnTo>
                    <a:pt x="921" y="272"/>
                  </a:lnTo>
                  <a:lnTo>
                    <a:pt x="1046" y="147"/>
                  </a:lnTo>
                  <a:lnTo>
                    <a:pt x="942" y="105"/>
                  </a:lnTo>
                  <a:lnTo>
                    <a:pt x="921" y="42"/>
                  </a:lnTo>
                  <a:lnTo>
                    <a:pt x="837" y="0"/>
                  </a:lnTo>
                  <a:lnTo>
                    <a:pt x="607" y="42"/>
                  </a:lnTo>
                  <a:lnTo>
                    <a:pt x="18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71;p45">
              <a:extLst>
                <a:ext uri="{FF2B5EF4-FFF2-40B4-BE49-F238E27FC236}">
                  <a16:creationId xmlns:a16="http://schemas.microsoft.com/office/drawing/2014/main" id="{1891B8FD-4128-4831-BEE7-432C40CA7EB0}"/>
                </a:ext>
              </a:extLst>
            </p:cNvPr>
            <p:cNvSpPr/>
            <p:nvPr/>
          </p:nvSpPr>
          <p:spPr>
            <a:xfrm>
              <a:off x="3260258" y="3010662"/>
              <a:ext cx="26423" cy="16661"/>
            </a:xfrm>
            <a:custGeom>
              <a:avLst/>
              <a:gdLst/>
              <a:ahLst/>
              <a:cxnLst/>
              <a:rect l="l" t="t" r="r" b="b"/>
              <a:pathLst>
                <a:path w="2219" h="1465" extrusionOk="0">
                  <a:moveTo>
                    <a:pt x="481" y="0"/>
                  </a:moveTo>
                  <a:lnTo>
                    <a:pt x="293" y="42"/>
                  </a:lnTo>
                  <a:lnTo>
                    <a:pt x="230" y="147"/>
                  </a:lnTo>
                  <a:lnTo>
                    <a:pt x="230" y="209"/>
                  </a:lnTo>
                  <a:lnTo>
                    <a:pt x="189" y="314"/>
                  </a:lnTo>
                  <a:lnTo>
                    <a:pt x="230" y="398"/>
                  </a:lnTo>
                  <a:lnTo>
                    <a:pt x="189" y="523"/>
                  </a:lnTo>
                  <a:lnTo>
                    <a:pt x="105" y="586"/>
                  </a:lnTo>
                  <a:lnTo>
                    <a:pt x="84" y="607"/>
                  </a:lnTo>
                  <a:lnTo>
                    <a:pt x="126" y="733"/>
                  </a:lnTo>
                  <a:lnTo>
                    <a:pt x="126" y="837"/>
                  </a:lnTo>
                  <a:lnTo>
                    <a:pt x="126" y="900"/>
                  </a:lnTo>
                  <a:lnTo>
                    <a:pt x="0" y="1046"/>
                  </a:lnTo>
                  <a:lnTo>
                    <a:pt x="0" y="1109"/>
                  </a:lnTo>
                  <a:lnTo>
                    <a:pt x="63" y="1130"/>
                  </a:lnTo>
                  <a:lnTo>
                    <a:pt x="126" y="1256"/>
                  </a:lnTo>
                  <a:lnTo>
                    <a:pt x="84" y="1339"/>
                  </a:lnTo>
                  <a:lnTo>
                    <a:pt x="189" y="1402"/>
                  </a:lnTo>
                  <a:lnTo>
                    <a:pt x="230" y="1444"/>
                  </a:lnTo>
                  <a:lnTo>
                    <a:pt x="293" y="1465"/>
                  </a:lnTo>
                  <a:lnTo>
                    <a:pt x="377" y="1318"/>
                  </a:lnTo>
                  <a:lnTo>
                    <a:pt x="502" y="1130"/>
                  </a:lnTo>
                  <a:lnTo>
                    <a:pt x="502" y="1088"/>
                  </a:lnTo>
                  <a:lnTo>
                    <a:pt x="544" y="984"/>
                  </a:lnTo>
                  <a:lnTo>
                    <a:pt x="607" y="1046"/>
                  </a:lnTo>
                  <a:lnTo>
                    <a:pt x="691" y="1046"/>
                  </a:lnTo>
                  <a:lnTo>
                    <a:pt x="753" y="921"/>
                  </a:lnTo>
                  <a:lnTo>
                    <a:pt x="837" y="984"/>
                  </a:lnTo>
                  <a:lnTo>
                    <a:pt x="837" y="1088"/>
                  </a:lnTo>
                  <a:lnTo>
                    <a:pt x="921" y="1130"/>
                  </a:lnTo>
                  <a:lnTo>
                    <a:pt x="1067" y="1088"/>
                  </a:lnTo>
                  <a:lnTo>
                    <a:pt x="1235" y="942"/>
                  </a:lnTo>
                  <a:lnTo>
                    <a:pt x="1381" y="900"/>
                  </a:lnTo>
                  <a:lnTo>
                    <a:pt x="1569" y="921"/>
                  </a:lnTo>
                  <a:lnTo>
                    <a:pt x="1674" y="900"/>
                  </a:lnTo>
                  <a:lnTo>
                    <a:pt x="1758" y="942"/>
                  </a:lnTo>
                  <a:lnTo>
                    <a:pt x="1883" y="984"/>
                  </a:lnTo>
                  <a:lnTo>
                    <a:pt x="2072" y="1005"/>
                  </a:lnTo>
                  <a:lnTo>
                    <a:pt x="2093" y="921"/>
                  </a:lnTo>
                  <a:lnTo>
                    <a:pt x="2176" y="921"/>
                  </a:lnTo>
                  <a:lnTo>
                    <a:pt x="2218" y="816"/>
                  </a:lnTo>
                  <a:lnTo>
                    <a:pt x="2176" y="733"/>
                  </a:lnTo>
                  <a:lnTo>
                    <a:pt x="1946" y="607"/>
                  </a:lnTo>
                  <a:lnTo>
                    <a:pt x="1862" y="607"/>
                  </a:lnTo>
                  <a:lnTo>
                    <a:pt x="1695" y="565"/>
                  </a:lnTo>
                  <a:lnTo>
                    <a:pt x="1632" y="565"/>
                  </a:lnTo>
                  <a:lnTo>
                    <a:pt x="1465" y="502"/>
                  </a:lnTo>
                  <a:lnTo>
                    <a:pt x="1277" y="398"/>
                  </a:lnTo>
                  <a:lnTo>
                    <a:pt x="1172" y="398"/>
                  </a:lnTo>
                  <a:lnTo>
                    <a:pt x="1256" y="377"/>
                  </a:lnTo>
                  <a:lnTo>
                    <a:pt x="1423" y="419"/>
                  </a:lnTo>
                  <a:lnTo>
                    <a:pt x="1674" y="419"/>
                  </a:lnTo>
                  <a:lnTo>
                    <a:pt x="1779" y="398"/>
                  </a:lnTo>
                  <a:lnTo>
                    <a:pt x="1695" y="356"/>
                  </a:lnTo>
                  <a:lnTo>
                    <a:pt x="1632" y="356"/>
                  </a:lnTo>
                  <a:lnTo>
                    <a:pt x="1444" y="314"/>
                  </a:lnTo>
                  <a:lnTo>
                    <a:pt x="1360" y="147"/>
                  </a:lnTo>
                  <a:lnTo>
                    <a:pt x="1256" y="147"/>
                  </a:lnTo>
                  <a:lnTo>
                    <a:pt x="1214" y="168"/>
                  </a:lnTo>
                  <a:lnTo>
                    <a:pt x="1130" y="105"/>
                  </a:lnTo>
                  <a:lnTo>
                    <a:pt x="649" y="0"/>
                  </a:lnTo>
                  <a:lnTo>
                    <a:pt x="586" y="42"/>
                  </a:lnTo>
                  <a:lnTo>
                    <a:pt x="48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72;p45">
              <a:extLst>
                <a:ext uri="{FF2B5EF4-FFF2-40B4-BE49-F238E27FC236}">
                  <a16:creationId xmlns:a16="http://schemas.microsoft.com/office/drawing/2014/main" id="{DEB172AA-C3D5-487B-944D-62C1DD8EDA88}"/>
                </a:ext>
              </a:extLst>
            </p:cNvPr>
            <p:cNvSpPr/>
            <p:nvPr/>
          </p:nvSpPr>
          <p:spPr>
            <a:xfrm>
              <a:off x="3408744" y="2329870"/>
              <a:ext cx="289769" cy="354333"/>
            </a:xfrm>
            <a:custGeom>
              <a:avLst/>
              <a:gdLst/>
              <a:ahLst/>
              <a:cxnLst/>
              <a:rect l="l" t="t" r="r" b="b"/>
              <a:pathLst>
                <a:path w="24335" h="31157" extrusionOk="0">
                  <a:moveTo>
                    <a:pt x="19167" y="16300"/>
                  </a:moveTo>
                  <a:lnTo>
                    <a:pt x="19161" y="16311"/>
                  </a:lnTo>
                  <a:lnTo>
                    <a:pt x="19167" y="16321"/>
                  </a:lnTo>
                  <a:lnTo>
                    <a:pt x="19167" y="16300"/>
                  </a:lnTo>
                  <a:close/>
                  <a:moveTo>
                    <a:pt x="16572" y="17849"/>
                  </a:moveTo>
                  <a:lnTo>
                    <a:pt x="16593" y="17870"/>
                  </a:lnTo>
                  <a:lnTo>
                    <a:pt x="16509" y="17870"/>
                  </a:lnTo>
                  <a:lnTo>
                    <a:pt x="16509" y="17849"/>
                  </a:lnTo>
                  <a:close/>
                  <a:moveTo>
                    <a:pt x="4771" y="22933"/>
                  </a:moveTo>
                  <a:lnTo>
                    <a:pt x="4813" y="22996"/>
                  </a:lnTo>
                  <a:lnTo>
                    <a:pt x="4792" y="23038"/>
                  </a:lnTo>
                  <a:lnTo>
                    <a:pt x="4750" y="23038"/>
                  </a:lnTo>
                  <a:lnTo>
                    <a:pt x="4688" y="23059"/>
                  </a:lnTo>
                  <a:lnTo>
                    <a:pt x="4709" y="23142"/>
                  </a:lnTo>
                  <a:lnTo>
                    <a:pt x="4792" y="23205"/>
                  </a:lnTo>
                  <a:lnTo>
                    <a:pt x="4960" y="23205"/>
                  </a:lnTo>
                  <a:lnTo>
                    <a:pt x="4981" y="23163"/>
                  </a:lnTo>
                  <a:lnTo>
                    <a:pt x="4960" y="23121"/>
                  </a:lnTo>
                  <a:lnTo>
                    <a:pt x="4960" y="23059"/>
                  </a:lnTo>
                  <a:lnTo>
                    <a:pt x="5001" y="23038"/>
                  </a:lnTo>
                  <a:lnTo>
                    <a:pt x="5127" y="23059"/>
                  </a:lnTo>
                  <a:lnTo>
                    <a:pt x="5169" y="23121"/>
                  </a:lnTo>
                  <a:lnTo>
                    <a:pt x="5106" y="23163"/>
                  </a:lnTo>
                  <a:lnTo>
                    <a:pt x="4960" y="23226"/>
                  </a:lnTo>
                  <a:lnTo>
                    <a:pt x="4750" y="23226"/>
                  </a:lnTo>
                  <a:lnTo>
                    <a:pt x="4750" y="23268"/>
                  </a:lnTo>
                  <a:lnTo>
                    <a:pt x="4855" y="23435"/>
                  </a:lnTo>
                  <a:lnTo>
                    <a:pt x="4981" y="23519"/>
                  </a:lnTo>
                  <a:lnTo>
                    <a:pt x="5064" y="23540"/>
                  </a:lnTo>
                  <a:lnTo>
                    <a:pt x="5085" y="23519"/>
                  </a:lnTo>
                  <a:lnTo>
                    <a:pt x="5190" y="23477"/>
                  </a:lnTo>
                  <a:lnTo>
                    <a:pt x="5211" y="23540"/>
                  </a:lnTo>
                  <a:lnTo>
                    <a:pt x="5190" y="23561"/>
                  </a:lnTo>
                  <a:lnTo>
                    <a:pt x="5127" y="23561"/>
                  </a:lnTo>
                  <a:lnTo>
                    <a:pt x="5064" y="23582"/>
                  </a:lnTo>
                  <a:lnTo>
                    <a:pt x="4897" y="23540"/>
                  </a:lnTo>
                  <a:lnTo>
                    <a:pt x="4771" y="23477"/>
                  </a:lnTo>
                  <a:lnTo>
                    <a:pt x="4646" y="23352"/>
                  </a:lnTo>
                  <a:lnTo>
                    <a:pt x="4541" y="23310"/>
                  </a:lnTo>
                  <a:lnTo>
                    <a:pt x="4436" y="23310"/>
                  </a:lnTo>
                  <a:lnTo>
                    <a:pt x="4332" y="23205"/>
                  </a:lnTo>
                  <a:lnTo>
                    <a:pt x="4185" y="23142"/>
                  </a:lnTo>
                  <a:lnTo>
                    <a:pt x="4164" y="23121"/>
                  </a:lnTo>
                  <a:lnTo>
                    <a:pt x="4081" y="23121"/>
                  </a:lnTo>
                  <a:lnTo>
                    <a:pt x="4018" y="23142"/>
                  </a:lnTo>
                  <a:lnTo>
                    <a:pt x="3913" y="23142"/>
                  </a:lnTo>
                  <a:lnTo>
                    <a:pt x="3892" y="23132"/>
                  </a:lnTo>
                  <a:lnTo>
                    <a:pt x="3892" y="23132"/>
                  </a:lnTo>
                  <a:lnTo>
                    <a:pt x="3913" y="23121"/>
                  </a:lnTo>
                  <a:lnTo>
                    <a:pt x="3976" y="23121"/>
                  </a:lnTo>
                  <a:lnTo>
                    <a:pt x="4123" y="23100"/>
                  </a:lnTo>
                  <a:lnTo>
                    <a:pt x="4164" y="23038"/>
                  </a:lnTo>
                  <a:lnTo>
                    <a:pt x="4185" y="23038"/>
                  </a:lnTo>
                  <a:lnTo>
                    <a:pt x="4185" y="23100"/>
                  </a:lnTo>
                  <a:lnTo>
                    <a:pt x="4248" y="23121"/>
                  </a:lnTo>
                  <a:lnTo>
                    <a:pt x="4332" y="23121"/>
                  </a:lnTo>
                  <a:lnTo>
                    <a:pt x="4436" y="23247"/>
                  </a:lnTo>
                  <a:lnTo>
                    <a:pt x="4478" y="23268"/>
                  </a:lnTo>
                  <a:lnTo>
                    <a:pt x="4562" y="23226"/>
                  </a:lnTo>
                  <a:lnTo>
                    <a:pt x="4604" y="23142"/>
                  </a:lnTo>
                  <a:lnTo>
                    <a:pt x="4604" y="23059"/>
                  </a:lnTo>
                  <a:lnTo>
                    <a:pt x="4583" y="23017"/>
                  </a:lnTo>
                  <a:lnTo>
                    <a:pt x="4583" y="22954"/>
                  </a:lnTo>
                  <a:lnTo>
                    <a:pt x="4688" y="22954"/>
                  </a:lnTo>
                  <a:lnTo>
                    <a:pt x="4709" y="22933"/>
                  </a:lnTo>
                  <a:close/>
                  <a:moveTo>
                    <a:pt x="4269" y="25193"/>
                  </a:moveTo>
                  <a:lnTo>
                    <a:pt x="4290" y="25277"/>
                  </a:lnTo>
                  <a:lnTo>
                    <a:pt x="4395" y="25297"/>
                  </a:lnTo>
                  <a:lnTo>
                    <a:pt x="4436" y="25339"/>
                  </a:lnTo>
                  <a:lnTo>
                    <a:pt x="4353" y="25339"/>
                  </a:lnTo>
                  <a:lnTo>
                    <a:pt x="4290" y="25318"/>
                  </a:lnTo>
                  <a:lnTo>
                    <a:pt x="4123" y="25318"/>
                  </a:lnTo>
                  <a:lnTo>
                    <a:pt x="4060" y="25381"/>
                  </a:lnTo>
                  <a:lnTo>
                    <a:pt x="4039" y="25318"/>
                  </a:lnTo>
                  <a:lnTo>
                    <a:pt x="3976" y="25339"/>
                  </a:lnTo>
                  <a:lnTo>
                    <a:pt x="3955" y="25444"/>
                  </a:lnTo>
                  <a:lnTo>
                    <a:pt x="3913" y="25486"/>
                  </a:lnTo>
                  <a:lnTo>
                    <a:pt x="3851" y="25528"/>
                  </a:lnTo>
                  <a:lnTo>
                    <a:pt x="3725" y="25549"/>
                  </a:lnTo>
                  <a:lnTo>
                    <a:pt x="3641" y="25611"/>
                  </a:lnTo>
                  <a:lnTo>
                    <a:pt x="3725" y="25528"/>
                  </a:lnTo>
                  <a:lnTo>
                    <a:pt x="3830" y="25507"/>
                  </a:lnTo>
                  <a:lnTo>
                    <a:pt x="3872" y="25444"/>
                  </a:lnTo>
                  <a:lnTo>
                    <a:pt x="3913" y="25381"/>
                  </a:lnTo>
                  <a:lnTo>
                    <a:pt x="3955" y="25318"/>
                  </a:lnTo>
                  <a:lnTo>
                    <a:pt x="4018" y="25318"/>
                  </a:lnTo>
                  <a:lnTo>
                    <a:pt x="4227" y="25193"/>
                  </a:lnTo>
                  <a:close/>
                  <a:moveTo>
                    <a:pt x="16614" y="1"/>
                  </a:moveTo>
                  <a:lnTo>
                    <a:pt x="16530" y="22"/>
                  </a:lnTo>
                  <a:lnTo>
                    <a:pt x="16489" y="84"/>
                  </a:lnTo>
                  <a:lnTo>
                    <a:pt x="16489" y="168"/>
                  </a:lnTo>
                  <a:lnTo>
                    <a:pt x="16509" y="273"/>
                  </a:lnTo>
                  <a:lnTo>
                    <a:pt x="16509" y="336"/>
                  </a:lnTo>
                  <a:lnTo>
                    <a:pt x="16468" y="398"/>
                  </a:lnTo>
                  <a:lnTo>
                    <a:pt x="16405" y="336"/>
                  </a:lnTo>
                  <a:lnTo>
                    <a:pt x="16384" y="210"/>
                  </a:lnTo>
                  <a:lnTo>
                    <a:pt x="16321" y="126"/>
                  </a:lnTo>
                  <a:lnTo>
                    <a:pt x="16279" y="126"/>
                  </a:lnTo>
                  <a:lnTo>
                    <a:pt x="16216" y="84"/>
                  </a:lnTo>
                  <a:lnTo>
                    <a:pt x="16175" y="64"/>
                  </a:lnTo>
                  <a:lnTo>
                    <a:pt x="16154" y="105"/>
                  </a:lnTo>
                  <a:lnTo>
                    <a:pt x="16112" y="210"/>
                  </a:lnTo>
                  <a:lnTo>
                    <a:pt x="16070" y="273"/>
                  </a:lnTo>
                  <a:lnTo>
                    <a:pt x="15986" y="231"/>
                  </a:lnTo>
                  <a:lnTo>
                    <a:pt x="15903" y="273"/>
                  </a:lnTo>
                  <a:lnTo>
                    <a:pt x="15882" y="377"/>
                  </a:lnTo>
                  <a:lnTo>
                    <a:pt x="15924" y="440"/>
                  </a:lnTo>
                  <a:lnTo>
                    <a:pt x="15965" y="503"/>
                  </a:lnTo>
                  <a:lnTo>
                    <a:pt x="15882" y="587"/>
                  </a:lnTo>
                  <a:lnTo>
                    <a:pt x="15777" y="712"/>
                  </a:lnTo>
                  <a:lnTo>
                    <a:pt x="15777" y="754"/>
                  </a:lnTo>
                  <a:lnTo>
                    <a:pt x="15861" y="796"/>
                  </a:lnTo>
                  <a:lnTo>
                    <a:pt x="15882" y="838"/>
                  </a:lnTo>
                  <a:lnTo>
                    <a:pt x="15840" y="901"/>
                  </a:lnTo>
                  <a:lnTo>
                    <a:pt x="15777" y="901"/>
                  </a:lnTo>
                  <a:lnTo>
                    <a:pt x="15631" y="817"/>
                  </a:lnTo>
                  <a:lnTo>
                    <a:pt x="15421" y="817"/>
                  </a:lnTo>
                  <a:lnTo>
                    <a:pt x="15380" y="963"/>
                  </a:lnTo>
                  <a:lnTo>
                    <a:pt x="15421" y="1131"/>
                  </a:lnTo>
                  <a:lnTo>
                    <a:pt x="15484" y="1277"/>
                  </a:lnTo>
                  <a:lnTo>
                    <a:pt x="15631" y="1340"/>
                  </a:lnTo>
                  <a:lnTo>
                    <a:pt x="15672" y="1382"/>
                  </a:lnTo>
                  <a:lnTo>
                    <a:pt x="15672" y="1445"/>
                  </a:lnTo>
                  <a:lnTo>
                    <a:pt x="15547" y="1403"/>
                  </a:lnTo>
                  <a:lnTo>
                    <a:pt x="15421" y="1340"/>
                  </a:lnTo>
                  <a:lnTo>
                    <a:pt x="15317" y="1152"/>
                  </a:lnTo>
                  <a:lnTo>
                    <a:pt x="15128" y="1026"/>
                  </a:lnTo>
                  <a:lnTo>
                    <a:pt x="15045" y="963"/>
                  </a:lnTo>
                  <a:lnTo>
                    <a:pt x="15024" y="1026"/>
                  </a:lnTo>
                  <a:lnTo>
                    <a:pt x="15045" y="1068"/>
                  </a:lnTo>
                  <a:lnTo>
                    <a:pt x="15045" y="1173"/>
                  </a:lnTo>
                  <a:lnTo>
                    <a:pt x="15066" y="1256"/>
                  </a:lnTo>
                  <a:lnTo>
                    <a:pt x="15128" y="1340"/>
                  </a:lnTo>
                  <a:lnTo>
                    <a:pt x="15128" y="1465"/>
                  </a:lnTo>
                  <a:lnTo>
                    <a:pt x="15045" y="1549"/>
                  </a:lnTo>
                  <a:lnTo>
                    <a:pt x="15045" y="1382"/>
                  </a:lnTo>
                  <a:lnTo>
                    <a:pt x="15003" y="1256"/>
                  </a:lnTo>
                  <a:lnTo>
                    <a:pt x="14919" y="1110"/>
                  </a:lnTo>
                  <a:lnTo>
                    <a:pt x="14919" y="1026"/>
                  </a:lnTo>
                  <a:lnTo>
                    <a:pt x="14836" y="921"/>
                  </a:lnTo>
                  <a:lnTo>
                    <a:pt x="14731" y="859"/>
                  </a:lnTo>
                  <a:lnTo>
                    <a:pt x="14647" y="984"/>
                  </a:lnTo>
                  <a:lnTo>
                    <a:pt x="14605" y="1068"/>
                  </a:lnTo>
                  <a:lnTo>
                    <a:pt x="14543" y="984"/>
                  </a:lnTo>
                  <a:lnTo>
                    <a:pt x="14605" y="921"/>
                  </a:lnTo>
                  <a:lnTo>
                    <a:pt x="14605" y="859"/>
                  </a:lnTo>
                  <a:lnTo>
                    <a:pt x="14522" y="817"/>
                  </a:lnTo>
                  <a:lnTo>
                    <a:pt x="14501" y="733"/>
                  </a:lnTo>
                  <a:lnTo>
                    <a:pt x="14480" y="691"/>
                  </a:lnTo>
                  <a:lnTo>
                    <a:pt x="14375" y="691"/>
                  </a:lnTo>
                  <a:lnTo>
                    <a:pt x="14292" y="733"/>
                  </a:lnTo>
                  <a:lnTo>
                    <a:pt x="14271" y="712"/>
                  </a:lnTo>
                  <a:lnTo>
                    <a:pt x="14292" y="628"/>
                  </a:lnTo>
                  <a:lnTo>
                    <a:pt x="14375" y="545"/>
                  </a:lnTo>
                  <a:lnTo>
                    <a:pt x="14271" y="566"/>
                  </a:lnTo>
                  <a:lnTo>
                    <a:pt x="14166" y="670"/>
                  </a:lnTo>
                  <a:lnTo>
                    <a:pt x="14124" y="754"/>
                  </a:lnTo>
                  <a:lnTo>
                    <a:pt x="14020" y="817"/>
                  </a:lnTo>
                  <a:lnTo>
                    <a:pt x="13957" y="838"/>
                  </a:lnTo>
                  <a:lnTo>
                    <a:pt x="13852" y="984"/>
                  </a:lnTo>
                  <a:lnTo>
                    <a:pt x="13810" y="984"/>
                  </a:lnTo>
                  <a:lnTo>
                    <a:pt x="13768" y="880"/>
                  </a:lnTo>
                  <a:lnTo>
                    <a:pt x="13685" y="817"/>
                  </a:lnTo>
                  <a:lnTo>
                    <a:pt x="13643" y="817"/>
                  </a:lnTo>
                  <a:lnTo>
                    <a:pt x="13601" y="880"/>
                  </a:lnTo>
                  <a:lnTo>
                    <a:pt x="13580" y="963"/>
                  </a:lnTo>
                  <a:lnTo>
                    <a:pt x="13601" y="1089"/>
                  </a:lnTo>
                  <a:lnTo>
                    <a:pt x="13768" y="1193"/>
                  </a:lnTo>
                  <a:lnTo>
                    <a:pt x="13768" y="1256"/>
                  </a:lnTo>
                  <a:lnTo>
                    <a:pt x="13685" y="1256"/>
                  </a:lnTo>
                  <a:lnTo>
                    <a:pt x="13643" y="1382"/>
                  </a:lnTo>
                  <a:lnTo>
                    <a:pt x="13643" y="1507"/>
                  </a:lnTo>
                  <a:lnTo>
                    <a:pt x="13768" y="1591"/>
                  </a:lnTo>
                  <a:lnTo>
                    <a:pt x="13852" y="1570"/>
                  </a:lnTo>
                  <a:lnTo>
                    <a:pt x="13915" y="1507"/>
                  </a:lnTo>
                  <a:lnTo>
                    <a:pt x="14103" y="1507"/>
                  </a:lnTo>
                  <a:lnTo>
                    <a:pt x="14229" y="1675"/>
                  </a:lnTo>
                  <a:lnTo>
                    <a:pt x="14333" y="1717"/>
                  </a:lnTo>
                  <a:lnTo>
                    <a:pt x="14396" y="1800"/>
                  </a:lnTo>
                  <a:lnTo>
                    <a:pt x="14375" y="1863"/>
                  </a:lnTo>
                  <a:lnTo>
                    <a:pt x="14375" y="1926"/>
                  </a:lnTo>
                  <a:lnTo>
                    <a:pt x="14396" y="2072"/>
                  </a:lnTo>
                  <a:lnTo>
                    <a:pt x="14333" y="2219"/>
                  </a:lnTo>
                  <a:lnTo>
                    <a:pt x="14333" y="2302"/>
                  </a:lnTo>
                  <a:lnTo>
                    <a:pt x="14417" y="2407"/>
                  </a:lnTo>
                  <a:lnTo>
                    <a:pt x="14417" y="2533"/>
                  </a:lnTo>
                  <a:lnTo>
                    <a:pt x="14438" y="2616"/>
                  </a:lnTo>
                  <a:lnTo>
                    <a:pt x="14543" y="2700"/>
                  </a:lnTo>
                  <a:lnTo>
                    <a:pt x="14626" y="2700"/>
                  </a:lnTo>
                  <a:lnTo>
                    <a:pt x="14710" y="2784"/>
                  </a:lnTo>
                  <a:lnTo>
                    <a:pt x="14836" y="2846"/>
                  </a:lnTo>
                  <a:lnTo>
                    <a:pt x="14836" y="2909"/>
                  </a:lnTo>
                  <a:lnTo>
                    <a:pt x="14856" y="2993"/>
                  </a:lnTo>
                  <a:lnTo>
                    <a:pt x="14731" y="2888"/>
                  </a:lnTo>
                  <a:lnTo>
                    <a:pt x="14584" y="2805"/>
                  </a:lnTo>
                  <a:lnTo>
                    <a:pt x="14417" y="2805"/>
                  </a:lnTo>
                  <a:lnTo>
                    <a:pt x="14333" y="2742"/>
                  </a:lnTo>
                  <a:lnTo>
                    <a:pt x="14312" y="2679"/>
                  </a:lnTo>
                  <a:lnTo>
                    <a:pt x="14312" y="2533"/>
                  </a:lnTo>
                  <a:lnTo>
                    <a:pt x="14271" y="2323"/>
                  </a:lnTo>
                  <a:lnTo>
                    <a:pt x="14312" y="2219"/>
                  </a:lnTo>
                  <a:lnTo>
                    <a:pt x="14312" y="2114"/>
                  </a:lnTo>
                  <a:lnTo>
                    <a:pt x="14208" y="2009"/>
                  </a:lnTo>
                  <a:lnTo>
                    <a:pt x="14208" y="1926"/>
                  </a:lnTo>
                  <a:lnTo>
                    <a:pt x="14166" y="1779"/>
                  </a:lnTo>
                  <a:lnTo>
                    <a:pt x="14103" y="1737"/>
                  </a:lnTo>
                  <a:lnTo>
                    <a:pt x="14020" y="1696"/>
                  </a:lnTo>
                  <a:lnTo>
                    <a:pt x="13957" y="1654"/>
                  </a:lnTo>
                  <a:lnTo>
                    <a:pt x="13852" y="1633"/>
                  </a:lnTo>
                  <a:lnTo>
                    <a:pt x="13748" y="1675"/>
                  </a:lnTo>
                  <a:lnTo>
                    <a:pt x="13601" y="1696"/>
                  </a:lnTo>
                  <a:lnTo>
                    <a:pt x="13538" y="1675"/>
                  </a:lnTo>
                  <a:lnTo>
                    <a:pt x="13476" y="1675"/>
                  </a:lnTo>
                  <a:lnTo>
                    <a:pt x="13434" y="1863"/>
                  </a:lnTo>
                  <a:lnTo>
                    <a:pt x="13476" y="1905"/>
                  </a:lnTo>
                  <a:lnTo>
                    <a:pt x="13476" y="2009"/>
                  </a:lnTo>
                  <a:lnTo>
                    <a:pt x="13434" y="2072"/>
                  </a:lnTo>
                  <a:lnTo>
                    <a:pt x="13266" y="1989"/>
                  </a:lnTo>
                  <a:lnTo>
                    <a:pt x="13078" y="1779"/>
                  </a:lnTo>
                  <a:lnTo>
                    <a:pt x="13036" y="1779"/>
                  </a:lnTo>
                  <a:lnTo>
                    <a:pt x="12973" y="1821"/>
                  </a:lnTo>
                  <a:lnTo>
                    <a:pt x="12931" y="1821"/>
                  </a:lnTo>
                  <a:lnTo>
                    <a:pt x="12869" y="1758"/>
                  </a:lnTo>
                  <a:lnTo>
                    <a:pt x="12701" y="1717"/>
                  </a:lnTo>
                  <a:lnTo>
                    <a:pt x="12639" y="1779"/>
                  </a:lnTo>
                  <a:lnTo>
                    <a:pt x="12639" y="1884"/>
                  </a:lnTo>
                  <a:lnTo>
                    <a:pt x="12701" y="2009"/>
                  </a:lnTo>
                  <a:lnTo>
                    <a:pt x="12639" y="2093"/>
                  </a:lnTo>
                  <a:lnTo>
                    <a:pt x="12701" y="2198"/>
                  </a:lnTo>
                  <a:lnTo>
                    <a:pt x="12743" y="2344"/>
                  </a:lnTo>
                  <a:lnTo>
                    <a:pt x="12722" y="2491"/>
                  </a:lnTo>
                  <a:lnTo>
                    <a:pt x="12743" y="2533"/>
                  </a:lnTo>
                  <a:lnTo>
                    <a:pt x="12764" y="2700"/>
                  </a:lnTo>
                  <a:lnTo>
                    <a:pt x="12743" y="2742"/>
                  </a:lnTo>
                  <a:lnTo>
                    <a:pt x="12743" y="2846"/>
                  </a:lnTo>
                  <a:lnTo>
                    <a:pt x="12827" y="3014"/>
                  </a:lnTo>
                  <a:lnTo>
                    <a:pt x="12848" y="3118"/>
                  </a:lnTo>
                  <a:lnTo>
                    <a:pt x="12827" y="3265"/>
                  </a:lnTo>
                  <a:lnTo>
                    <a:pt x="12827" y="3349"/>
                  </a:lnTo>
                  <a:lnTo>
                    <a:pt x="12911" y="3453"/>
                  </a:lnTo>
                  <a:lnTo>
                    <a:pt x="12931" y="3579"/>
                  </a:lnTo>
                  <a:lnTo>
                    <a:pt x="12931" y="3662"/>
                  </a:lnTo>
                  <a:lnTo>
                    <a:pt x="13057" y="3767"/>
                  </a:lnTo>
                  <a:lnTo>
                    <a:pt x="13120" y="3851"/>
                  </a:lnTo>
                  <a:lnTo>
                    <a:pt x="13120" y="3955"/>
                  </a:lnTo>
                  <a:lnTo>
                    <a:pt x="13162" y="3997"/>
                  </a:lnTo>
                  <a:lnTo>
                    <a:pt x="13245" y="3997"/>
                  </a:lnTo>
                  <a:lnTo>
                    <a:pt x="13245" y="4060"/>
                  </a:lnTo>
                  <a:lnTo>
                    <a:pt x="13266" y="4123"/>
                  </a:lnTo>
                  <a:lnTo>
                    <a:pt x="13371" y="4186"/>
                  </a:lnTo>
                  <a:lnTo>
                    <a:pt x="13392" y="4206"/>
                  </a:lnTo>
                  <a:lnTo>
                    <a:pt x="13371" y="4227"/>
                  </a:lnTo>
                  <a:lnTo>
                    <a:pt x="13266" y="4227"/>
                  </a:lnTo>
                  <a:lnTo>
                    <a:pt x="13224" y="4206"/>
                  </a:lnTo>
                  <a:lnTo>
                    <a:pt x="13141" y="4206"/>
                  </a:lnTo>
                  <a:lnTo>
                    <a:pt x="13078" y="4165"/>
                  </a:lnTo>
                  <a:lnTo>
                    <a:pt x="13078" y="4081"/>
                  </a:lnTo>
                  <a:lnTo>
                    <a:pt x="13057" y="4018"/>
                  </a:lnTo>
                  <a:lnTo>
                    <a:pt x="12973" y="3997"/>
                  </a:lnTo>
                  <a:lnTo>
                    <a:pt x="12911" y="4018"/>
                  </a:lnTo>
                  <a:lnTo>
                    <a:pt x="12848" y="4018"/>
                  </a:lnTo>
                  <a:lnTo>
                    <a:pt x="12827" y="3976"/>
                  </a:lnTo>
                  <a:lnTo>
                    <a:pt x="12827" y="3872"/>
                  </a:lnTo>
                  <a:lnTo>
                    <a:pt x="12806" y="3851"/>
                  </a:lnTo>
                  <a:lnTo>
                    <a:pt x="12743" y="3893"/>
                  </a:lnTo>
                  <a:lnTo>
                    <a:pt x="12659" y="4060"/>
                  </a:lnTo>
                  <a:lnTo>
                    <a:pt x="12534" y="4102"/>
                  </a:lnTo>
                  <a:lnTo>
                    <a:pt x="12450" y="4102"/>
                  </a:lnTo>
                  <a:lnTo>
                    <a:pt x="12325" y="3997"/>
                  </a:lnTo>
                  <a:lnTo>
                    <a:pt x="12220" y="3997"/>
                  </a:lnTo>
                  <a:lnTo>
                    <a:pt x="12178" y="3914"/>
                  </a:lnTo>
                  <a:lnTo>
                    <a:pt x="12178" y="3809"/>
                  </a:lnTo>
                  <a:lnTo>
                    <a:pt x="12199" y="3683"/>
                  </a:lnTo>
                  <a:lnTo>
                    <a:pt x="12115" y="3495"/>
                  </a:lnTo>
                  <a:lnTo>
                    <a:pt x="12074" y="3453"/>
                  </a:lnTo>
                  <a:lnTo>
                    <a:pt x="12032" y="3328"/>
                  </a:lnTo>
                  <a:lnTo>
                    <a:pt x="12032" y="3244"/>
                  </a:lnTo>
                  <a:lnTo>
                    <a:pt x="12095" y="3181"/>
                  </a:lnTo>
                  <a:lnTo>
                    <a:pt x="12115" y="3139"/>
                  </a:lnTo>
                  <a:lnTo>
                    <a:pt x="12095" y="2867"/>
                  </a:lnTo>
                  <a:lnTo>
                    <a:pt x="12011" y="2742"/>
                  </a:lnTo>
                  <a:lnTo>
                    <a:pt x="11906" y="2595"/>
                  </a:lnTo>
                  <a:lnTo>
                    <a:pt x="11906" y="2491"/>
                  </a:lnTo>
                  <a:lnTo>
                    <a:pt x="11802" y="2240"/>
                  </a:lnTo>
                  <a:lnTo>
                    <a:pt x="11760" y="2135"/>
                  </a:lnTo>
                  <a:lnTo>
                    <a:pt x="11676" y="2093"/>
                  </a:lnTo>
                  <a:lnTo>
                    <a:pt x="11655" y="2009"/>
                  </a:lnTo>
                  <a:lnTo>
                    <a:pt x="11571" y="1989"/>
                  </a:lnTo>
                  <a:lnTo>
                    <a:pt x="11467" y="1968"/>
                  </a:lnTo>
                  <a:lnTo>
                    <a:pt x="11383" y="1905"/>
                  </a:lnTo>
                  <a:lnTo>
                    <a:pt x="11279" y="1926"/>
                  </a:lnTo>
                  <a:lnTo>
                    <a:pt x="11237" y="1989"/>
                  </a:lnTo>
                  <a:lnTo>
                    <a:pt x="11237" y="2114"/>
                  </a:lnTo>
                  <a:lnTo>
                    <a:pt x="11195" y="2177"/>
                  </a:lnTo>
                  <a:lnTo>
                    <a:pt x="11237" y="2240"/>
                  </a:lnTo>
                  <a:lnTo>
                    <a:pt x="11195" y="2323"/>
                  </a:lnTo>
                  <a:lnTo>
                    <a:pt x="11132" y="2533"/>
                  </a:lnTo>
                  <a:lnTo>
                    <a:pt x="11132" y="2658"/>
                  </a:lnTo>
                  <a:lnTo>
                    <a:pt x="11153" y="2825"/>
                  </a:lnTo>
                  <a:lnTo>
                    <a:pt x="11195" y="2867"/>
                  </a:lnTo>
                  <a:lnTo>
                    <a:pt x="11174" y="3035"/>
                  </a:lnTo>
                  <a:lnTo>
                    <a:pt x="11132" y="3181"/>
                  </a:lnTo>
                  <a:lnTo>
                    <a:pt x="11153" y="3286"/>
                  </a:lnTo>
                  <a:lnTo>
                    <a:pt x="11153" y="3495"/>
                  </a:lnTo>
                  <a:lnTo>
                    <a:pt x="11090" y="3537"/>
                  </a:lnTo>
                  <a:lnTo>
                    <a:pt x="11048" y="3474"/>
                  </a:lnTo>
                  <a:lnTo>
                    <a:pt x="10986" y="3453"/>
                  </a:lnTo>
                  <a:lnTo>
                    <a:pt x="10944" y="3495"/>
                  </a:lnTo>
                  <a:lnTo>
                    <a:pt x="10860" y="3474"/>
                  </a:lnTo>
                  <a:lnTo>
                    <a:pt x="10839" y="3453"/>
                  </a:lnTo>
                  <a:lnTo>
                    <a:pt x="10755" y="3432"/>
                  </a:lnTo>
                  <a:lnTo>
                    <a:pt x="10630" y="3390"/>
                  </a:lnTo>
                  <a:lnTo>
                    <a:pt x="10546" y="3328"/>
                  </a:lnTo>
                  <a:lnTo>
                    <a:pt x="10504" y="3328"/>
                  </a:lnTo>
                  <a:lnTo>
                    <a:pt x="10462" y="3349"/>
                  </a:lnTo>
                  <a:lnTo>
                    <a:pt x="10504" y="3432"/>
                  </a:lnTo>
                  <a:lnTo>
                    <a:pt x="10567" y="3495"/>
                  </a:lnTo>
                  <a:lnTo>
                    <a:pt x="10567" y="3558"/>
                  </a:lnTo>
                  <a:lnTo>
                    <a:pt x="10546" y="3600"/>
                  </a:lnTo>
                  <a:lnTo>
                    <a:pt x="10525" y="3662"/>
                  </a:lnTo>
                  <a:lnTo>
                    <a:pt x="10462" y="3662"/>
                  </a:lnTo>
                  <a:lnTo>
                    <a:pt x="10442" y="3641"/>
                  </a:lnTo>
                  <a:lnTo>
                    <a:pt x="10358" y="3641"/>
                  </a:lnTo>
                  <a:lnTo>
                    <a:pt x="10316" y="3579"/>
                  </a:lnTo>
                  <a:lnTo>
                    <a:pt x="10316" y="3432"/>
                  </a:lnTo>
                  <a:lnTo>
                    <a:pt x="10232" y="3286"/>
                  </a:lnTo>
                  <a:lnTo>
                    <a:pt x="10211" y="3160"/>
                  </a:lnTo>
                  <a:lnTo>
                    <a:pt x="10190" y="3056"/>
                  </a:lnTo>
                  <a:lnTo>
                    <a:pt x="10107" y="2972"/>
                  </a:lnTo>
                  <a:lnTo>
                    <a:pt x="10107" y="2909"/>
                  </a:lnTo>
                  <a:lnTo>
                    <a:pt x="10044" y="2825"/>
                  </a:lnTo>
                  <a:lnTo>
                    <a:pt x="9981" y="2909"/>
                  </a:lnTo>
                  <a:lnTo>
                    <a:pt x="10023" y="2993"/>
                  </a:lnTo>
                  <a:lnTo>
                    <a:pt x="9981" y="3035"/>
                  </a:lnTo>
                  <a:lnTo>
                    <a:pt x="9981" y="3118"/>
                  </a:lnTo>
                  <a:lnTo>
                    <a:pt x="9939" y="3202"/>
                  </a:lnTo>
                  <a:lnTo>
                    <a:pt x="9898" y="3244"/>
                  </a:lnTo>
                  <a:lnTo>
                    <a:pt x="9814" y="3265"/>
                  </a:lnTo>
                  <a:lnTo>
                    <a:pt x="9772" y="3369"/>
                  </a:lnTo>
                  <a:lnTo>
                    <a:pt x="9667" y="3537"/>
                  </a:lnTo>
                  <a:lnTo>
                    <a:pt x="9584" y="3621"/>
                  </a:lnTo>
                  <a:lnTo>
                    <a:pt x="9584" y="3662"/>
                  </a:lnTo>
                  <a:lnTo>
                    <a:pt x="9521" y="3725"/>
                  </a:lnTo>
                  <a:lnTo>
                    <a:pt x="9458" y="3851"/>
                  </a:lnTo>
                  <a:lnTo>
                    <a:pt x="9395" y="3851"/>
                  </a:lnTo>
                  <a:lnTo>
                    <a:pt x="9374" y="3788"/>
                  </a:lnTo>
                  <a:lnTo>
                    <a:pt x="9395" y="3683"/>
                  </a:lnTo>
                  <a:lnTo>
                    <a:pt x="9479" y="3579"/>
                  </a:lnTo>
                  <a:lnTo>
                    <a:pt x="9500" y="3474"/>
                  </a:lnTo>
                  <a:lnTo>
                    <a:pt x="9563" y="3432"/>
                  </a:lnTo>
                  <a:lnTo>
                    <a:pt x="9667" y="3369"/>
                  </a:lnTo>
                  <a:lnTo>
                    <a:pt x="9709" y="3244"/>
                  </a:lnTo>
                  <a:lnTo>
                    <a:pt x="9793" y="3160"/>
                  </a:lnTo>
                  <a:lnTo>
                    <a:pt x="9814" y="3077"/>
                  </a:lnTo>
                  <a:lnTo>
                    <a:pt x="9814" y="3035"/>
                  </a:lnTo>
                  <a:lnTo>
                    <a:pt x="9772" y="2993"/>
                  </a:lnTo>
                  <a:lnTo>
                    <a:pt x="9793" y="2930"/>
                  </a:lnTo>
                  <a:lnTo>
                    <a:pt x="9877" y="2909"/>
                  </a:lnTo>
                  <a:lnTo>
                    <a:pt x="9898" y="2825"/>
                  </a:lnTo>
                  <a:lnTo>
                    <a:pt x="9898" y="2742"/>
                  </a:lnTo>
                  <a:lnTo>
                    <a:pt x="9939" y="2637"/>
                  </a:lnTo>
                  <a:lnTo>
                    <a:pt x="10023" y="2470"/>
                  </a:lnTo>
                  <a:lnTo>
                    <a:pt x="10023" y="2365"/>
                  </a:lnTo>
                  <a:lnTo>
                    <a:pt x="10086" y="2198"/>
                  </a:lnTo>
                  <a:lnTo>
                    <a:pt x="10107" y="1947"/>
                  </a:lnTo>
                  <a:lnTo>
                    <a:pt x="10086" y="1863"/>
                  </a:lnTo>
                  <a:lnTo>
                    <a:pt x="9918" y="1842"/>
                  </a:lnTo>
                  <a:lnTo>
                    <a:pt x="9814" y="1863"/>
                  </a:lnTo>
                  <a:lnTo>
                    <a:pt x="9709" y="1947"/>
                  </a:lnTo>
                  <a:lnTo>
                    <a:pt x="9605" y="1884"/>
                  </a:lnTo>
                  <a:lnTo>
                    <a:pt x="9521" y="1863"/>
                  </a:lnTo>
                  <a:lnTo>
                    <a:pt x="9479" y="1884"/>
                  </a:lnTo>
                  <a:lnTo>
                    <a:pt x="9500" y="1968"/>
                  </a:lnTo>
                  <a:lnTo>
                    <a:pt x="9584" y="2051"/>
                  </a:lnTo>
                  <a:lnTo>
                    <a:pt x="9584" y="2198"/>
                  </a:lnTo>
                  <a:lnTo>
                    <a:pt x="9563" y="2281"/>
                  </a:lnTo>
                  <a:lnTo>
                    <a:pt x="9500" y="2219"/>
                  </a:lnTo>
                  <a:lnTo>
                    <a:pt x="9479" y="2093"/>
                  </a:lnTo>
                  <a:lnTo>
                    <a:pt x="9395" y="2009"/>
                  </a:lnTo>
                  <a:lnTo>
                    <a:pt x="9312" y="1989"/>
                  </a:lnTo>
                  <a:lnTo>
                    <a:pt x="9165" y="2114"/>
                  </a:lnTo>
                  <a:lnTo>
                    <a:pt x="9165" y="2219"/>
                  </a:lnTo>
                  <a:lnTo>
                    <a:pt x="9207" y="2302"/>
                  </a:lnTo>
                  <a:lnTo>
                    <a:pt x="9165" y="2386"/>
                  </a:lnTo>
                  <a:lnTo>
                    <a:pt x="9061" y="2386"/>
                  </a:lnTo>
                  <a:lnTo>
                    <a:pt x="9061" y="2323"/>
                  </a:lnTo>
                  <a:lnTo>
                    <a:pt x="9061" y="2219"/>
                  </a:lnTo>
                  <a:lnTo>
                    <a:pt x="9040" y="2114"/>
                  </a:lnTo>
                  <a:lnTo>
                    <a:pt x="8956" y="2072"/>
                  </a:lnTo>
                  <a:lnTo>
                    <a:pt x="8747" y="2072"/>
                  </a:lnTo>
                  <a:lnTo>
                    <a:pt x="8538" y="2156"/>
                  </a:lnTo>
                  <a:lnTo>
                    <a:pt x="8307" y="2156"/>
                  </a:lnTo>
                  <a:lnTo>
                    <a:pt x="8140" y="2093"/>
                  </a:lnTo>
                  <a:lnTo>
                    <a:pt x="8056" y="2093"/>
                  </a:lnTo>
                  <a:lnTo>
                    <a:pt x="7994" y="2114"/>
                  </a:lnTo>
                  <a:lnTo>
                    <a:pt x="7910" y="2093"/>
                  </a:lnTo>
                  <a:lnTo>
                    <a:pt x="7805" y="2093"/>
                  </a:lnTo>
                  <a:lnTo>
                    <a:pt x="7701" y="2177"/>
                  </a:lnTo>
                  <a:lnTo>
                    <a:pt x="7680" y="2219"/>
                  </a:lnTo>
                  <a:lnTo>
                    <a:pt x="7722" y="2302"/>
                  </a:lnTo>
                  <a:lnTo>
                    <a:pt x="7722" y="2386"/>
                  </a:lnTo>
                  <a:lnTo>
                    <a:pt x="7784" y="2491"/>
                  </a:lnTo>
                  <a:lnTo>
                    <a:pt x="7805" y="2533"/>
                  </a:lnTo>
                  <a:lnTo>
                    <a:pt x="7784" y="2616"/>
                  </a:lnTo>
                  <a:lnTo>
                    <a:pt x="7722" y="2784"/>
                  </a:lnTo>
                  <a:lnTo>
                    <a:pt x="7742" y="2930"/>
                  </a:lnTo>
                  <a:lnTo>
                    <a:pt x="7889" y="3118"/>
                  </a:lnTo>
                  <a:lnTo>
                    <a:pt x="7889" y="3223"/>
                  </a:lnTo>
                  <a:lnTo>
                    <a:pt x="7910" y="3432"/>
                  </a:lnTo>
                  <a:lnTo>
                    <a:pt x="7889" y="3453"/>
                  </a:lnTo>
                  <a:lnTo>
                    <a:pt x="7826" y="3411"/>
                  </a:lnTo>
                  <a:lnTo>
                    <a:pt x="7784" y="3307"/>
                  </a:lnTo>
                  <a:lnTo>
                    <a:pt x="7638" y="3160"/>
                  </a:lnTo>
                  <a:lnTo>
                    <a:pt x="7596" y="3118"/>
                  </a:lnTo>
                  <a:lnTo>
                    <a:pt x="7596" y="2909"/>
                  </a:lnTo>
                  <a:lnTo>
                    <a:pt x="7617" y="2700"/>
                  </a:lnTo>
                  <a:lnTo>
                    <a:pt x="7617" y="2595"/>
                  </a:lnTo>
                  <a:lnTo>
                    <a:pt x="7512" y="2428"/>
                  </a:lnTo>
                  <a:lnTo>
                    <a:pt x="7512" y="2323"/>
                  </a:lnTo>
                  <a:lnTo>
                    <a:pt x="7491" y="2281"/>
                  </a:lnTo>
                  <a:lnTo>
                    <a:pt x="7429" y="2261"/>
                  </a:lnTo>
                  <a:lnTo>
                    <a:pt x="7303" y="2302"/>
                  </a:lnTo>
                  <a:lnTo>
                    <a:pt x="7177" y="2386"/>
                  </a:lnTo>
                  <a:lnTo>
                    <a:pt x="7010" y="2407"/>
                  </a:lnTo>
                  <a:lnTo>
                    <a:pt x="6947" y="2470"/>
                  </a:lnTo>
                  <a:lnTo>
                    <a:pt x="6905" y="2595"/>
                  </a:lnTo>
                  <a:lnTo>
                    <a:pt x="6947" y="2700"/>
                  </a:lnTo>
                  <a:lnTo>
                    <a:pt x="6905" y="2825"/>
                  </a:lnTo>
                  <a:lnTo>
                    <a:pt x="6843" y="2930"/>
                  </a:lnTo>
                  <a:lnTo>
                    <a:pt x="6801" y="2993"/>
                  </a:lnTo>
                  <a:lnTo>
                    <a:pt x="6843" y="3035"/>
                  </a:lnTo>
                  <a:lnTo>
                    <a:pt x="6885" y="3035"/>
                  </a:lnTo>
                  <a:lnTo>
                    <a:pt x="6947" y="3056"/>
                  </a:lnTo>
                  <a:lnTo>
                    <a:pt x="6947" y="3202"/>
                  </a:lnTo>
                  <a:lnTo>
                    <a:pt x="6885" y="3307"/>
                  </a:lnTo>
                  <a:lnTo>
                    <a:pt x="6738" y="3411"/>
                  </a:lnTo>
                  <a:lnTo>
                    <a:pt x="6633" y="3411"/>
                  </a:lnTo>
                  <a:lnTo>
                    <a:pt x="6592" y="3453"/>
                  </a:lnTo>
                  <a:lnTo>
                    <a:pt x="6571" y="3558"/>
                  </a:lnTo>
                  <a:lnTo>
                    <a:pt x="6529" y="3621"/>
                  </a:lnTo>
                  <a:lnTo>
                    <a:pt x="6487" y="3683"/>
                  </a:lnTo>
                  <a:lnTo>
                    <a:pt x="6529" y="3767"/>
                  </a:lnTo>
                  <a:lnTo>
                    <a:pt x="6487" y="3830"/>
                  </a:lnTo>
                  <a:lnTo>
                    <a:pt x="6424" y="3830"/>
                  </a:lnTo>
                  <a:lnTo>
                    <a:pt x="6382" y="3851"/>
                  </a:lnTo>
                  <a:lnTo>
                    <a:pt x="6236" y="3872"/>
                  </a:lnTo>
                  <a:lnTo>
                    <a:pt x="6131" y="3830"/>
                  </a:lnTo>
                  <a:lnTo>
                    <a:pt x="6089" y="3767"/>
                  </a:lnTo>
                  <a:lnTo>
                    <a:pt x="6089" y="3683"/>
                  </a:lnTo>
                  <a:lnTo>
                    <a:pt x="6048" y="3662"/>
                  </a:lnTo>
                  <a:lnTo>
                    <a:pt x="5985" y="3662"/>
                  </a:lnTo>
                  <a:lnTo>
                    <a:pt x="5964" y="3621"/>
                  </a:lnTo>
                  <a:lnTo>
                    <a:pt x="5943" y="3537"/>
                  </a:lnTo>
                  <a:lnTo>
                    <a:pt x="5838" y="3537"/>
                  </a:lnTo>
                  <a:lnTo>
                    <a:pt x="5797" y="3579"/>
                  </a:lnTo>
                  <a:lnTo>
                    <a:pt x="5755" y="3641"/>
                  </a:lnTo>
                  <a:lnTo>
                    <a:pt x="5671" y="3641"/>
                  </a:lnTo>
                  <a:lnTo>
                    <a:pt x="5629" y="3662"/>
                  </a:lnTo>
                  <a:lnTo>
                    <a:pt x="5629" y="3830"/>
                  </a:lnTo>
                  <a:lnTo>
                    <a:pt x="5608" y="3893"/>
                  </a:lnTo>
                  <a:lnTo>
                    <a:pt x="5608" y="3997"/>
                  </a:lnTo>
                  <a:lnTo>
                    <a:pt x="5650" y="4165"/>
                  </a:lnTo>
                  <a:lnTo>
                    <a:pt x="5629" y="4353"/>
                  </a:lnTo>
                  <a:lnTo>
                    <a:pt x="5566" y="4416"/>
                  </a:lnTo>
                  <a:lnTo>
                    <a:pt x="5525" y="4416"/>
                  </a:lnTo>
                  <a:lnTo>
                    <a:pt x="5545" y="4206"/>
                  </a:lnTo>
                  <a:lnTo>
                    <a:pt x="5545" y="4060"/>
                  </a:lnTo>
                  <a:lnTo>
                    <a:pt x="5525" y="3976"/>
                  </a:lnTo>
                  <a:lnTo>
                    <a:pt x="5525" y="3767"/>
                  </a:lnTo>
                  <a:lnTo>
                    <a:pt x="5504" y="3662"/>
                  </a:lnTo>
                  <a:lnTo>
                    <a:pt x="5462" y="3641"/>
                  </a:lnTo>
                  <a:lnTo>
                    <a:pt x="5420" y="3662"/>
                  </a:lnTo>
                  <a:lnTo>
                    <a:pt x="5336" y="3662"/>
                  </a:lnTo>
                  <a:lnTo>
                    <a:pt x="5253" y="3767"/>
                  </a:lnTo>
                  <a:lnTo>
                    <a:pt x="5190" y="3788"/>
                  </a:lnTo>
                  <a:lnTo>
                    <a:pt x="5085" y="3872"/>
                  </a:lnTo>
                  <a:lnTo>
                    <a:pt x="5043" y="3955"/>
                  </a:lnTo>
                  <a:lnTo>
                    <a:pt x="5043" y="4039"/>
                  </a:lnTo>
                  <a:lnTo>
                    <a:pt x="4918" y="4186"/>
                  </a:lnTo>
                  <a:lnTo>
                    <a:pt x="4876" y="4206"/>
                  </a:lnTo>
                  <a:lnTo>
                    <a:pt x="4834" y="4165"/>
                  </a:lnTo>
                  <a:lnTo>
                    <a:pt x="4729" y="4165"/>
                  </a:lnTo>
                  <a:lnTo>
                    <a:pt x="4688" y="4186"/>
                  </a:lnTo>
                  <a:lnTo>
                    <a:pt x="4688" y="4248"/>
                  </a:lnTo>
                  <a:lnTo>
                    <a:pt x="4771" y="4269"/>
                  </a:lnTo>
                  <a:lnTo>
                    <a:pt x="4792" y="4290"/>
                  </a:lnTo>
                  <a:lnTo>
                    <a:pt x="4709" y="4311"/>
                  </a:lnTo>
                  <a:lnTo>
                    <a:pt x="4562" y="4311"/>
                  </a:lnTo>
                  <a:lnTo>
                    <a:pt x="4478" y="4353"/>
                  </a:lnTo>
                  <a:lnTo>
                    <a:pt x="4416" y="4416"/>
                  </a:lnTo>
                  <a:lnTo>
                    <a:pt x="4248" y="4478"/>
                  </a:lnTo>
                  <a:lnTo>
                    <a:pt x="4248" y="4520"/>
                  </a:lnTo>
                  <a:lnTo>
                    <a:pt x="4185" y="4583"/>
                  </a:lnTo>
                  <a:lnTo>
                    <a:pt x="4081" y="4625"/>
                  </a:lnTo>
                  <a:lnTo>
                    <a:pt x="3997" y="4625"/>
                  </a:lnTo>
                  <a:lnTo>
                    <a:pt x="3976" y="4688"/>
                  </a:lnTo>
                  <a:lnTo>
                    <a:pt x="3976" y="4771"/>
                  </a:lnTo>
                  <a:lnTo>
                    <a:pt x="4039" y="4813"/>
                  </a:lnTo>
                  <a:lnTo>
                    <a:pt x="3997" y="4876"/>
                  </a:lnTo>
                  <a:lnTo>
                    <a:pt x="3955" y="4897"/>
                  </a:lnTo>
                  <a:lnTo>
                    <a:pt x="3892" y="4939"/>
                  </a:lnTo>
                  <a:lnTo>
                    <a:pt x="3851" y="5022"/>
                  </a:lnTo>
                  <a:lnTo>
                    <a:pt x="3767" y="5043"/>
                  </a:lnTo>
                  <a:lnTo>
                    <a:pt x="3746" y="5127"/>
                  </a:lnTo>
                  <a:lnTo>
                    <a:pt x="3746" y="5169"/>
                  </a:lnTo>
                  <a:lnTo>
                    <a:pt x="3767" y="5211"/>
                  </a:lnTo>
                  <a:lnTo>
                    <a:pt x="3767" y="5294"/>
                  </a:lnTo>
                  <a:lnTo>
                    <a:pt x="3767" y="5336"/>
                  </a:lnTo>
                  <a:lnTo>
                    <a:pt x="3830" y="5357"/>
                  </a:lnTo>
                  <a:lnTo>
                    <a:pt x="3892" y="5357"/>
                  </a:lnTo>
                  <a:lnTo>
                    <a:pt x="3976" y="5420"/>
                  </a:lnTo>
                  <a:lnTo>
                    <a:pt x="4039" y="5420"/>
                  </a:lnTo>
                  <a:lnTo>
                    <a:pt x="4081" y="5357"/>
                  </a:lnTo>
                  <a:lnTo>
                    <a:pt x="4144" y="5357"/>
                  </a:lnTo>
                  <a:lnTo>
                    <a:pt x="4248" y="5441"/>
                  </a:lnTo>
                  <a:lnTo>
                    <a:pt x="4269" y="5525"/>
                  </a:lnTo>
                  <a:lnTo>
                    <a:pt x="4353" y="5525"/>
                  </a:lnTo>
                  <a:lnTo>
                    <a:pt x="4457" y="5441"/>
                  </a:lnTo>
                  <a:lnTo>
                    <a:pt x="4499" y="5441"/>
                  </a:lnTo>
                  <a:lnTo>
                    <a:pt x="4604" y="5462"/>
                  </a:lnTo>
                  <a:lnTo>
                    <a:pt x="4792" y="5462"/>
                  </a:lnTo>
                  <a:lnTo>
                    <a:pt x="4834" y="5441"/>
                  </a:lnTo>
                  <a:lnTo>
                    <a:pt x="4834" y="5336"/>
                  </a:lnTo>
                  <a:lnTo>
                    <a:pt x="4918" y="5253"/>
                  </a:lnTo>
                  <a:lnTo>
                    <a:pt x="4939" y="5253"/>
                  </a:lnTo>
                  <a:lnTo>
                    <a:pt x="4939" y="5357"/>
                  </a:lnTo>
                  <a:lnTo>
                    <a:pt x="4981" y="5378"/>
                  </a:lnTo>
                  <a:lnTo>
                    <a:pt x="4939" y="5441"/>
                  </a:lnTo>
                  <a:lnTo>
                    <a:pt x="4813" y="5483"/>
                  </a:lnTo>
                  <a:lnTo>
                    <a:pt x="4709" y="5566"/>
                  </a:lnTo>
                  <a:lnTo>
                    <a:pt x="4562" y="5546"/>
                  </a:lnTo>
                  <a:lnTo>
                    <a:pt x="4457" y="5566"/>
                  </a:lnTo>
                  <a:lnTo>
                    <a:pt x="4416" y="5629"/>
                  </a:lnTo>
                  <a:lnTo>
                    <a:pt x="4416" y="5671"/>
                  </a:lnTo>
                  <a:lnTo>
                    <a:pt x="4520" y="5755"/>
                  </a:lnTo>
                  <a:lnTo>
                    <a:pt x="4667" y="5755"/>
                  </a:lnTo>
                  <a:lnTo>
                    <a:pt x="4688" y="5776"/>
                  </a:lnTo>
                  <a:lnTo>
                    <a:pt x="4667" y="5859"/>
                  </a:lnTo>
                  <a:lnTo>
                    <a:pt x="4520" y="5943"/>
                  </a:lnTo>
                  <a:lnTo>
                    <a:pt x="4290" y="5943"/>
                  </a:lnTo>
                  <a:lnTo>
                    <a:pt x="4206" y="6048"/>
                  </a:lnTo>
                  <a:lnTo>
                    <a:pt x="4206" y="6152"/>
                  </a:lnTo>
                  <a:lnTo>
                    <a:pt x="4290" y="6194"/>
                  </a:lnTo>
                  <a:lnTo>
                    <a:pt x="4269" y="6299"/>
                  </a:lnTo>
                  <a:lnTo>
                    <a:pt x="4185" y="6320"/>
                  </a:lnTo>
                  <a:lnTo>
                    <a:pt x="4081" y="6487"/>
                  </a:lnTo>
                  <a:lnTo>
                    <a:pt x="4039" y="6571"/>
                  </a:lnTo>
                  <a:lnTo>
                    <a:pt x="3892" y="6613"/>
                  </a:lnTo>
                  <a:lnTo>
                    <a:pt x="3788" y="6738"/>
                  </a:lnTo>
                  <a:lnTo>
                    <a:pt x="3725" y="6843"/>
                  </a:lnTo>
                  <a:lnTo>
                    <a:pt x="3620" y="6947"/>
                  </a:lnTo>
                  <a:lnTo>
                    <a:pt x="3620" y="7010"/>
                  </a:lnTo>
                  <a:lnTo>
                    <a:pt x="3537" y="7031"/>
                  </a:lnTo>
                  <a:lnTo>
                    <a:pt x="3453" y="7031"/>
                  </a:lnTo>
                  <a:lnTo>
                    <a:pt x="3348" y="6947"/>
                  </a:lnTo>
                  <a:lnTo>
                    <a:pt x="3307" y="6906"/>
                  </a:lnTo>
                  <a:lnTo>
                    <a:pt x="3202" y="6885"/>
                  </a:lnTo>
                  <a:lnTo>
                    <a:pt x="3139" y="6822"/>
                  </a:lnTo>
                  <a:lnTo>
                    <a:pt x="3014" y="6801"/>
                  </a:lnTo>
                  <a:lnTo>
                    <a:pt x="2888" y="6822"/>
                  </a:lnTo>
                  <a:lnTo>
                    <a:pt x="2784" y="6885"/>
                  </a:lnTo>
                  <a:lnTo>
                    <a:pt x="2679" y="6843"/>
                  </a:lnTo>
                  <a:lnTo>
                    <a:pt x="2616" y="6822"/>
                  </a:lnTo>
                  <a:lnTo>
                    <a:pt x="2512" y="6843"/>
                  </a:lnTo>
                  <a:lnTo>
                    <a:pt x="2344" y="6843"/>
                  </a:lnTo>
                  <a:lnTo>
                    <a:pt x="2177" y="6927"/>
                  </a:lnTo>
                  <a:lnTo>
                    <a:pt x="2156" y="7010"/>
                  </a:lnTo>
                  <a:lnTo>
                    <a:pt x="2198" y="7052"/>
                  </a:lnTo>
                  <a:lnTo>
                    <a:pt x="2177" y="7115"/>
                  </a:lnTo>
                  <a:lnTo>
                    <a:pt x="2156" y="7052"/>
                  </a:lnTo>
                  <a:lnTo>
                    <a:pt x="2072" y="7052"/>
                  </a:lnTo>
                  <a:lnTo>
                    <a:pt x="1654" y="7157"/>
                  </a:lnTo>
                  <a:lnTo>
                    <a:pt x="1549" y="7157"/>
                  </a:lnTo>
                  <a:lnTo>
                    <a:pt x="1486" y="7199"/>
                  </a:lnTo>
                  <a:lnTo>
                    <a:pt x="1465" y="7199"/>
                  </a:lnTo>
                  <a:lnTo>
                    <a:pt x="1382" y="7157"/>
                  </a:lnTo>
                  <a:lnTo>
                    <a:pt x="1319" y="7219"/>
                  </a:lnTo>
                  <a:lnTo>
                    <a:pt x="1277" y="7261"/>
                  </a:lnTo>
                  <a:lnTo>
                    <a:pt x="1214" y="7303"/>
                  </a:lnTo>
                  <a:lnTo>
                    <a:pt x="1172" y="7261"/>
                  </a:lnTo>
                  <a:lnTo>
                    <a:pt x="1172" y="7240"/>
                  </a:lnTo>
                  <a:lnTo>
                    <a:pt x="1110" y="7219"/>
                  </a:lnTo>
                  <a:lnTo>
                    <a:pt x="1026" y="7219"/>
                  </a:lnTo>
                  <a:lnTo>
                    <a:pt x="942" y="7261"/>
                  </a:lnTo>
                  <a:lnTo>
                    <a:pt x="859" y="7261"/>
                  </a:lnTo>
                  <a:lnTo>
                    <a:pt x="817" y="7240"/>
                  </a:lnTo>
                  <a:lnTo>
                    <a:pt x="733" y="7240"/>
                  </a:lnTo>
                  <a:lnTo>
                    <a:pt x="691" y="7303"/>
                  </a:lnTo>
                  <a:lnTo>
                    <a:pt x="607" y="7324"/>
                  </a:lnTo>
                  <a:lnTo>
                    <a:pt x="607" y="7366"/>
                  </a:lnTo>
                  <a:lnTo>
                    <a:pt x="607" y="7429"/>
                  </a:lnTo>
                  <a:lnTo>
                    <a:pt x="419" y="7512"/>
                  </a:lnTo>
                  <a:lnTo>
                    <a:pt x="315" y="7512"/>
                  </a:lnTo>
                  <a:lnTo>
                    <a:pt x="294" y="7554"/>
                  </a:lnTo>
                  <a:lnTo>
                    <a:pt x="335" y="7638"/>
                  </a:lnTo>
                  <a:lnTo>
                    <a:pt x="419" y="7638"/>
                  </a:lnTo>
                  <a:lnTo>
                    <a:pt x="482" y="7659"/>
                  </a:lnTo>
                  <a:lnTo>
                    <a:pt x="482" y="7722"/>
                  </a:lnTo>
                  <a:lnTo>
                    <a:pt x="398" y="7722"/>
                  </a:lnTo>
                  <a:lnTo>
                    <a:pt x="377" y="7680"/>
                  </a:lnTo>
                  <a:lnTo>
                    <a:pt x="335" y="7722"/>
                  </a:lnTo>
                  <a:lnTo>
                    <a:pt x="294" y="7784"/>
                  </a:lnTo>
                  <a:lnTo>
                    <a:pt x="189" y="7847"/>
                  </a:lnTo>
                  <a:lnTo>
                    <a:pt x="105" y="7868"/>
                  </a:lnTo>
                  <a:lnTo>
                    <a:pt x="168" y="7931"/>
                  </a:lnTo>
                  <a:lnTo>
                    <a:pt x="273" y="7973"/>
                  </a:lnTo>
                  <a:lnTo>
                    <a:pt x="315" y="8035"/>
                  </a:lnTo>
                  <a:lnTo>
                    <a:pt x="419" y="8266"/>
                  </a:lnTo>
                  <a:lnTo>
                    <a:pt x="482" y="8307"/>
                  </a:lnTo>
                  <a:lnTo>
                    <a:pt x="587" y="8307"/>
                  </a:lnTo>
                  <a:lnTo>
                    <a:pt x="628" y="8349"/>
                  </a:lnTo>
                  <a:lnTo>
                    <a:pt x="649" y="8391"/>
                  </a:lnTo>
                  <a:lnTo>
                    <a:pt x="607" y="8454"/>
                  </a:lnTo>
                  <a:lnTo>
                    <a:pt x="545" y="8496"/>
                  </a:lnTo>
                  <a:lnTo>
                    <a:pt x="524" y="8559"/>
                  </a:lnTo>
                  <a:lnTo>
                    <a:pt x="587" y="8621"/>
                  </a:lnTo>
                  <a:lnTo>
                    <a:pt x="691" y="8663"/>
                  </a:lnTo>
                  <a:lnTo>
                    <a:pt x="817" y="8621"/>
                  </a:lnTo>
                  <a:lnTo>
                    <a:pt x="921" y="8559"/>
                  </a:lnTo>
                  <a:lnTo>
                    <a:pt x="963" y="8496"/>
                  </a:lnTo>
                  <a:lnTo>
                    <a:pt x="1005" y="8475"/>
                  </a:lnTo>
                  <a:lnTo>
                    <a:pt x="1047" y="8496"/>
                  </a:lnTo>
                  <a:lnTo>
                    <a:pt x="1068" y="8559"/>
                  </a:lnTo>
                  <a:lnTo>
                    <a:pt x="1005" y="8684"/>
                  </a:lnTo>
                  <a:lnTo>
                    <a:pt x="900" y="8726"/>
                  </a:lnTo>
                  <a:lnTo>
                    <a:pt x="796" y="8768"/>
                  </a:lnTo>
                  <a:lnTo>
                    <a:pt x="754" y="8810"/>
                  </a:lnTo>
                  <a:lnTo>
                    <a:pt x="796" y="8893"/>
                  </a:lnTo>
                  <a:lnTo>
                    <a:pt x="900" y="8914"/>
                  </a:lnTo>
                  <a:lnTo>
                    <a:pt x="963" y="8872"/>
                  </a:lnTo>
                  <a:lnTo>
                    <a:pt x="1110" y="8810"/>
                  </a:lnTo>
                  <a:lnTo>
                    <a:pt x="1151" y="8831"/>
                  </a:lnTo>
                  <a:lnTo>
                    <a:pt x="1151" y="8872"/>
                  </a:lnTo>
                  <a:lnTo>
                    <a:pt x="963" y="8935"/>
                  </a:lnTo>
                  <a:lnTo>
                    <a:pt x="838" y="8998"/>
                  </a:lnTo>
                  <a:lnTo>
                    <a:pt x="817" y="9040"/>
                  </a:lnTo>
                  <a:lnTo>
                    <a:pt x="1005" y="9228"/>
                  </a:lnTo>
                  <a:lnTo>
                    <a:pt x="1131" y="9291"/>
                  </a:lnTo>
                  <a:lnTo>
                    <a:pt x="1277" y="9291"/>
                  </a:lnTo>
                  <a:lnTo>
                    <a:pt x="1340" y="9228"/>
                  </a:lnTo>
                  <a:lnTo>
                    <a:pt x="1361" y="9103"/>
                  </a:lnTo>
                  <a:lnTo>
                    <a:pt x="1319" y="9040"/>
                  </a:lnTo>
                  <a:lnTo>
                    <a:pt x="1277" y="8998"/>
                  </a:lnTo>
                  <a:lnTo>
                    <a:pt x="1319" y="8977"/>
                  </a:lnTo>
                  <a:lnTo>
                    <a:pt x="1361" y="8977"/>
                  </a:lnTo>
                  <a:lnTo>
                    <a:pt x="1444" y="9082"/>
                  </a:lnTo>
                  <a:lnTo>
                    <a:pt x="1465" y="9103"/>
                  </a:lnTo>
                  <a:lnTo>
                    <a:pt x="1465" y="9144"/>
                  </a:lnTo>
                  <a:lnTo>
                    <a:pt x="1570" y="9207"/>
                  </a:lnTo>
                  <a:lnTo>
                    <a:pt x="1758" y="9228"/>
                  </a:lnTo>
                  <a:lnTo>
                    <a:pt x="1884" y="9228"/>
                  </a:lnTo>
                  <a:lnTo>
                    <a:pt x="1988" y="9144"/>
                  </a:lnTo>
                  <a:lnTo>
                    <a:pt x="2051" y="9123"/>
                  </a:lnTo>
                  <a:lnTo>
                    <a:pt x="2114" y="9144"/>
                  </a:lnTo>
                  <a:lnTo>
                    <a:pt x="2114" y="9228"/>
                  </a:lnTo>
                  <a:lnTo>
                    <a:pt x="2177" y="9291"/>
                  </a:lnTo>
                  <a:lnTo>
                    <a:pt x="2219" y="9291"/>
                  </a:lnTo>
                  <a:lnTo>
                    <a:pt x="2281" y="9312"/>
                  </a:lnTo>
                  <a:lnTo>
                    <a:pt x="2302" y="9458"/>
                  </a:lnTo>
                  <a:lnTo>
                    <a:pt x="2260" y="9458"/>
                  </a:lnTo>
                  <a:lnTo>
                    <a:pt x="2114" y="9542"/>
                  </a:lnTo>
                  <a:lnTo>
                    <a:pt x="2114" y="9626"/>
                  </a:lnTo>
                  <a:lnTo>
                    <a:pt x="2156" y="9667"/>
                  </a:lnTo>
                  <a:lnTo>
                    <a:pt x="2156" y="9730"/>
                  </a:lnTo>
                  <a:lnTo>
                    <a:pt x="2072" y="9667"/>
                  </a:lnTo>
                  <a:lnTo>
                    <a:pt x="2051" y="9647"/>
                  </a:lnTo>
                  <a:lnTo>
                    <a:pt x="1968" y="9626"/>
                  </a:lnTo>
                  <a:lnTo>
                    <a:pt x="1884" y="9542"/>
                  </a:lnTo>
                  <a:lnTo>
                    <a:pt x="1696" y="9458"/>
                  </a:lnTo>
                  <a:lnTo>
                    <a:pt x="1465" y="9458"/>
                  </a:lnTo>
                  <a:lnTo>
                    <a:pt x="1319" y="9437"/>
                  </a:lnTo>
                  <a:lnTo>
                    <a:pt x="1110" y="9500"/>
                  </a:lnTo>
                  <a:lnTo>
                    <a:pt x="1110" y="9542"/>
                  </a:lnTo>
                  <a:lnTo>
                    <a:pt x="1214" y="9626"/>
                  </a:lnTo>
                  <a:lnTo>
                    <a:pt x="1361" y="9647"/>
                  </a:lnTo>
                  <a:lnTo>
                    <a:pt x="1486" y="9667"/>
                  </a:lnTo>
                  <a:lnTo>
                    <a:pt x="1654" y="9772"/>
                  </a:lnTo>
                  <a:lnTo>
                    <a:pt x="1842" y="9856"/>
                  </a:lnTo>
                  <a:lnTo>
                    <a:pt x="1947" y="9856"/>
                  </a:lnTo>
                  <a:lnTo>
                    <a:pt x="2009" y="9877"/>
                  </a:lnTo>
                  <a:lnTo>
                    <a:pt x="1884" y="9940"/>
                  </a:lnTo>
                  <a:lnTo>
                    <a:pt x="1654" y="9940"/>
                  </a:lnTo>
                  <a:lnTo>
                    <a:pt x="1444" y="9814"/>
                  </a:lnTo>
                  <a:lnTo>
                    <a:pt x="1361" y="9751"/>
                  </a:lnTo>
                  <a:lnTo>
                    <a:pt x="1214" y="9751"/>
                  </a:lnTo>
                  <a:lnTo>
                    <a:pt x="1005" y="9647"/>
                  </a:lnTo>
                  <a:lnTo>
                    <a:pt x="796" y="9647"/>
                  </a:lnTo>
                  <a:lnTo>
                    <a:pt x="649" y="9563"/>
                  </a:lnTo>
                  <a:lnTo>
                    <a:pt x="482" y="9521"/>
                  </a:lnTo>
                  <a:lnTo>
                    <a:pt x="294" y="9605"/>
                  </a:lnTo>
                  <a:lnTo>
                    <a:pt x="294" y="9730"/>
                  </a:lnTo>
                  <a:lnTo>
                    <a:pt x="231" y="9667"/>
                  </a:lnTo>
                  <a:lnTo>
                    <a:pt x="168" y="9667"/>
                  </a:lnTo>
                  <a:lnTo>
                    <a:pt x="105" y="9730"/>
                  </a:lnTo>
                  <a:lnTo>
                    <a:pt x="63" y="9730"/>
                  </a:lnTo>
                  <a:lnTo>
                    <a:pt x="1" y="9814"/>
                  </a:lnTo>
                  <a:lnTo>
                    <a:pt x="1" y="9877"/>
                  </a:lnTo>
                  <a:lnTo>
                    <a:pt x="1" y="9960"/>
                  </a:lnTo>
                  <a:lnTo>
                    <a:pt x="63" y="9940"/>
                  </a:lnTo>
                  <a:lnTo>
                    <a:pt x="105" y="9940"/>
                  </a:lnTo>
                  <a:lnTo>
                    <a:pt x="147" y="9960"/>
                  </a:lnTo>
                  <a:lnTo>
                    <a:pt x="63" y="10023"/>
                  </a:lnTo>
                  <a:lnTo>
                    <a:pt x="22" y="10086"/>
                  </a:lnTo>
                  <a:lnTo>
                    <a:pt x="63" y="10191"/>
                  </a:lnTo>
                  <a:lnTo>
                    <a:pt x="189" y="10253"/>
                  </a:lnTo>
                  <a:lnTo>
                    <a:pt x="273" y="10170"/>
                  </a:lnTo>
                  <a:lnTo>
                    <a:pt x="315" y="10149"/>
                  </a:lnTo>
                  <a:lnTo>
                    <a:pt x="377" y="10149"/>
                  </a:lnTo>
                  <a:lnTo>
                    <a:pt x="440" y="10023"/>
                  </a:lnTo>
                  <a:lnTo>
                    <a:pt x="503" y="9981"/>
                  </a:lnTo>
                  <a:lnTo>
                    <a:pt x="587" y="9981"/>
                  </a:lnTo>
                  <a:lnTo>
                    <a:pt x="524" y="10044"/>
                  </a:lnTo>
                  <a:lnTo>
                    <a:pt x="482" y="10170"/>
                  </a:lnTo>
                  <a:lnTo>
                    <a:pt x="398" y="10232"/>
                  </a:lnTo>
                  <a:lnTo>
                    <a:pt x="315" y="10274"/>
                  </a:lnTo>
                  <a:lnTo>
                    <a:pt x="356" y="10442"/>
                  </a:lnTo>
                  <a:lnTo>
                    <a:pt x="503" y="10588"/>
                  </a:lnTo>
                  <a:lnTo>
                    <a:pt x="566" y="10546"/>
                  </a:lnTo>
                  <a:lnTo>
                    <a:pt x="607" y="10546"/>
                  </a:lnTo>
                  <a:lnTo>
                    <a:pt x="775" y="10609"/>
                  </a:lnTo>
                  <a:lnTo>
                    <a:pt x="879" y="10609"/>
                  </a:lnTo>
                  <a:lnTo>
                    <a:pt x="879" y="10672"/>
                  </a:lnTo>
                  <a:lnTo>
                    <a:pt x="817" y="10756"/>
                  </a:lnTo>
                  <a:lnTo>
                    <a:pt x="733" y="10797"/>
                  </a:lnTo>
                  <a:lnTo>
                    <a:pt x="712" y="10776"/>
                  </a:lnTo>
                  <a:lnTo>
                    <a:pt x="545" y="10776"/>
                  </a:lnTo>
                  <a:lnTo>
                    <a:pt x="482" y="10797"/>
                  </a:lnTo>
                  <a:lnTo>
                    <a:pt x="419" y="10881"/>
                  </a:lnTo>
                  <a:lnTo>
                    <a:pt x="273" y="10881"/>
                  </a:lnTo>
                  <a:lnTo>
                    <a:pt x="210" y="10923"/>
                  </a:lnTo>
                  <a:lnTo>
                    <a:pt x="210" y="11069"/>
                  </a:lnTo>
                  <a:lnTo>
                    <a:pt x="294" y="11174"/>
                  </a:lnTo>
                  <a:lnTo>
                    <a:pt x="335" y="11237"/>
                  </a:lnTo>
                  <a:lnTo>
                    <a:pt x="419" y="11425"/>
                  </a:lnTo>
                  <a:lnTo>
                    <a:pt x="545" y="11488"/>
                  </a:lnTo>
                  <a:lnTo>
                    <a:pt x="503" y="11509"/>
                  </a:lnTo>
                  <a:lnTo>
                    <a:pt x="503" y="11530"/>
                  </a:lnTo>
                  <a:lnTo>
                    <a:pt x="587" y="11592"/>
                  </a:lnTo>
                  <a:lnTo>
                    <a:pt x="670" y="11697"/>
                  </a:lnTo>
                  <a:lnTo>
                    <a:pt x="754" y="11760"/>
                  </a:lnTo>
                  <a:lnTo>
                    <a:pt x="859" y="11823"/>
                  </a:lnTo>
                  <a:lnTo>
                    <a:pt x="963" y="11927"/>
                  </a:lnTo>
                  <a:lnTo>
                    <a:pt x="1047" y="11969"/>
                  </a:lnTo>
                  <a:lnTo>
                    <a:pt x="1068" y="11948"/>
                  </a:lnTo>
                  <a:lnTo>
                    <a:pt x="1068" y="11864"/>
                  </a:lnTo>
                  <a:lnTo>
                    <a:pt x="1047" y="11718"/>
                  </a:lnTo>
                  <a:lnTo>
                    <a:pt x="1047" y="11634"/>
                  </a:lnTo>
                  <a:lnTo>
                    <a:pt x="1110" y="11592"/>
                  </a:lnTo>
                  <a:lnTo>
                    <a:pt x="1131" y="11488"/>
                  </a:lnTo>
                  <a:lnTo>
                    <a:pt x="1131" y="11404"/>
                  </a:lnTo>
                  <a:lnTo>
                    <a:pt x="1172" y="11383"/>
                  </a:lnTo>
                  <a:lnTo>
                    <a:pt x="1214" y="11383"/>
                  </a:lnTo>
                  <a:lnTo>
                    <a:pt x="1235" y="11488"/>
                  </a:lnTo>
                  <a:lnTo>
                    <a:pt x="1277" y="11592"/>
                  </a:lnTo>
                  <a:lnTo>
                    <a:pt x="1277" y="11655"/>
                  </a:lnTo>
                  <a:lnTo>
                    <a:pt x="1319" y="11718"/>
                  </a:lnTo>
                  <a:lnTo>
                    <a:pt x="1340" y="11697"/>
                  </a:lnTo>
                  <a:lnTo>
                    <a:pt x="1361" y="11634"/>
                  </a:lnTo>
                  <a:lnTo>
                    <a:pt x="1444" y="11634"/>
                  </a:lnTo>
                  <a:lnTo>
                    <a:pt x="1549" y="11551"/>
                  </a:lnTo>
                  <a:lnTo>
                    <a:pt x="1570" y="11592"/>
                  </a:lnTo>
                  <a:lnTo>
                    <a:pt x="1654" y="11592"/>
                  </a:lnTo>
                  <a:lnTo>
                    <a:pt x="1675" y="11634"/>
                  </a:lnTo>
                  <a:lnTo>
                    <a:pt x="1612" y="11718"/>
                  </a:lnTo>
                  <a:lnTo>
                    <a:pt x="1549" y="11823"/>
                  </a:lnTo>
                  <a:lnTo>
                    <a:pt x="1549" y="11927"/>
                  </a:lnTo>
                  <a:lnTo>
                    <a:pt x="1633" y="11948"/>
                  </a:lnTo>
                  <a:lnTo>
                    <a:pt x="1675" y="11927"/>
                  </a:lnTo>
                  <a:lnTo>
                    <a:pt x="1737" y="11739"/>
                  </a:lnTo>
                  <a:lnTo>
                    <a:pt x="1758" y="11655"/>
                  </a:lnTo>
                  <a:lnTo>
                    <a:pt x="1842" y="11697"/>
                  </a:lnTo>
                  <a:lnTo>
                    <a:pt x="1926" y="11823"/>
                  </a:lnTo>
                  <a:lnTo>
                    <a:pt x="1968" y="11844"/>
                  </a:lnTo>
                  <a:lnTo>
                    <a:pt x="2051" y="11802"/>
                  </a:lnTo>
                  <a:lnTo>
                    <a:pt x="2051" y="11718"/>
                  </a:lnTo>
                  <a:lnTo>
                    <a:pt x="2093" y="11634"/>
                  </a:lnTo>
                  <a:lnTo>
                    <a:pt x="2198" y="11634"/>
                  </a:lnTo>
                  <a:lnTo>
                    <a:pt x="2240" y="11655"/>
                  </a:lnTo>
                  <a:lnTo>
                    <a:pt x="2240" y="11760"/>
                  </a:lnTo>
                  <a:lnTo>
                    <a:pt x="2177" y="11864"/>
                  </a:lnTo>
                  <a:lnTo>
                    <a:pt x="2177" y="11969"/>
                  </a:lnTo>
                  <a:lnTo>
                    <a:pt x="2240" y="11927"/>
                  </a:lnTo>
                  <a:lnTo>
                    <a:pt x="2344" y="11844"/>
                  </a:lnTo>
                  <a:lnTo>
                    <a:pt x="2386" y="11739"/>
                  </a:lnTo>
                  <a:lnTo>
                    <a:pt x="2470" y="11655"/>
                  </a:lnTo>
                  <a:lnTo>
                    <a:pt x="2595" y="11634"/>
                  </a:lnTo>
                  <a:lnTo>
                    <a:pt x="2700" y="11655"/>
                  </a:lnTo>
                  <a:lnTo>
                    <a:pt x="2784" y="11739"/>
                  </a:lnTo>
                  <a:lnTo>
                    <a:pt x="2909" y="11802"/>
                  </a:lnTo>
                  <a:lnTo>
                    <a:pt x="3076" y="11927"/>
                  </a:lnTo>
                  <a:lnTo>
                    <a:pt x="3181" y="11948"/>
                  </a:lnTo>
                  <a:lnTo>
                    <a:pt x="3223" y="11906"/>
                  </a:lnTo>
                  <a:lnTo>
                    <a:pt x="3286" y="11906"/>
                  </a:lnTo>
                  <a:lnTo>
                    <a:pt x="3390" y="12011"/>
                  </a:lnTo>
                  <a:lnTo>
                    <a:pt x="3516" y="12116"/>
                  </a:lnTo>
                  <a:lnTo>
                    <a:pt x="3495" y="12220"/>
                  </a:lnTo>
                  <a:lnTo>
                    <a:pt x="3495" y="12241"/>
                  </a:lnTo>
                  <a:lnTo>
                    <a:pt x="3537" y="12241"/>
                  </a:lnTo>
                  <a:lnTo>
                    <a:pt x="3558" y="12220"/>
                  </a:lnTo>
                  <a:lnTo>
                    <a:pt x="3620" y="12241"/>
                  </a:lnTo>
                  <a:lnTo>
                    <a:pt x="3662" y="12325"/>
                  </a:lnTo>
                  <a:lnTo>
                    <a:pt x="3746" y="12367"/>
                  </a:lnTo>
                  <a:lnTo>
                    <a:pt x="3809" y="12429"/>
                  </a:lnTo>
                  <a:lnTo>
                    <a:pt x="3830" y="12492"/>
                  </a:lnTo>
                  <a:lnTo>
                    <a:pt x="3851" y="12534"/>
                  </a:lnTo>
                  <a:lnTo>
                    <a:pt x="3913" y="12534"/>
                  </a:lnTo>
                  <a:lnTo>
                    <a:pt x="3913" y="12471"/>
                  </a:lnTo>
                  <a:lnTo>
                    <a:pt x="3955" y="12471"/>
                  </a:lnTo>
                  <a:lnTo>
                    <a:pt x="4018" y="12492"/>
                  </a:lnTo>
                  <a:lnTo>
                    <a:pt x="4039" y="12576"/>
                  </a:lnTo>
                  <a:lnTo>
                    <a:pt x="4164" y="12681"/>
                  </a:lnTo>
                  <a:lnTo>
                    <a:pt x="4248" y="12785"/>
                  </a:lnTo>
                  <a:lnTo>
                    <a:pt x="4290" y="12806"/>
                  </a:lnTo>
                  <a:lnTo>
                    <a:pt x="4353" y="12869"/>
                  </a:lnTo>
                  <a:lnTo>
                    <a:pt x="4332" y="12953"/>
                  </a:lnTo>
                  <a:lnTo>
                    <a:pt x="4353" y="12973"/>
                  </a:lnTo>
                  <a:lnTo>
                    <a:pt x="4353" y="13015"/>
                  </a:lnTo>
                  <a:lnTo>
                    <a:pt x="4290" y="13078"/>
                  </a:lnTo>
                  <a:lnTo>
                    <a:pt x="4248" y="13183"/>
                  </a:lnTo>
                  <a:lnTo>
                    <a:pt x="4164" y="13225"/>
                  </a:lnTo>
                  <a:lnTo>
                    <a:pt x="4164" y="13266"/>
                  </a:lnTo>
                  <a:lnTo>
                    <a:pt x="4269" y="13266"/>
                  </a:lnTo>
                  <a:lnTo>
                    <a:pt x="4290" y="13287"/>
                  </a:lnTo>
                  <a:lnTo>
                    <a:pt x="4269" y="13329"/>
                  </a:lnTo>
                  <a:lnTo>
                    <a:pt x="4227" y="13371"/>
                  </a:lnTo>
                  <a:lnTo>
                    <a:pt x="4123" y="13476"/>
                  </a:lnTo>
                  <a:lnTo>
                    <a:pt x="4081" y="13497"/>
                  </a:lnTo>
                  <a:lnTo>
                    <a:pt x="4081" y="13538"/>
                  </a:lnTo>
                  <a:lnTo>
                    <a:pt x="4144" y="13601"/>
                  </a:lnTo>
                  <a:lnTo>
                    <a:pt x="4185" y="13685"/>
                  </a:lnTo>
                  <a:lnTo>
                    <a:pt x="4185" y="13727"/>
                  </a:lnTo>
                  <a:lnTo>
                    <a:pt x="4374" y="13894"/>
                  </a:lnTo>
                  <a:lnTo>
                    <a:pt x="4416" y="13957"/>
                  </a:lnTo>
                  <a:lnTo>
                    <a:pt x="4416" y="14061"/>
                  </a:lnTo>
                  <a:lnTo>
                    <a:pt x="4457" y="14124"/>
                  </a:lnTo>
                  <a:lnTo>
                    <a:pt x="4416" y="14166"/>
                  </a:lnTo>
                  <a:lnTo>
                    <a:pt x="4416" y="14250"/>
                  </a:lnTo>
                  <a:lnTo>
                    <a:pt x="4478" y="14333"/>
                  </a:lnTo>
                  <a:lnTo>
                    <a:pt x="4520" y="14333"/>
                  </a:lnTo>
                  <a:lnTo>
                    <a:pt x="4562" y="14354"/>
                  </a:lnTo>
                  <a:lnTo>
                    <a:pt x="4583" y="14438"/>
                  </a:lnTo>
                  <a:lnTo>
                    <a:pt x="4667" y="14543"/>
                  </a:lnTo>
                  <a:lnTo>
                    <a:pt x="4709" y="14585"/>
                  </a:lnTo>
                  <a:lnTo>
                    <a:pt x="4709" y="14668"/>
                  </a:lnTo>
                  <a:lnTo>
                    <a:pt x="4688" y="14752"/>
                  </a:lnTo>
                  <a:lnTo>
                    <a:pt x="4604" y="14773"/>
                  </a:lnTo>
                  <a:lnTo>
                    <a:pt x="4520" y="14857"/>
                  </a:lnTo>
                  <a:lnTo>
                    <a:pt x="4499" y="14940"/>
                  </a:lnTo>
                  <a:lnTo>
                    <a:pt x="4457" y="15003"/>
                  </a:lnTo>
                  <a:lnTo>
                    <a:pt x="4395" y="15003"/>
                  </a:lnTo>
                  <a:lnTo>
                    <a:pt x="4290" y="15087"/>
                  </a:lnTo>
                  <a:lnTo>
                    <a:pt x="4269" y="15149"/>
                  </a:lnTo>
                  <a:lnTo>
                    <a:pt x="4311" y="15170"/>
                  </a:lnTo>
                  <a:lnTo>
                    <a:pt x="4374" y="15149"/>
                  </a:lnTo>
                  <a:lnTo>
                    <a:pt x="4416" y="15087"/>
                  </a:lnTo>
                  <a:lnTo>
                    <a:pt x="4478" y="15087"/>
                  </a:lnTo>
                  <a:lnTo>
                    <a:pt x="4583" y="14982"/>
                  </a:lnTo>
                  <a:lnTo>
                    <a:pt x="4688" y="14982"/>
                  </a:lnTo>
                  <a:lnTo>
                    <a:pt x="4667" y="15108"/>
                  </a:lnTo>
                  <a:lnTo>
                    <a:pt x="4625" y="15170"/>
                  </a:lnTo>
                  <a:lnTo>
                    <a:pt x="4667" y="15254"/>
                  </a:lnTo>
                  <a:lnTo>
                    <a:pt x="4667" y="15317"/>
                  </a:lnTo>
                  <a:lnTo>
                    <a:pt x="4709" y="15421"/>
                  </a:lnTo>
                  <a:lnTo>
                    <a:pt x="4729" y="15526"/>
                  </a:lnTo>
                  <a:lnTo>
                    <a:pt x="4688" y="15631"/>
                  </a:lnTo>
                  <a:lnTo>
                    <a:pt x="4688" y="15694"/>
                  </a:lnTo>
                  <a:lnTo>
                    <a:pt x="4709" y="15777"/>
                  </a:lnTo>
                  <a:lnTo>
                    <a:pt x="4709" y="15798"/>
                  </a:lnTo>
                  <a:lnTo>
                    <a:pt x="4667" y="15735"/>
                  </a:lnTo>
                  <a:lnTo>
                    <a:pt x="4604" y="15777"/>
                  </a:lnTo>
                  <a:lnTo>
                    <a:pt x="4625" y="15903"/>
                  </a:lnTo>
                  <a:lnTo>
                    <a:pt x="4688" y="16007"/>
                  </a:lnTo>
                  <a:lnTo>
                    <a:pt x="4688" y="16049"/>
                  </a:lnTo>
                  <a:lnTo>
                    <a:pt x="4667" y="16049"/>
                  </a:lnTo>
                  <a:lnTo>
                    <a:pt x="4604" y="16112"/>
                  </a:lnTo>
                  <a:lnTo>
                    <a:pt x="4625" y="16196"/>
                  </a:lnTo>
                  <a:lnTo>
                    <a:pt x="4667" y="16238"/>
                  </a:lnTo>
                  <a:lnTo>
                    <a:pt x="4729" y="16238"/>
                  </a:lnTo>
                  <a:lnTo>
                    <a:pt x="4792" y="16300"/>
                  </a:lnTo>
                  <a:lnTo>
                    <a:pt x="4792" y="16342"/>
                  </a:lnTo>
                  <a:lnTo>
                    <a:pt x="4729" y="16405"/>
                  </a:lnTo>
                  <a:lnTo>
                    <a:pt x="4729" y="16468"/>
                  </a:lnTo>
                  <a:lnTo>
                    <a:pt x="4667" y="16551"/>
                  </a:lnTo>
                  <a:lnTo>
                    <a:pt x="4604" y="16572"/>
                  </a:lnTo>
                  <a:lnTo>
                    <a:pt x="4520" y="16551"/>
                  </a:lnTo>
                  <a:lnTo>
                    <a:pt x="4478" y="16572"/>
                  </a:lnTo>
                  <a:lnTo>
                    <a:pt x="4478" y="16635"/>
                  </a:lnTo>
                  <a:lnTo>
                    <a:pt x="4562" y="16656"/>
                  </a:lnTo>
                  <a:lnTo>
                    <a:pt x="4625" y="16656"/>
                  </a:lnTo>
                  <a:lnTo>
                    <a:pt x="4688" y="16719"/>
                  </a:lnTo>
                  <a:lnTo>
                    <a:pt x="4729" y="16719"/>
                  </a:lnTo>
                  <a:lnTo>
                    <a:pt x="4813" y="16740"/>
                  </a:lnTo>
                  <a:lnTo>
                    <a:pt x="4855" y="16782"/>
                  </a:lnTo>
                  <a:lnTo>
                    <a:pt x="4855" y="16886"/>
                  </a:lnTo>
                  <a:lnTo>
                    <a:pt x="4876" y="17033"/>
                  </a:lnTo>
                  <a:lnTo>
                    <a:pt x="4771" y="17137"/>
                  </a:lnTo>
                  <a:lnTo>
                    <a:pt x="4750" y="17200"/>
                  </a:lnTo>
                  <a:lnTo>
                    <a:pt x="4792" y="17263"/>
                  </a:lnTo>
                  <a:lnTo>
                    <a:pt x="4709" y="17409"/>
                  </a:lnTo>
                  <a:lnTo>
                    <a:pt x="4604" y="17472"/>
                  </a:lnTo>
                  <a:lnTo>
                    <a:pt x="4541" y="17472"/>
                  </a:lnTo>
                  <a:lnTo>
                    <a:pt x="4478" y="17409"/>
                  </a:lnTo>
                  <a:lnTo>
                    <a:pt x="4436" y="17409"/>
                  </a:lnTo>
                  <a:lnTo>
                    <a:pt x="4332" y="17493"/>
                  </a:lnTo>
                  <a:lnTo>
                    <a:pt x="4290" y="17577"/>
                  </a:lnTo>
                  <a:lnTo>
                    <a:pt x="4332" y="17598"/>
                  </a:lnTo>
                  <a:lnTo>
                    <a:pt x="4374" y="17598"/>
                  </a:lnTo>
                  <a:lnTo>
                    <a:pt x="4541" y="17618"/>
                  </a:lnTo>
                  <a:lnTo>
                    <a:pt x="4583" y="17577"/>
                  </a:lnTo>
                  <a:lnTo>
                    <a:pt x="4604" y="17556"/>
                  </a:lnTo>
                  <a:lnTo>
                    <a:pt x="4646" y="17577"/>
                  </a:lnTo>
                  <a:lnTo>
                    <a:pt x="4646" y="17618"/>
                  </a:lnTo>
                  <a:lnTo>
                    <a:pt x="4667" y="17660"/>
                  </a:lnTo>
                  <a:lnTo>
                    <a:pt x="4604" y="17702"/>
                  </a:lnTo>
                  <a:lnTo>
                    <a:pt x="4562" y="17702"/>
                  </a:lnTo>
                  <a:lnTo>
                    <a:pt x="4541" y="17723"/>
                  </a:lnTo>
                  <a:lnTo>
                    <a:pt x="4541" y="17807"/>
                  </a:lnTo>
                  <a:lnTo>
                    <a:pt x="4499" y="17828"/>
                  </a:lnTo>
                  <a:lnTo>
                    <a:pt x="4436" y="17828"/>
                  </a:lnTo>
                  <a:lnTo>
                    <a:pt x="4290" y="17932"/>
                  </a:lnTo>
                  <a:lnTo>
                    <a:pt x="4185" y="17995"/>
                  </a:lnTo>
                  <a:lnTo>
                    <a:pt x="4185" y="18037"/>
                  </a:lnTo>
                  <a:lnTo>
                    <a:pt x="4269" y="18121"/>
                  </a:lnTo>
                  <a:lnTo>
                    <a:pt x="4395" y="18142"/>
                  </a:lnTo>
                  <a:lnTo>
                    <a:pt x="4499" y="18121"/>
                  </a:lnTo>
                  <a:lnTo>
                    <a:pt x="4583" y="18016"/>
                  </a:lnTo>
                  <a:lnTo>
                    <a:pt x="4646" y="17911"/>
                  </a:lnTo>
                  <a:lnTo>
                    <a:pt x="4688" y="17870"/>
                  </a:lnTo>
                  <a:lnTo>
                    <a:pt x="4709" y="17870"/>
                  </a:lnTo>
                  <a:lnTo>
                    <a:pt x="4709" y="17911"/>
                  </a:lnTo>
                  <a:lnTo>
                    <a:pt x="4604" y="18079"/>
                  </a:lnTo>
                  <a:lnTo>
                    <a:pt x="4478" y="18204"/>
                  </a:lnTo>
                  <a:lnTo>
                    <a:pt x="4436" y="18183"/>
                  </a:lnTo>
                  <a:lnTo>
                    <a:pt x="4269" y="18204"/>
                  </a:lnTo>
                  <a:lnTo>
                    <a:pt x="4227" y="18225"/>
                  </a:lnTo>
                  <a:lnTo>
                    <a:pt x="4164" y="18309"/>
                  </a:lnTo>
                  <a:lnTo>
                    <a:pt x="4144" y="18288"/>
                  </a:lnTo>
                  <a:lnTo>
                    <a:pt x="4039" y="18288"/>
                  </a:lnTo>
                  <a:lnTo>
                    <a:pt x="3934" y="18330"/>
                  </a:lnTo>
                  <a:lnTo>
                    <a:pt x="3934" y="18393"/>
                  </a:lnTo>
                  <a:lnTo>
                    <a:pt x="3955" y="18414"/>
                  </a:lnTo>
                  <a:lnTo>
                    <a:pt x="3976" y="18455"/>
                  </a:lnTo>
                  <a:lnTo>
                    <a:pt x="3955" y="18539"/>
                  </a:lnTo>
                  <a:lnTo>
                    <a:pt x="4018" y="18665"/>
                  </a:lnTo>
                  <a:lnTo>
                    <a:pt x="4039" y="18665"/>
                  </a:lnTo>
                  <a:lnTo>
                    <a:pt x="4060" y="18602"/>
                  </a:lnTo>
                  <a:lnTo>
                    <a:pt x="4123" y="18602"/>
                  </a:lnTo>
                  <a:lnTo>
                    <a:pt x="4164" y="18644"/>
                  </a:lnTo>
                  <a:lnTo>
                    <a:pt x="4185" y="18707"/>
                  </a:lnTo>
                  <a:lnTo>
                    <a:pt x="4185" y="18769"/>
                  </a:lnTo>
                  <a:lnTo>
                    <a:pt x="4248" y="18832"/>
                  </a:lnTo>
                  <a:lnTo>
                    <a:pt x="4374" y="18832"/>
                  </a:lnTo>
                  <a:lnTo>
                    <a:pt x="4457" y="18769"/>
                  </a:lnTo>
                  <a:lnTo>
                    <a:pt x="4478" y="18748"/>
                  </a:lnTo>
                  <a:lnTo>
                    <a:pt x="4541" y="18748"/>
                  </a:lnTo>
                  <a:lnTo>
                    <a:pt x="4646" y="18727"/>
                  </a:lnTo>
                  <a:lnTo>
                    <a:pt x="4688" y="18665"/>
                  </a:lnTo>
                  <a:lnTo>
                    <a:pt x="4709" y="18560"/>
                  </a:lnTo>
                  <a:lnTo>
                    <a:pt x="4688" y="18497"/>
                  </a:lnTo>
                  <a:lnTo>
                    <a:pt x="4646" y="18434"/>
                  </a:lnTo>
                  <a:lnTo>
                    <a:pt x="4750" y="18434"/>
                  </a:lnTo>
                  <a:lnTo>
                    <a:pt x="4750" y="18393"/>
                  </a:lnTo>
                  <a:lnTo>
                    <a:pt x="4771" y="18225"/>
                  </a:lnTo>
                  <a:lnTo>
                    <a:pt x="4813" y="18309"/>
                  </a:lnTo>
                  <a:lnTo>
                    <a:pt x="4876" y="18351"/>
                  </a:lnTo>
                  <a:lnTo>
                    <a:pt x="4918" y="18351"/>
                  </a:lnTo>
                  <a:lnTo>
                    <a:pt x="4981" y="18288"/>
                  </a:lnTo>
                  <a:lnTo>
                    <a:pt x="4981" y="18121"/>
                  </a:lnTo>
                  <a:lnTo>
                    <a:pt x="4981" y="18016"/>
                  </a:lnTo>
                  <a:lnTo>
                    <a:pt x="4918" y="17911"/>
                  </a:lnTo>
                  <a:lnTo>
                    <a:pt x="4897" y="17828"/>
                  </a:lnTo>
                  <a:lnTo>
                    <a:pt x="4918" y="17618"/>
                  </a:lnTo>
                  <a:lnTo>
                    <a:pt x="4960" y="17577"/>
                  </a:lnTo>
                  <a:lnTo>
                    <a:pt x="4981" y="17577"/>
                  </a:lnTo>
                  <a:lnTo>
                    <a:pt x="4981" y="17660"/>
                  </a:lnTo>
                  <a:lnTo>
                    <a:pt x="4960" y="17723"/>
                  </a:lnTo>
                  <a:lnTo>
                    <a:pt x="4981" y="17828"/>
                  </a:lnTo>
                  <a:lnTo>
                    <a:pt x="5022" y="17932"/>
                  </a:lnTo>
                  <a:lnTo>
                    <a:pt x="5022" y="18079"/>
                  </a:lnTo>
                  <a:lnTo>
                    <a:pt x="5001" y="18204"/>
                  </a:lnTo>
                  <a:lnTo>
                    <a:pt x="5001" y="18309"/>
                  </a:lnTo>
                  <a:lnTo>
                    <a:pt x="5064" y="18309"/>
                  </a:lnTo>
                  <a:lnTo>
                    <a:pt x="5085" y="18288"/>
                  </a:lnTo>
                  <a:lnTo>
                    <a:pt x="5169" y="18225"/>
                  </a:lnTo>
                  <a:lnTo>
                    <a:pt x="5169" y="18183"/>
                  </a:lnTo>
                  <a:lnTo>
                    <a:pt x="5273" y="18037"/>
                  </a:lnTo>
                  <a:lnTo>
                    <a:pt x="5378" y="17995"/>
                  </a:lnTo>
                  <a:lnTo>
                    <a:pt x="5420" y="17995"/>
                  </a:lnTo>
                  <a:lnTo>
                    <a:pt x="5420" y="18016"/>
                  </a:lnTo>
                  <a:lnTo>
                    <a:pt x="5336" y="18079"/>
                  </a:lnTo>
                  <a:lnTo>
                    <a:pt x="5294" y="18121"/>
                  </a:lnTo>
                  <a:lnTo>
                    <a:pt x="5232" y="18246"/>
                  </a:lnTo>
                  <a:lnTo>
                    <a:pt x="5169" y="18330"/>
                  </a:lnTo>
                  <a:lnTo>
                    <a:pt x="5169" y="18393"/>
                  </a:lnTo>
                  <a:lnTo>
                    <a:pt x="5211" y="18414"/>
                  </a:lnTo>
                  <a:lnTo>
                    <a:pt x="5294" y="18414"/>
                  </a:lnTo>
                  <a:lnTo>
                    <a:pt x="5336" y="18434"/>
                  </a:lnTo>
                  <a:lnTo>
                    <a:pt x="5399" y="18518"/>
                  </a:lnTo>
                  <a:lnTo>
                    <a:pt x="5483" y="18539"/>
                  </a:lnTo>
                  <a:lnTo>
                    <a:pt x="5587" y="18518"/>
                  </a:lnTo>
                  <a:lnTo>
                    <a:pt x="5650" y="18455"/>
                  </a:lnTo>
                  <a:lnTo>
                    <a:pt x="5713" y="18455"/>
                  </a:lnTo>
                  <a:lnTo>
                    <a:pt x="5734" y="18497"/>
                  </a:lnTo>
                  <a:lnTo>
                    <a:pt x="5734" y="18539"/>
                  </a:lnTo>
                  <a:lnTo>
                    <a:pt x="5608" y="18623"/>
                  </a:lnTo>
                  <a:lnTo>
                    <a:pt x="5420" y="18665"/>
                  </a:lnTo>
                  <a:lnTo>
                    <a:pt x="5294" y="18665"/>
                  </a:lnTo>
                  <a:lnTo>
                    <a:pt x="5211" y="18727"/>
                  </a:lnTo>
                  <a:lnTo>
                    <a:pt x="5169" y="18769"/>
                  </a:lnTo>
                  <a:lnTo>
                    <a:pt x="5169" y="18832"/>
                  </a:lnTo>
                  <a:lnTo>
                    <a:pt x="5190" y="18853"/>
                  </a:lnTo>
                  <a:lnTo>
                    <a:pt x="5315" y="18832"/>
                  </a:lnTo>
                  <a:lnTo>
                    <a:pt x="5378" y="18853"/>
                  </a:lnTo>
                  <a:lnTo>
                    <a:pt x="5420" y="18832"/>
                  </a:lnTo>
                  <a:lnTo>
                    <a:pt x="5504" y="18769"/>
                  </a:lnTo>
                  <a:lnTo>
                    <a:pt x="5629" y="18769"/>
                  </a:lnTo>
                  <a:lnTo>
                    <a:pt x="5650" y="18811"/>
                  </a:lnTo>
                  <a:lnTo>
                    <a:pt x="5629" y="18853"/>
                  </a:lnTo>
                  <a:lnTo>
                    <a:pt x="5545" y="18874"/>
                  </a:lnTo>
                  <a:lnTo>
                    <a:pt x="5483" y="18937"/>
                  </a:lnTo>
                  <a:lnTo>
                    <a:pt x="5336" y="18937"/>
                  </a:lnTo>
                  <a:lnTo>
                    <a:pt x="5294" y="19020"/>
                  </a:lnTo>
                  <a:lnTo>
                    <a:pt x="5273" y="19083"/>
                  </a:lnTo>
                  <a:lnTo>
                    <a:pt x="5211" y="19146"/>
                  </a:lnTo>
                  <a:lnTo>
                    <a:pt x="5211" y="19188"/>
                  </a:lnTo>
                  <a:lnTo>
                    <a:pt x="5273" y="19188"/>
                  </a:lnTo>
                  <a:lnTo>
                    <a:pt x="5420" y="19062"/>
                  </a:lnTo>
                  <a:lnTo>
                    <a:pt x="5483" y="19041"/>
                  </a:lnTo>
                  <a:lnTo>
                    <a:pt x="5545" y="19041"/>
                  </a:lnTo>
                  <a:lnTo>
                    <a:pt x="5587" y="19020"/>
                  </a:lnTo>
                  <a:lnTo>
                    <a:pt x="5629" y="19020"/>
                  </a:lnTo>
                  <a:lnTo>
                    <a:pt x="5692" y="19083"/>
                  </a:lnTo>
                  <a:lnTo>
                    <a:pt x="5692" y="19146"/>
                  </a:lnTo>
                  <a:lnTo>
                    <a:pt x="5650" y="19188"/>
                  </a:lnTo>
                  <a:lnTo>
                    <a:pt x="5587" y="19146"/>
                  </a:lnTo>
                  <a:lnTo>
                    <a:pt x="5525" y="19125"/>
                  </a:lnTo>
                  <a:lnTo>
                    <a:pt x="5399" y="19167"/>
                  </a:lnTo>
                  <a:lnTo>
                    <a:pt x="5378" y="19230"/>
                  </a:lnTo>
                  <a:lnTo>
                    <a:pt x="5399" y="19271"/>
                  </a:lnTo>
                  <a:lnTo>
                    <a:pt x="5587" y="19271"/>
                  </a:lnTo>
                  <a:lnTo>
                    <a:pt x="5650" y="19230"/>
                  </a:lnTo>
                  <a:lnTo>
                    <a:pt x="5713" y="19230"/>
                  </a:lnTo>
                  <a:lnTo>
                    <a:pt x="5797" y="19334"/>
                  </a:lnTo>
                  <a:lnTo>
                    <a:pt x="5797" y="19397"/>
                  </a:lnTo>
                  <a:lnTo>
                    <a:pt x="5734" y="19439"/>
                  </a:lnTo>
                  <a:lnTo>
                    <a:pt x="5525" y="19355"/>
                  </a:lnTo>
                  <a:lnTo>
                    <a:pt x="5420" y="19292"/>
                  </a:lnTo>
                  <a:lnTo>
                    <a:pt x="5399" y="19355"/>
                  </a:lnTo>
                  <a:lnTo>
                    <a:pt x="5420" y="19439"/>
                  </a:lnTo>
                  <a:lnTo>
                    <a:pt x="5525" y="19502"/>
                  </a:lnTo>
                  <a:lnTo>
                    <a:pt x="5629" y="19648"/>
                  </a:lnTo>
                  <a:lnTo>
                    <a:pt x="5692" y="19753"/>
                  </a:lnTo>
                  <a:lnTo>
                    <a:pt x="5629" y="19753"/>
                  </a:lnTo>
                  <a:lnTo>
                    <a:pt x="5545" y="19648"/>
                  </a:lnTo>
                  <a:lnTo>
                    <a:pt x="5525" y="19648"/>
                  </a:lnTo>
                  <a:lnTo>
                    <a:pt x="5504" y="19690"/>
                  </a:lnTo>
                  <a:lnTo>
                    <a:pt x="5525" y="19774"/>
                  </a:lnTo>
                  <a:lnTo>
                    <a:pt x="5650" y="19878"/>
                  </a:lnTo>
                  <a:lnTo>
                    <a:pt x="5797" y="19983"/>
                  </a:lnTo>
                  <a:lnTo>
                    <a:pt x="5797" y="20025"/>
                  </a:lnTo>
                  <a:lnTo>
                    <a:pt x="5734" y="20025"/>
                  </a:lnTo>
                  <a:lnTo>
                    <a:pt x="5734" y="20087"/>
                  </a:lnTo>
                  <a:lnTo>
                    <a:pt x="5692" y="20087"/>
                  </a:lnTo>
                  <a:lnTo>
                    <a:pt x="5587" y="19983"/>
                  </a:lnTo>
                  <a:lnTo>
                    <a:pt x="5545" y="19983"/>
                  </a:lnTo>
                  <a:lnTo>
                    <a:pt x="5545" y="20025"/>
                  </a:lnTo>
                  <a:lnTo>
                    <a:pt x="5650" y="20171"/>
                  </a:lnTo>
                  <a:lnTo>
                    <a:pt x="5713" y="20213"/>
                  </a:lnTo>
                  <a:lnTo>
                    <a:pt x="5755" y="20213"/>
                  </a:lnTo>
                  <a:lnTo>
                    <a:pt x="5817" y="20192"/>
                  </a:lnTo>
                  <a:lnTo>
                    <a:pt x="5838" y="20213"/>
                  </a:lnTo>
                  <a:lnTo>
                    <a:pt x="5797" y="20297"/>
                  </a:lnTo>
                  <a:lnTo>
                    <a:pt x="5734" y="20318"/>
                  </a:lnTo>
                  <a:lnTo>
                    <a:pt x="5629" y="20276"/>
                  </a:lnTo>
                  <a:lnTo>
                    <a:pt x="5545" y="20192"/>
                  </a:lnTo>
                  <a:lnTo>
                    <a:pt x="5441" y="20108"/>
                  </a:lnTo>
                  <a:lnTo>
                    <a:pt x="5378" y="20004"/>
                  </a:lnTo>
                  <a:lnTo>
                    <a:pt x="5294" y="19795"/>
                  </a:lnTo>
                  <a:lnTo>
                    <a:pt x="5232" y="19711"/>
                  </a:lnTo>
                  <a:lnTo>
                    <a:pt x="5169" y="19690"/>
                  </a:lnTo>
                  <a:lnTo>
                    <a:pt x="5085" y="19648"/>
                  </a:lnTo>
                  <a:lnTo>
                    <a:pt x="4981" y="19606"/>
                  </a:lnTo>
                  <a:lnTo>
                    <a:pt x="4876" y="19606"/>
                  </a:lnTo>
                  <a:lnTo>
                    <a:pt x="4813" y="19585"/>
                  </a:lnTo>
                  <a:lnTo>
                    <a:pt x="4750" y="19585"/>
                  </a:lnTo>
                  <a:lnTo>
                    <a:pt x="4646" y="19564"/>
                  </a:lnTo>
                  <a:lnTo>
                    <a:pt x="4541" y="19460"/>
                  </a:lnTo>
                  <a:lnTo>
                    <a:pt x="4436" y="19460"/>
                  </a:lnTo>
                  <a:lnTo>
                    <a:pt x="4353" y="19439"/>
                  </a:lnTo>
                  <a:lnTo>
                    <a:pt x="4290" y="19460"/>
                  </a:lnTo>
                  <a:lnTo>
                    <a:pt x="4185" y="19460"/>
                  </a:lnTo>
                  <a:lnTo>
                    <a:pt x="4060" y="19564"/>
                  </a:lnTo>
                  <a:lnTo>
                    <a:pt x="4060" y="19606"/>
                  </a:lnTo>
                  <a:lnTo>
                    <a:pt x="4123" y="19669"/>
                  </a:lnTo>
                  <a:lnTo>
                    <a:pt x="4185" y="19753"/>
                  </a:lnTo>
                  <a:lnTo>
                    <a:pt x="4248" y="19878"/>
                  </a:lnTo>
                  <a:lnTo>
                    <a:pt x="4248" y="19962"/>
                  </a:lnTo>
                  <a:lnTo>
                    <a:pt x="4353" y="20067"/>
                  </a:lnTo>
                  <a:lnTo>
                    <a:pt x="4499" y="20108"/>
                  </a:lnTo>
                  <a:lnTo>
                    <a:pt x="4709" y="20192"/>
                  </a:lnTo>
                  <a:lnTo>
                    <a:pt x="4855" y="20276"/>
                  </a:lnTo>
                  <a:lnTo>
                    <a:pt x="4897" y="20380"/>
                  </a:lnTo>
                  <a:lnTo>
                    <a:pt x="4897" y="20422"/>
                  </a:lnTo>
                  <a:lnTo>
                    <a:pt x="4981" y="20443"/>
                  </a:lnTo>
                  <a:lnTo>
                    <a:pt x="5064" y="20443"/>
                  </a:lnTo>
                  <a:lnTo>
                    <a:pt x="5127" y="20527"/>
                  </a:lnTo>
                  <a:lnTo>
                    <a:pt x="5211" y="20548"/>
                  </a:lnTo>
                  <a:lnTo>
                    <a:pt x="5273" y="20527"/>
                  </a:lnTo>
                  <a:lnTo>
                    <a:pt x="5315" y="20590"/>
                  </a:lnTo>
                  <a:lnTo>
                    <a:pt x="5399" y="20590"/>
                  </a:lnTo>
                  <a:lnTo>
                    <a:pt x="5441" y="20548"/>
                  </a:lnTo>
                  <a:lnTo>
                    <a:pt x="5504" y="20631"/>
                  </a:lnTo>
                  <a:lnTo>
                    <a:pt x="5608" y="20631"/>
                  </a:lnTo>
                  <a:lnTo>
                    <a:pt x="5692" y="20548"/>
                  </a:lnTo>
                  <a:lnTo>
                    <a:pt x="5797" y="20548"/>
                  </a:lnTo>
                  <a:lnTo>
                    <a:pt x="5838" y="20590"/>
                  </a:lnTo>
                  <a:lnTo>
                    <a:pt x="5838" y="20652"/>
                  </a:lnTo>
                  <a:lnTo>
                    <a:pt x="5755" y="20652"/>
                  </a:lnTo>
                  <a:lnTo>
                    <a:pt x="5692" y="20694"/>
                  </a:lnTo>
                  <a:lnTo>
                    <a:pt x="5692" y="20736"/>
                  </a:lnTo>
                  <a:lnTo>
                    <a:pt x="5755" y="20736"/>
                  </a:lnTo>
                  <a:lnTo>
                    <a:pt x="5817" y="20820"/>
                  </a:lnTo>
                  <a:lnTo>
                    <a:pt x="5734" y="20862"/>
                  </a:lnTo>
                  <a:lnTo>
                    <a:pt x="5734" y="20903"/>
                  </a:lnTo>
                  <a:lnTo>
                    <a:pt x="5650" y="20924"/>
                  </a:lnTo>
                  <a:lnTo>
                    <a:pt x="5608" y="20966"/>
                  </a:lnTo>
                  <a:lnTo>
                    <a:pt x="5504" y="21029"/>
                  </a:lnTo>
                  <a:lnTo>
                    <a:pt x="5483" y="21071"/>
                  </a:lnTo>
                  <a:lnTo>
                    <a:pt x="5504" y="21113"/>
                  </a:lnTo>
                  <a:lnTo>
                    <a:pt x="5608" y="21113"/>
                  </a:lnTo>
                  <a:lnTo>
                    <a:pt x="5692" y="21134"/>
                  </a:lnTo>
                  <a:lnTo>
                    <a:pt x="5713" y="21175"/>
                  </a:lnTo>
                  <a:lnTo>
                    <a:pt x="5629" y="21175"/>
                  </a:lnTo>
                  <a:lnTo>
                    <a:pt x="5587" y="21217"/>
                  </a:lnTo>
                  <a:lnTo>
                    <a:pt x="5545" y="21175"/>
                  </a:lnTo>
                  <a:lnTo>
                    <a:pt x="5504" y="21238"/>
                  </a:lnTo>
                  <a:lnTo>
                    <a:pt x="5420" y="21364"/>
                  </a:lnTo>
                  <a:lnTo>
                    <a:pt x="5378" y="21364"/>
                  </a:lnTo>
                  <a:lnTo>
                    <a:pt x="5315" y="21427"/>
                  </a:lnTo>
                  <a:lnTo>
                    <a:pt x="5315" y="21468"/>
                  </a:lnTo>
                  <a:lnTo>
                    <a:pt x="5399" y="21489"/>
                  </a:lnTo>
                  <a:lnTo>
                    <a:pt x="5441" y="21489"/>
                  </a:lnTo>
                  <a:lnTo>
                    <a:pt x="5504" y="21468"/>
                  </a:lnTo>
                  <a:lnTo>
                    <a:pt x="5525" y="21489"/>
                  </a:lnTo>
                  <a:lnTo>
                    <a:pt x="5545" y="21552"/>
                  </a:lnTo>
                  <a:lnTo>
                    <a:pt x="5608" y="21552"/>
                  </a:lnTo>
                  <a:lnTo>
                    <a:pt x="5650" y="21573"/>
                  </a:lnTo>
                  <a:lnTo>
                    <a:pt x="5650" y="21636"/>
                  </a:lnTo>
                  <a:lnTo>
                    <a:pt x="5545" y="21657"/>
                  </a:lnTo>
                  <a:lnTo>
                    <a:pt x="5483" y="21678"/>
                  </a:lnTo>
                  <a:lnTo>
                    <a:pt x="5483" y="21699"/>
                  </a:lnTo>
                  <a:lnTo>
                    <a:pt x="5608" y="21699"/>
                  </a:lnTo>
                  <a:lnTo>
                    <a:pt x="5650" y="21761"/>
                  </a:lnTo>
                  <a:lnTo>
                    <a:pt x="5650" y="21803"/>
                  </a:lnTo>
                  <a:lnTo>
                    <a:pt x="5608" y="21803"/>
                  </a:lnTo>
                  <a:lnTo>
                    <a:pt x="5545" y="21782"/>
                  </a:lnTo>
                  <a:lnTo>
                    <a:pt x="5525" y="21803"/>
                  </a:lnTo>
                  <a:lnTo>
                    <a:pt x="5483" y="21803"/>
                  </a:lnTo>
                  <a:lnTo>
                    <a:pt x="5420" y="21761"/>
                  </a:lnTo>
                  <a:lnTo>
                    <a:pt x="5336" y="21761"/>
                  </a:lnTo>
                  <a:lnTo>
                    <a:pt x="5232" y="21740"/>
                  </a:lnTo>
                  <a:lnTo>
                    <a:pt x="5232" y="21678"/>
                  </a:lnTo>
                  <a:lnTo>
                    <a:pt x="5273" y="21657"/>
                  </a:lnTo>
                  <a:lnTo>
                    <a:pt x="5211" y="21552"/>
                  </a:lnTo>
                  <a:lnTo>
                    <a:pt x="5190" y="21531"/>
                  </a:lnTo>
                  <a:lnTo>
                    <a:pt x="5127" y="21552"/>
                  </a:lnTo>
                  <a:lnTo>
                    <a:pt x="5127" y="21657"/>
                  </a:lnTo>
                  <a:lnTo>
                    <a:pt x="5064" y="21866"/>
                  </a:lnTo>
                  <a:lnTo>
                    <a:pt x="5001" y="21950"/>
                  </a:lnTo>
                  <a:lnTo>
                    <a:pt x="5022" y="21992"/>
                  </a:lnTo>
                  <a:lnTo>
                    <a:pt x="5085" y="21992"/>
                  </a:lnTo>
                  <a:lnTo>
                    <a:pt x="5169" y="21950"/>
                  </a:lnTo>
                  <a:lnTo>
                    <a:pt x="5190" y="21950"/>
                  </a:lnTo>
                  <a:lnTo>
                    <a:pt x="5169" y="21992"/>
                  </a:lnTo>
                  <a:lnTo>
                    <a:pt x="5085" y="22054"/>
                  </a:lnTo>
                  <a:lnTo>
                    <a:pt x="5022" y="22096"/>
                  </a:lnTo>
                  <a:lnTo>
                    <a:pt x="4981" y="22117"/>
                  </a:lnTo>
                  <a:lnTo>
                    <a:pt x="4981" y="22180"/>
                  </a:lnTo>
                  <a:lnTo>
                    <a:pt x="4855" y="22159"/>
                  </a:lnTo>
                  <a:lnTo>
                    <a:pt x="4750" y="22159"/>
                  </a:lnTo>
                  <a:lnTo>
                    <a:pt x="4646" y="22180"/>
                  </a:lnTo>
                  <a:lnTo>
                    <a:pt x="4604" y="22159"/>
                  </a:lnTo>
                  <a:lnTo>
                    <a:pt x="4478" y="22159"/>
                  </a:lnTo>
                  <a:lnTo>
                    <a:pt x="4395" y="22180"/>
                  </a:lnTo>
                  <a:lnTo>
                    <a:pt x="4248" y="22264"/>
                  </a:lnTo>
                  <a:lnTo>
                    <a:pt x="4123" y="22284"/>
                  </a:lnTo>
                  <a:lnTo>
                    <a:pt x="4144" y="22305"/>
                  </a:lnTo>
                  <a:lnTo>
                    <a:pt x="4248" y="22284"/>
                  </a:lnTo>
                  <a:lnTo>
                    <a:pt x="4290" y="22284"/>
                  </a:lnTo>
                  <a:lnTo>
                    <a:pt x="4248" y="22326"/>
                  </a:lnTo>
                  <a:lnTo>
                    <a:pt x="4185" y="22368"/>
                  </a:lnTo>
                  <a:lnTo>
                    <a:pt x="4227" y="22410"/>
                  </a:lnTo>
                  <a:lnTo>
                    <a:pt x="4290" y="22431"/>
                  </a:lnTo>
                  <a:lnTo>
                    <a:pt x="4353" y="22515"/>
                  </a:lnTo>
                  <a:lnTo>
                    <a:pt x="4457" y="22494"/>
                  </a:lnTo>
                  <a:lnTo>
                    <a:pt x="4541" y="22515"/>
                  </a:lnTo>
                  <a:lnTo>
                    <a:pt x="4583" y="22494"/>
                  </a:lnTo>
                  <a:lnTo>
                    <a:pt x="4709" y="22494"/>
                  </a:lnTo>
                  <a:lnTo>
                    <a:pt x="4750" y="22473"/>
                  </a:lnTo>
                  <a:lnTo>
                    <a:pt x="4667" y="22410"/>
                  </a:lnTo>
                  <a:lnTo>
                    <a:pt x="4646" y="22389"/>
                  </a:lnTo>
                  <a:lnTo>
                    <a:pt x="4688" y="22326"/>
                  </a:lnTo>
                  <a:lnTo>
                    <a:pt x="4855" y="22326"/>
                  </a:lnTo>
                  <a:lnTo>
                    <a:pt x="4918" y="22305"/>
                  </a:lnTo>
                  <a:lnTo>
                    <a:pt x="5001" y="22305"/>
                  </a:lnTo>
                  <a:lnTo>
                    <a:pt x="5001" y="22326"/>
                  </a:lnTo>
                  <a:lnTo>
                    <a:pt x="4960" y="22368"/>
                  </a:lnTo>
                  <a:lnTo>
                    <a:pt x="4918" y="22431"/>
                  </a:lnTo>
                  <a:lnTo>
                    <a:pt x="4918" y="22515"/>
                  </a:lnTo>
                  <a:lnTo>
                    <a:pt x="4792" y="22577"/>
                  </a:lnTo>
                  <a:lnTo>
                    <a:pt x="4792" y="22619"/>
                  </a:lnTo>
                  <a:lnTo>
                    <a:pt x="4813" y="22682"/>
                  </a:lnTo>
                  <a:lnTo>
                    <a:pt x="5064" y="22849"/>
                  </a:lnTo>
                  <a:lnTo>
                    <a:pt x="5169" y="22933"/>
                  </a:lnTo>
                  <a:lnTo>
                    <a:pt x="5169" y="22954"/>
                  </a:lnTo>
                  <a:lnTo>
                    <a:pt x="5085" y="22954"/>
                  </a:lnTo>
                  <a:lnTo>
                    <a:pt x="5064" y="22933"/>
                  </a:lnTo>
                  <a:lnTo>
                    <a:pt x="4960" y="22891"/>
                  </a:lnTo>
                  <a:lnTo>
                    <a:pt x="4813" y="22808"/>
                  </a:lnTo>
                  <a:lnTo>
                    <a:pt x="4771" y="22745"/>
                  </a:lnTo>
                  <a:lnTo>
                    <a:pt x="4667" y="22745"/>
                  </a:lnTo>
                  <a:lnTo>
                    <a:pt x="4604" y="22787"/>
                  </a:lnTo>
                  <a:lnTo>
                    <a:pt x="4541" y="22808"/>
                  </a:lnTo>
                  <a:lnTo>
                    <a:pt x="4332" y="22682"/>
                  </a:lnTo>
                  <a:lnTo>
                    <a:pt x="4290" y="22598"/>
                  </a:lnTo>
                  <a:lnTo>
                    <a:pt x="4248" y="22515"/>
                  </a:lnTo>
                  <a:lnTo>
                    <a:pt x="4227" y="22515"/>
                  </a:lnTo>
                  <a:lnTo>
                    <a:pt x="4248" y="22619"/>
                  </a:lnTo>
                  <a:lnTo>
                    <a:pt x="4269" y="22703"/>
                  </a:lnTo>
                  <a:lnTo>
                    <a:pt x="4248" y="22724"/>
                  </a:lnTo>
                  <a:lnTo>
                    <a:pt x="4144" y="22619"/>
                  </a:lnTo>
                  <a:lnTo>
                    <a:pt x="4039" y="22494"/>
                  </a:lnTo>
                  <a:lnTo>
                    <a:pt x="3913" y="22431"/>
                  </a:lnTo>
                  <a:lnTo>
                    <a:pt x="3851" y="22473"/>
                  </a:lnTo>
                  <a:lnTo>
                    <a:pt x="3872" y="22515"/>
                  </a:lnTo>
                  <a:lnTo>
                    <a:pt x="3955" y="22536"/>
                  </a:lnTo>
                  <a:lnTo>
                    <a:pt x="3976" y="22619"/>
                  </a:lnTo>
                  <a:lnTo>
                    <a:pt x="4123" y="22745"/>
                  </a:lnTo>
                  <a:lnTo>
                    <a:pt x="4164" y="22808"/>
                  </a:lnTo>
                  <a:lnTo>
                    <a:pt x="4227" y="22808"/>
                  </a:lnTo>
                  <a:lnTo>
                    <a:pt x="4290" y="22828"/>
                  </a:lnTo>
                  <a:lnTo>
                    <a:pt x="4332" y="22891"/>
                  </a:lnTo>
                  <a:lnTo>
                    <a:pt x="4164" y="22891"/>
                  </a:lnTo>
                  <a:lnTo>
                    <a:pt x="4060" y="22828"/>
                  </a:lnTo>
                  <a:lnTo>
                    <a:pt x="3976" y="22787"/>
                  </a:lnTo>
                  <a:lnTo>
                    <a:pt x="3934" y="22787"/>
                  </a:lnTo>
                  <a:lnTo>
                    <a:pt x="3913" y="22849"/>
                  </a:lnTo>
                  <a:lnTo>
                    <a:pt x="3913" y="22912"/>
                  </a:lnTo>
                  <a:lnTo>
                    <a:pt x="3851" y="22954"/>
                  </a:lnTo>
                  <a:lnTo>
                    <a:pt x="3830" y="22954"/>
                  </a:lnTo>
                  <a:lnTo>
                    <a:pt x="3830" y="23017"/>
                  </a:lnTo>
                  <a:lnTo>
                    <a:pt x="3767" y="23059"/>
                  </a:lnTo>
                  <a:lnTo>
                    <a:pt x="3725" y="23100"/>
                  </a:lnTo>
                  <a:lnTo>
                    <a:pt x="3600" y="23247"/>
                  </a:lnTo>
                  <a:lnTo>
                    <a:pt x="3600" y="23310"/>
                  </a:lnTo>
                  <a:lnTo>
                    <a:pt x="3627" y="23324"/>
                  </a:lnTo>
                  <a:lnTo>
                    <a:pt x="3627" y="23324"/>
                  </a:lnTo>
                  <a:lnTo>
                    <a:pt x="3558" y="23352"/>
                  </a:lnTo>
                  <a:lnTo>
                    <a:pt x="3495" y="23414"/>
                  </a:lnTo>
                  <a:lnTo>
                    <a:pt x="3390" y="23456"/>
                  </a:lnTo>
                  <a:lnTo>
                    <a:pt x="3328" y="23561"/>
                  </a:lnTo>
                  <a:lnTo>
                    <a:pt x="3328" y="23644"/>
                  </a:lnTo>
                  <a:lnTo>
                    <a:pt x="3348" y="23665"/>
                  </a:lnTo>
                  <a:lnTo>
                    <a:pt x="3432" y="23624"/>
                  </a:lnTo>
                  <a:lnTo>
                    <a:pt x="3537" y="23582"/>
                  </a:lnTo>
                  <a:lnTo>
                    <a:pt x="3600" y="23624"/>
                  </a:lnTo>
                  <a:lnTo>
                    <a:pt x="3620" y="23644"/>
                  </a:lnTo>
                  <a:lnTo>
                    <a:pt x="3725" y="23644"/>
                  </a:lnTo>
                  <a:lnTo>
                    <a:pt x="3913" y="23582"/>
                  </a:lnTo>
                  <a:lnTo>
                    <a:pt x="4060" y="23582"/>
                  </a:lnTo>
                  <a:lnTo>
                    <a:pt x="4185" y="23644"/>
                  </a:lnTo>
                  <a:lnTo>
                    <a:pt x="4185" y="23686"/>
                  </a:lnTo>
                  <a:lnTo>
                    <a:pt x="4144" y="23728"/>
                  </a:lnTo>
                  <a:lnTo>
                    <a:pt x="4018" y="23686"/>
                  </a:lnTo>
                  <a:lnTo>
                    <a:pt x="3934" y="23728"/>
                  </a:lnTo>
                  <a:lnTo>
                    <a:pt x="3558" y="23686"/>
                  </a:lnTo>
                  <a:lnTo>
                    <a:pt x="3453" y="23686"/>
                  </a:lnTo>
                  <a:lnTo>
                    <a:pt x="3432" y="23728"/>
                  </a:lnTo>
                  <a:lnTo>
                    <a:pt x="3286" y="23728"/>
                  </a:lnTo>
                  <a:lnTo>
                    <a:pt x="3286" y="23770"/>
                  </a:lnTo>
                  <a:lnTo>
                    <a:pt x="3307" y="23791"/>
                  </a:lnTo>
                  <a:lnTo>
                    <a:pt x="3411" y="23791"/>
                  </a:lnTo>
                  <a:lnTo>
                    <a:pt x="3432" y="23833"/>
                  </a:lnTo>
                  <a:lnTo>
                    <a:pt x="3390" y="23854"/>
                  </a:lnTo>
                  <a:lnTo>
                    <a:pt x="3307" y="23833"/>
                  </a:lnTo>
                  <a:lnTo>
                    <a:pt x="3202" y="23833"/>
                  </a:lnTo>
                  <a:lnTo>
                    <a:pt x="3202" y="23854"/>
                  </a:lnTo>
                  <a:lnTo>
                    <a:pt x="3244" y="23896"/>
                  </a:lnTo>
                  <a:lnTo>
                    <a:pt x="3348" y="23896"/>
                  </a:lnTo>
                  <a:lnTo>
                    <a:pt x="3620" y="23979"/>
                  </a:lnTo>
                  <a:lnTo>
                    <a:pt x="3704" y="23979"/>
                  </a:lnTo>
                  <a:lnTo>
                    <a:pt x="3746" y="23958"/>
                  </a:lnTo>
                  <a:lnTo>
                    <a:pt x="3830" y="23958"/>
                  </a:lnTo>
                  <a:lnTo>
                    <a:pt x="3851" y="23979"/>
                  </a:lnTo>
                  <a:lnTo>
                    <a:pt x="3851" y="24063"/>
                  </a:lnTo>
                  <a:lnTo>
                    <a:pt x="3872" y="24147"/>
                  </a:lnTo>
                  <a:lnTo>
                    <a:pt x="3830" y="24168"/>
                  </a:lnTo>
                  <a:lnTo>
                    <a:pt x="3746" y="24147"/>
                  </a:lnTo>
                  <a:lnTo>
                    <a:pt x="3725" y="24168"/>
                  </a:lnTo>
                  <a:lnTo>
                    <a:pt x="3704" y="24147"/>
                  </a:lnTo>
                  <a:lnTo>
                    <a:pt x="3600" y="24168"/>
                  </a:lnTo>
                  <a:lnTo>
                    <a:pt x="3600" y="24209"/>
                  </a:lnTo>
                  <a:lnTo>
                    <a:pt x="3620" y="24251"/>
                  </a:lnTo>
                  <a:lnTo>
                    <a:pt x="3662" y="24251"/>
                  </a:lnTo>
                  <a:lnTo>
                    <a:pt x="3746" y="24272"/>
                  </a:lnTo>
                  <a:lnTo>
                    <a:pt x="3767" y="24293"/>
                  </a:lnTo>
                  <a:lnTo>
                    <a:pt x="3662" y="24356"/>
                  </a:lnTo>
                  <a:lnTo>
                    <a:pt x="3600" y="24356"/>
                  </a:lnTo>
                  <a:lnTo>
                    <a:pt x="3495" y="24293"/>
                  </a:lnTo>
                  <a:lnTo>
                    <a:pt x="3390" y="24335"/>
                  </a:lnTo>
                  <a:lnTo>
                    <a:pt x="3390" y="24377"/>
                  </a:lnTo>
                  <a:lnTo>
                    <a:pt x="3411" y="24460"/>
                  </a:lnTo>
                  <a:lnTo>
                    <a:pt x="3453" y="24481"/>
                  </a:lnTo>
                  <a:lnTo>
                    <a:pt x="3516" y="24460"/>
                  </a:lnTo>
                  <a:lnTo>
                    <a:pt x="3620" y="24460"/>
                  </a:lnTo>
                  <a:lnTo>
                    <a:pt x="3704" y="24502"/>
                  </a:lnTo>
                  <a:lnTo>
                    <a:pt x="3725" y="24565"/>
                  </a:lnTo>
                  <a:lnTo>
                    <a:pt x="3495" y="24565"/>
                  </a:lnTo>
                  <a:lnTo>
                    <a:pt x="3432" y="24586"/>
                  </a:lnTo>
                  <a:lnTo>
                    <a:pt x="3348" y="24544"/>
                  </a:lnTo>
                  <a:lnTo>
                    <a:pt x="3307" y="24544"/>
                  </a:lnTo>
                  <a:lnTo>
                    <a:pt x="3244" y="24607"/>
                  </a:lnTo>
                  <a:lnTo>
                    <a:pt x="3244" y="24816"/>
                  </a:lnTo>
                  <a:lnTo>
                    <a:pt x="3223" y="24879"/>
                  </a:lnTo>
                  <a:lnTo>
                    <a:pt x="3244" y="24921"/>
                  </a:lnTo>
                  <a:lnTo>
                    <a:pt x="3328" y="24921"/>
                  </a:lnTo>
                  <a:lnTo>
                    <a:pt x="3558" y="24816"/>
                  </a:lnTo>
                  <a:lnTo>
                    <a:pt x="3620" y="24774"/>
                  </a:lnTo>
                  <a:lnTo>
                    <a:pt x="3809" y="24712"/>
                  </a:lnTo>
                  <a:lnTo>
                    <a:pt x="3913" y="24670"/>
                  </a:lnTo>
                  <a:lnTo>
                    <a:pt x="3976" y="24544"/>
                  </a:lnTo>
                  <a:lnTo>
                    <a:pt x="4123" y="24398"/>
                  </a:lnTo>
                  <a:lnTo>
                    <a:pt x="4395" y="24272"/>
                  </a:lnTo>
                  <a:lnTo>
                    <a:pt x="4541" y="24230"/>
                  </a:lnTo>
                  <a:lnTo>
                    <a:pt x="4604" y="24251"/>
                  </a:lnTo>
                  <a:lnTo>
                    <a:pt x="4604" y="24293"/>
                  </a:lnTo>
                  <a:lnTo>
                    <a:pt x="4562" y="24335"/>
                  </a:lnTo>
                  <a:lnTo>
                    <a:pt x="4478" y="24335"/>
                  </a:lnTo>
                  <a:lnTo>
                    <a:pt x="4332" y="24377"/>
                  </a:lnTo>
                  <a:lnTo>
                    <a:pt x="4144" y="24460"/>
                  </a:lnTo>
                  <a:lnTo>
                    <a:pt x="3955" y="24670"/>
                  </a:lnTo>
                  <a:lnTo>
                    <a:pt x="3872" y="24774"/>
                  </a:lnTo>
                  <a:lnTo>
                    <a:pt x="3725" y="24795"/>
                  </a:lnTo>
                  <a:lnTo>
                    <a:pt x="3641" y="24816"/>
                  </a:lnTo>
                  <a:lnTo>
                    <a:pt x="3495" y="24921"/>
                  </a:lnTo>
                  <a:lnTo>
                    <a:pt x="3328" y="24984"/>
                  </a:lnTo>
                  <a:lnTo>
                    <a:pt x="3244" y="25005"/>
                  </a:lnTo>
                  <a:lnTo>
                    <a:pt x="3223" y="25067"/>
                  </a:lnTo>
                  <a:lnTo>
                    <a:pt x="3307" y="25067"/>
                  </a:lnTo>
                  <a:lnTo>
                    <a:pt x="3348" y="25025"/>
                  </a:lnTo>
                  <a:lnTo>
                    <a:pt x="3411" y="25067"/>
                  </a:lnTo>
                  <a:lnTo>
                    <a:pt x="3411" y="25109"/>
                  </a:lnTo>
                  <a:lnTo>
                    <a:pt x="3516" y="25067"/>
                  </a:lnTo>
                  <a:lnTo>
                    <a:pt x="3558" y="25005"/>
                  </a:lnTo>
                  <a:lnTo>
                    <a:pt x="3620" y="25005"/>
                  </a:lnTo>
                  <a:lnTo>
                    <a:pt x="3704" y="25088"/>
                  </a:lnTo>
                  <a:lnTo>
                    <a:pt x="3746" y="25088"/>
                  </a:lnTo>
                  <a:lnTo>
                    <a:pt x="3830" y="25025"/>
                  </a:lnTo>
                  <a:lnTo>
                    <a:pt x="3934" y="24963"/>
                  </a:lnTo>
                  <a:lnTo>
                    <a:pt x="4018" y="24963"/>
                  </a:lnTo>
                  <a:lnTo>
                    <a:pt x="4039" y="24984"/>
                  </a:lnTo>
                  <a:lnTo>
                    <a:pt x="4018" y="25025"/>
                  </a:lnTo>
                  <a:lnTo>
                    <a:pt x="3934" y="25025"/>
                  </a:lnTo>
                  <a:lnTo>
                    <a:pt x="3851" y="25109"/>
                  </a:lnTo>
                  <a:lnTo>
                    <a:pt x="3767" y="25130"/>
                  </a:lnTo>
                  <a:lnTo>
                    <a:pt x="3662" y="25130"/>
                  </a:lnTo>
                  <a:lnTo>
                    <a:pt x="3620" y="25088"/>
                  </a:lnTo>
                  <a:lnTo>
                    <a:pt x="3558" y="25109"/>
                  </a:lnTo>
                  <a:lnTo>
                    <a:pt x="3516" y="25172"/>
                  </a:lnTo>
                  <a:lnTo>
                    <a:pt x="3390" y="25214"/>
                  </a:lnTo>
                  <a:lnTo>
                    <a:pt x="3348" y="25235"/>
                  </a:lnTo>
                  <a:lnTo>
                    <a:pt x="3432" y="25297"/>
                  </a:lnTo>
                  <a:lnTo>
                    <a:pt x="3495" y="25297"/>
                  </a:lnTo>
                  <a:lnTo>
                    <a:pt x="3600" y="25339"/>
                  </a:lnTo>
                  <a:lnTo>
                    <a:pt x="3516" y="25423"/>
                  </a:lnTo>
                  <a:lnTo>
                    <a:pt x="3516" y="25486"/>
                  </a:lnTo>
                  <a:lnTo>
                    <a:pt x="3600" y="25507"/>
                  </a:lnTo>
                  <a:lnTo>
                    <a:pt x="3558" y="25549"/>
                  </a:lnTo>
                  <a:lnTo>
                    <a:pt x="3600" y="25611"/>
                  </a:lnTo>
                  <a:lnTo>
                    <a:pt x="3537" y="25611"/>
                  </a:lnTo>
                  <a:lnTo>
                    <a:pt x="3453" y="25695"/>
                  </a:lnTo>
                  <a:lnTo>
                    <a:pt x="3495" y="25758"/>
                  </a:lnTo>
                  <a:lnTo>
                    <a:pt x="3537" y="25758"/>
                  </a:lnTo>
                  <a:lnTo>
                    <a:pt x="3600" y="25716"/>
                  </a:lnTo>
                  <a:lnTo>
                    <a:pt x="3620" y="25716"/>
                  </a:lnTo>
                  <a:lnTo>
                    <a:pt x="3641" y="25821"/>
                  </a:lnTo>
                  <a:lnTo>
                    <a:pt x="3641" y="25904"/>
                  </a:lnTo>
                  <a:lnTo>
                    <a:pt x="3558" y="25946"/>
                  </a:lnTo>
                  <a:lnTo>
                    <a:pt x="3558" y="26113"/>
                  </a:lnTo>
                  <a:lnTo>
                    <a:pt x="3620" y="26176"/>
                  </a:lnTo>
                  <a:lnTo>
                    <a:pt x="3704" y="26176"/>
                  </a:lnTo>
                  <a:lnTo>
                    <a:pt x="3767" y="26134"/>
                  </a:lnTo>
                  <a:lnTo>
                    <a:pt x="3809" y="26051"/>
                  </a:lnTo>
                  <a:lnTo>
                    <a:pt x="3851" y="26072"/>
                  </a:lnTo>
                  <a:lnTo>
                    <a:pt x="3913" y="26030"/>
                  </a:lnTo>
                  <a:lnTo>
                    <a:pt x="3955" y="26030"/>
                  </a:lnTo>
                  <a:lnTo>
                    <a:pt x="4018" y="26072"/>
                  </a:lnTo>
                  <a:lnTo>
                    <a:pt x="3976" y="26113"/>
                  </a:lnTo>
                  <a:lnTo>
                    <a:pt x="3872" y="26176"/>
                  </a:lnTo>
                  <a:lnTo>
                    <a:pt x="3809" y="26176"/>
                  </a:lnTo>
                  <a:lnTo>
                    <a:pt x="3641" y="26239"/>
                  </a:lnTo>
                  <a:lnTo>
                    <a:pt x="3558" y="26281"/>
                  </a:lnTo>
                  <a:lnTo>
                    <a:pt x="3558" y="26365"/>
                  </a:lnTo>
                  <a:lnTo>
                    <a:pt x="3537" y="26448"/>
                  </a:lnTo>
                  <a:lnTo>
                    <a:pt x="3620" y="26490"/>
                  </a:lnTo>
                  <a:lnTo>
                    <a:pt x="3558" y="26553"/>
                  </a:lnTo>
                  <a:lnTo>
                    <a:pt x="3537" y="26657"/>
                  </a:lnTo>
                  <a:lnTo>
                    <a:pt x="3558" y="26783"/>
                  </a:lnTo>
                  <a:lnTo>
                    <a:pt x="3620" y="26783"/>
                  </a:lnTo>
                  <a:lnTo>
                    <a:pt x="3704" y="26637"/>
                  </a:lnTo>
                  <a:lnTo>
                    <a:pt x="3746" y="26595"/>
                  </a:lnTo>
                  <a:lnTo>
                    <a:pt x="3872" y="26469"/>
                  </a:lnTo>
                  <a:lnTo>
                    <a:pt x="3934" y="26469"/>
                  </a:lnTo>
                  <a:lnTo>
                    <a:pt x="3976" y="26385"/>
                  </a:lnTo>
                  <a:lnTo>
                    <a:pt x="4060" y="26365"/>
                  </a:lnTo>
                  <a:lnTo>
                    <a:pt x="4060" y="26385"/>
                  </a:lnTo>
                  <a:lnTo>
                    <a:pt x="4018" y="26448"/>
                  </a:lnTo>
                  <a:lnTo>
                    <a:pt x="4018" y="26490"/>
                  </a:lnTo>
                  <a:lnTo>
                    <a:pt x="4039" y="26532"/>
                  </a:lnTo>
                  <a:lnTo>
                    <a:pt x="4123" y="26490"/>
                  </a:lnTo>
                  <a:lnTo>
                    <a:pt x="4248" y="26365"/>
                  </a:lnTo>
                  <a:lnTo>
                    <a:pt x="4269" y="26323"/>
                  </a:lnTo>
                  <a:lnTo>
                    <a:pt x="4332" y="26385"/>
                  </a:lnTo>
                  <a:lnTo>
                    <a:pt x="4374" y="26385"/>
                  </a:lnTo>
                  <a:lnTo>
                    <a:pt x="4436" y="26344"/>
                  </a:lnTo>
                  <a:lnTo>
                    <a:pt x="4499" y="26344"/>
                  </a:lnTo>
                  <a:lnTo>
                    <a:pt x="4499" y="26365"/>
                  </a:lnTo>
                  <a:lnTo>
                    <a:pt x="4436" y="26448"/>
                  </a:lnTo>
                  <a:lnTo>
                    <a:pt x="4436" y="26637"/>
                  </a:lnTo>
                  <a:lnTo>
                    <a:pt x="4478" y="26657"/>
                  </a:lnTo>
                  <a:lnTo>
                    <a:pt x="4541" y="26741"/>
                  </a:lnTo>
                  <a:lnTo>
                    <a:pt x="4499" y="26762"/>
                  </a:lnTo>
                  <a:lnTo>
                    <a:pt x="4436" y="26741"/>
                  </a:lnTo>
                  <a:lnTo>
                    <a:pt x="4332" y="26637"/>
                  </a:lnTo>
                  <a:lnTo>
                    <a:pt x="4269" y="26553"/>
                  </a:lnTo>
                  <a:lnTo>
                    <a:pt x="4227" y="26553"/>
                  </a:lnTo>
                  <a:lnTo>
                    <a:pt x="4164" y="26574"/>
                  </a:lnTo>
                  <a:lnTo>
                    <a:pt x="4081" y="26574"/>
                  </a:lnTo>
                  <a:lnTo>
                    <a:pt x="4060" y="26637"/>
                  </a:lnTo>
                  <a:lnTo>
                    <a:pt x="4123" y="26678"/>
                  </a:lnTo>
                  <a:lnTo>
                    <a:pt x="4164" y="26678"/>
                  </a:lnTo>
                  <a:lnTo>
                    <a:pt x="4248" y="26783"/>
                  </a:lnTo>
                  <a:lnTo>
                    <a:pt x="4290" y="26804"/>
                  </a:lnTo>
                  <a:lnTo>
                    <a:pt x="4269" y="26867"/>
                  </a:lnTo>
                  <a:lnTo>
                    <a:pt x="4185" y="26783"/>
                  </a:lnTo>
                  <a:lnTo>
                    <a:pt x="4144" y="26762"/>
                  </a:lnTo>
                  <a:lnTo>
                    <a:pt x="4060" y="26762"/>
                  </a:lnTo>
                  <a:lnTo>
                    <a:pt x="3955" y="26888"/>
                  </a:lnTo>
                  <a:lnTo>
                    <a:pt x="3872" y="26950"/>
                  </a:lnTo>
                  <a:lnTo>
                    <a:pt x="3704" y="26950"/>
                  </a:lnTo>
                  <a:lnTo>
                    <a:pt x="3662" y="26971"/>
                  </a:lnTo>
                  <a:lnTo>
                    <a:pt x="3725" y="26992"/>
                  </a:lnTo>
                  <a:lnTo>
                    <a:pt x="3830" y="26992"/>
                  </a:lnTo>
                  <a:lnTo>
                    <a:pt x="3892" y="26971"/>
                  </a:lnTo>
                  <a:lnTo>
                    <a:pt x="4060" y="26950"/>
                  </a:lnTo>
                  <a:lnTo>
                    <a:pt x="4164" y="26888"/>
                  </a:lnTo>
                  <a:lnTo>
                    <a:pt x="4248" y="26909"/>
                  </a:lnTo>
                  <a:lnTo>
                    <a:pt x="4353" y="26909"/>
                  </a:lnTo>
                  <a:lnTo>
                    <a:pt x="4311" y="26950"/>
                  </a:lnTo>
                  <a:lnTo>
                    <a:pt x="4248" y="27013"/>
                  </a:lnTo>
                  <a:lnTo>
                    <a:pt x="4102" y="27013"/>
                  </a:lnTo>
                  <a:lnTo>
                    <a:pt x="3976" y="27055"/>
                  </a:lnTo>
                  <a:lnTo>
                    <a:pt x="3767" y="27055"/>
                  </a:lnTo>
                  <a:lnTo>
                    <a:pt x="3662" y="27076"/>
                  </a:lnTo>
                  <a:lnTo>
                    <a:pt x="3641" y="27160"/>
                  </a:lnTo>
                  <a:lnTo>
                    <a:pt x="3662" y="27222"/>
                  </a:lnTo>
                  <a:lnTo>
                    <a:pt x="3767" y="27264"/>
                  </a:lnTo>
                  <a:lnTo>
                    <a:pt x="3872" y="27222"/>
                  </a:lnTo>
                  <a:lnTo>
                    <a:pt x="3892" y="27264"/>
                  </a:lnTo>
                  <a:lnTo>
                    <a:pt x="3830" y="27306"/>
                  </a:lnTo>
                  <a:lnTo>
                    <a:pt x="3725" y="27306"/>
                  </a:lnTo>
                  <a:lnTo>
                    <a:pt x="3662" y="27390"/>
                  </a:lnTo>
                  <a:lnTo>
                    <a:pt x="3683" y="27473"/>
                  </a:lnTo>
                  <a:lnTo>
                    <a:pt x="3767" y="27515"/>
                  </a:lnTo>
                  <a:lnTo>
                    <a:pt x="3830" y="27473"/>
                  </a:lnTo>
                  <a:lnTo>
                    <a:pt x="3851" y="27411"/>
                  </a:lnTo>
                  <a:lnTo>
                    <a:pt x="3934" y="27411"/>
                  </a:lnTo>
                  <a:lnTo>
                    <a:pt x="3976" y="27432"/>
                  </a:lnTo>
                  <a:lnTo>
                    <a:pt x="4060" y="27432"/>
                  </a:lnTo>
                  <a:lnTo>
                    <a:pt x="4144" y="27411"/>
                  </a:lnTo>
                  <a:lnTo>
                    <a:pt x="4185" y="27390"/>
                  </a:lnTo>
                  <a:lnTo>
                    <a:pt x="4227" y="27411"/>
                  </a:lnTo>
                  <a:lnTo>
                    <a:pt x="4164" y="27473"/>
                  </a:lnTo>
                  <a:lnTo>
                    <a:pt x="4039" y="27515"/>
                  </a:lnTo>
                  <a:lnTo>
                    <a:pt x="3976" y="27494"/>
                  </a:lnTo>
                  <a:lnTo>
                    <a:pt x="3913" y="27473"/>
                  </a:lnTo>
                  <a:lnTo>
                    <a:pt x="3851" y="27473"/>
                  </a:lnTo>
                  <a:lnTo>
                    <a:pt x="3913" y="27515"/>
                  </a:lnTo>
                  <a:lnTo>
                    <a:pt x="3976" y="27515"/>
                  </a:lnTo>
                  <a:lnTo>
                    <a:pt x="4039" y="27536"/>
                  </a:lnTo>
                  <a:lnTo>
                    <a:pt x="3976" y="27578"/>
                  </a:lnTo>
                  <a:lnTo>
                    <a:pt x="3851" y="27578"/>
                  </a:lnTo>
                  <a:lnTo>
                    <a:pt x="3746" y="27641"/>
                  </a:lnTo>
                  <a:lnTo>
                    <a:pt x="3809" y="27704"/>
                  </a:lnTo>
                  <a:lnTo>
                    <a:pt x="3851" y="27704"/>
                  </a:lnTo>
                  <a:lnTo>
                    <a:pt x="3913" y="27683"/>
                  </a:lnTo>
                  <a:lnTo>
                    <a:pt x="4039" y="27683"/>
                  </a:lnTo>
                  <a:lnTo>
                    <a:pt x="4081" y="27704"/>
                  </a:lnTo>
                  <a:lnTo>
                    <a:pt x="4144" y="27704"/>
                  </a:lnTo>
                  <a:lnTo>
                    <a:pt x="4081" y="27746"/>
                  </a:lnTo>
                  <a:lnTo>
                    <a:pt x="3955" y="27787"/>
                  </a:lnTo>
                  <a:lnTo>
                    <a:pt x="3872" y="27746"/>
                  </a:lnTo>
                  <a:lnTo>
                    <a:pt x="3809" y="27787"/>
                  </a:lnTo>
                  <a:lnTo>
                    <a:pt x="3767" y="27829"/>
                  </a:lnTo>
                  <a:lnTo>
                    <a:pt x="3809" y="27892"/>
                  </a:lnTo>
                  <a:lnTo>
                    <a:pt x="3851" y="27892"/>
                  </a:lnTo>
                  <a:lnTo>
                    <a:pt x="3934" y="27829"/>
                  </a:lnTo>
                  <a:lnTo>
                    <a:pt x="4018" y="27829"/>
                  </a:lnTo>
                  <a:lnTo>
                    <a:pt x="4081" y="27892"/>
                  </a:lnTo>
                  <a:lnTo>
                    <a:pt x="4081" y="27934"/>
                  </a:lnTo>
                  <a:lnTo>
                    <a:pt x="3934" y="27997"/>
                  </a:lnTo>
                  <a:lnTo>
                    <a:pt x="3892" y="28038"/>
                  </a:lnTo>
                  <a:lnTo>
                    <a:pt x="3955" y="28143"/>
                  </a:lnTo>
                  <a:lnTo>
                    <a:pt x="3997" y="28143"/>
                  </a:lnTo>
                  <a:lnTo>
                    <a:pt x="4039" y="28122"/>
                  </a:lnTo>
                  <a:lnTo>
                    <a:pt x="4102" y="28122"/>
                  </a:lnTo>
                  <a:lnTo>
                    <a:pt x="4164" y="28206"/>
                  </a:lnTo>
                  <a:lnTo>
                    <a:pt x="4185" y="28143"/>
                  </a:lnTo>
                  <a:lnTo>
                    <a:pt x="4227" y="28122"/>
                  </a:lnTo>
                  <a:lnTo>
                    <a:pt x="4269" y="28143"/>
                  </a:lnTo>
                  <a:lnTo>
                    <a:pt x="4248" y="28206"/>
                  </a:lnTo>
                  <a:lnTo>
                    <a:pt x="4206" y="28248"/>
                  </a:lnTo>
                  <a:lnTo>
                    <a:pt x="4269" y="28310"/>
                  </a:lnTo>
                  <a:lnTo>
                    <a:pt x="4164" y="28436"/>
                  </a:lnTo>
                  <a:lnTo>
                    <a:pt x="4144" y="28436"/>
                  </a:lnTo>
                  <a:lnTo>
                    <a:pt x="4081" y="28520"/>
                  </a:lnTo>
                  <a:lnTo>
                    <a:pt x="4039" y="28582"/>
                  </a:lnTo>
                  <a:lnTo>
                    <a:pt x="4039" y="28624"/>
                  </a:lnTo>
                  <a:lnTo>
                    <a:pt x="4102" y="28624"/>
                  </a:lnTo>
                  <a:lnTo>
                    <a:pt x="4164" y="28582"/>
                  </a:lnTo>
                  <a:lnTo>
                    <a:pt x="4248" y="28624"/>
                  </a:lnTo>
                  <a:lnTo>
                    <a:pt x="4269" y="28687"/>
                  </a:lnTo>
                  <a:lnTo>
                    <a:pt x="4227" y="28750"/>
                  </a:lnTo>
                  <a:lnTo>
                    <a:pt x="4227" y="28771"/>
                  </a:lnTo>
                  <a:lnTo>
                    <a:pt x="4290" y="28771"/>
                  </a:lnTo>
                  <a:lnTo>
                    <a:pt x="4353" y="28792"/>
                  </a:lnTo>
                  <a:lnTo>
                    <a:pt x="4353" y="28854"/>
                  </a:lnTo>
                  <a:lnTo>
                    <a:pt x="4290" y="28896"/>
                  </a:lnTo>
                  <a:lnTo>
                    <a:pt x="4353" y="28959"/>
                  </a:lnTo>
                  <a:lnTo>
                    <a:pt x="4332" y="29043"/>
                  </a:lnTo>
                  <a:lnTo>
                    <a:pt x="4248" y="29085"/>
                  </a:lnTo>
                  <a:lnTo>
                    <a:pt x="4206" y="29147"/>
                  </a:lnTo>
                  <a:lnTo>
                    <a:pt x="4311" y="29147"/>
                  </a:lnTo>
                  <a:lnTo>
                    <a:pt x="4374" y="29085"/>
                  </a:lnTo>
                  <a:lnTo>
                    <a:pt x="4395" y="29043"/>
                  </a:lnTo>
                  <a:lnTo>
                    <a:pt x="4520" y="28980"/>
                  </a:lnTo>
                  <a:lnTo>
                    <a:pt x="4562" y="29001"/>
                  </a:lnTo>
                  <a:lnTo>
                    <a:pt x="4499" y="29064"/>
                  </a:lnTo>
                  <a:lnTo>
                    <a:pt x="4541" y="29106"/>
                  </a:lnTo>
                  <a:lnTo>
                    <a:pt x="4457" y="29168"/>
                  </a:lnTo>
                  <a:lnTo>
                    <a:pt x="4395" y="29210"/>
                  </a:lnTo>
                  <a:lnTo>
                    <a:pt x="4332" y="29210"/>
                  </a:lnTo>
                  <a:lnTo>
                    <a:pt x="4248" y="29252"/>
                  </a:lnTo>
                  <a:lnTo>
                    <a:pt x="4185" y="29294"/>
                  </a:lnTo>
                  <a:lnTo>
                    <a:pt x="4248" y="29357"/>
                  </a:lnTo>
                  <a:lnTo>
                    <a:pt x="4332" y="29294"/>
                  </a:lnTo>
                  <a:lnTo>
                    <a:pt x="4374" y="29252"/>
                  </a:lnTo>
                  <a:lnTo>
                    <a:pt x="4478" y="29273"/>
                  </a:lnTo>
                  <a:lnTo>
                    <a:pt x="4499" y="29294"/>
                  </a:lnTo>
                  <a:lnTo>
                    <a:pt x="4457" y="29357"/>
                  </a:lnTo>
                  <a:lnTo>
                    <a:pt x="4332" y="29398"/>
                  </a:lnTo>
                  <a:lnTo>
                    <a:pt x="4332" y="29503"/>
                  </a:lnTo>
                  <a:lnTo>
                    <a:pt x="4269" y="29566"/>
                  </a:lnTo>
                  <a:lnTo>
                    <a:pt x="4185" y="29587"/>
                  </a:lnTo>
                  <a:lnTo>
                    <a:pt x="4164" y="29629"/>
                  </a:lnTo>
                  <a:lnTo>
                    <a:pt x="4248" y="29691"/>
                  </a:lnTo>
                  <a:lnTo>
                    <a:pt x="4374" y="29670"/>
                  </a:lnTo>
                  <a:lnTo>
                    <a:pt x="4457" y="29608"/>
                  </a:lnTo>
                  <a:lnTo>
                    <a:pt x="4562" y="29587"/>
                  </a:lnTo>
                  <a:lnTo>
                    <a:pt x="4625" y="29587"/>
                  </a:lnTo>
                  <a:lnTo>
                    <a:pt x="4667" y="29629"/>
                  </a:lnTo>
                  <a:lnTo>
                    <a:pt x="4625" y="29691"/>
                  </a:lnTo>
                  <a:lnTo>
                    <a:pt x="4562" y="29691"/>
                  </a:lnTo>
                  <a:lnTo>
                    <a:pt x="4416" y="29733"/>
                  </a:lnTo>
                  <a:lnTo>
                    <a:pt x="4416" y="29775"/>
                  </a:lnTo>
                  <a:lnTo>
                    <a:pt x="4499" y="29775"/>
                  </a:lnTo>
                  <a:lnTo>
                    <a:pt x="4541" y="29817"/>
                  </a:lnTo>
                  <a:lnTo>
                    <a:pt x="4457" y="29901"/>
                  </a:lnTo>
                  <a:lnTo>
                    <a:pt x="4478" y="29984"/>
                  </a:lnTo>
                  <a:lnTo>
                    <a:pt x="4562" y="30005"/>
                  </a:lnTo>
                  <a:lnTo>
                    <a:pt x="4688" y="29901"/>
                  </a:lnTo>
                  <a:lnTo>
                    <a:pt x="4750" y="29880"/>
                  </a:lnTo>
                  <a:lnTo>
                    <a:pt x="4771" y="29901"/>
                  </a:lnTo>
                  <a:lnTo>
                    <a:pt x="4855" y="29984"/>
                  </a:lnTo>
                  <a:lnTo>
                    <a:pt x="4855" y="30089"/>
                  </a:lnTo>
                  <a:lnTo>
                    <a:pt x="4918" y="30131"/>
                  </a:lnTo>
                  <a:lnTo>
                    <a:pt x="4918" y="30152"/>
                  </a:lnTo>
                  <a:lnTo>
                    <a:pt x="4876" y="30214"/>
                  </a:lnTo>
                  <a:lnTo>
                    <a:pt x="4792" y="30214"/>
                  </a:lnTo>
                  <a:lnTo>
                    <a:pt x="4750" y="30298"/>
                  </a:lnTo>
                  <a:lnTo>
                    <a:pt x="4771" y="30340"/>
                  </a:lnTo>
                  <a:lnTo>
                    <a:pt x="4918" y="30361"/>
                  </a:lnTo>
                  <a:lnTo>
                    <a:pt x="4981" y="30340"/>
                  </a:lnTo>
                  <a:lnTo>
                    <a:pt x="4960" y="30298"/>
                  </a:lnTo>
                  <a:lnTo>
                    <a:pt x="4960" y="30235"/>
                  </a:lnTo>
                  <a:lnTo>
                    <a:pt x="5001" y="30214"/>
                  </a:lnTo>
                  <a:lnTo>
                    <a:pt x="5064" y="30235"/>
                  </a:lnTo>
                  <a:lnTo>
                    <a:pt x="5127" y="30194"/>
                  </a:lnTo>
                  <a:lnTo>
                    <a:pt x="5211" y="30152"/>
                  </a:lnTo>
                  <a:lnTo>
                    <a:pt x="5273" y="30214"/>
                  </a:lnTo>
                  <a:lnTo>
                    <a:pt x="5315" y="30235"/>
                  </a:lnTo>
                  <a:lnTo>
                    <a:pt x="5378" y="30214"/>
                  </a:lnTo>
                  <a:lnTo>
                    <a:pt x="5420" y="30131"/>
                  </a:lnTo>
                  <a:lnTo>
                    <a:pt x="5483" y="30089"/>
                  </a:lnTo>
                  <a:lnTo>
                    <a:pt x="5545" y="30089"/>
                  </a:lnTo>
                  <a:lnTo>
                    <a:pt x="5629" y="30047"/>
                  </a:lnTo>
                  <a:lnTo>
                    <a:pt x="5713" y="30089"/>
                  </a:lnTo>
                  <a:lnTo>
                    <a:pt x="5755" y="30026"/>
                  </a:lnTo>
                  <a:lnTo>
                    <a:pt x="5755" y="29984"/>
                  </a:lnTo>
                  <a:lnTo>
                    <a:pt x="5713" y="29922"/>
                  </a:lnTo>
                  <a:lnTo>
                    <a:pt x="5713" y="29880"/>
                  </a:lnTo>
                  <a:lnTo>
                    <a:pt x="5755" y="29838"/>
                  </a:lnTo>
                  <a:lnTo>
                    <a:pt x="5817" y="29880"/>
                  </a:lnTo>
                  <a:lnTo>
                    <a:pt x="5859" y="29942"/>
                  </a:lnTo>
                  <a:lnTo>
                    <a:pt x="5859" y="30047"/>
                  </a:lnTo>
                  <a:lnTo>
                    <a:pt x="5797" y="30131"/>
                  </a:lnTo>
                  <a:lnTo>
                    <a:pt x="5734" y="30152"/>
                  </a:lnTo>
                  <a:lnTo>
                    <a:pt x="5692" y="30214"/>
                  </a:lnTo>
                  <a:lnTo>
                    <a:pt x="5713" y="30235"/>
                  </a:lnTo>
                  <a:lnTo>
                    <a:pt x="5838" y="30194"/>
                  </a:lnTo>
                  <a:lnTo>
                    <a:pt x="6027" y="30089"/>
                  </a:lnTo>
                  <a:lnTo>
                    <a:pt x="6131" y="29922"/>
                  </a:lnTo>
                  <a:lnTo>
                    <a:pt x="6173" y="29922"/>
                  </a:lnTo>
                  <a:lnTo>
                    <a:pt x="6215" y="30005"/>
                  </a:lnTo>
                  <a:lnTo>
                    <a:pt x="6215" y="30110"/>
                  </a:lnTo>
                  <a:lnTo>
                    <a:pt x="6131" y="30131"/>
                  </a:lnTo>
                  <a:lnTo>
                    <a:pt x="6048" y="30194"/>
                  </a:lnTo>
                  <a:lnTo>
                    <a:pt x="5964" y="30256"/>
                  </a:lnTo>
                  <a:lnTo>
                    <a:pt x="5859" y="30298"/>
                  </a:lnTo>
                  <a:lnTo>
                    <a:pt x="5838" y="30319"/>
                  </a:lnTo>
                  <a:lnTo>
                    <a:pt x="5859" y="30340"/>
                  </a:lnTo>
                  <a:lnTo>
                    <a:pt x="5964" y="30319"/>
                  </a:lnTo>
                  <a:lnTo>
                    <a:pt x="6110" y="30235"/>
                  </a:lnTo>
                  <a:lnTo>
                    <a:pt x="6131" y="30256"/>
                  </a:lnTo>
                  <a:lnTo>
                    <a:pt x="6027" y="30361"/>
                  </a:lnTo>
                  <a:lnTo>
                    <a:pt x="5943" y="30403"/>
                  </a:lnTo>
                  <a:lnTo>
                    <a:pt x="5943" y="30507"/>
                  </a:lnTo>
                  <a:lnTo>
                    <a:pt x="5797" y="30612"/>
                  </a:lnTo>
                  <a:lnTo>
                    <a:pt x="5755" y="30654"/>
                  </a:lnTo>
                  <a:lnTo>
                    <a:pt x="5817" y="30654"/>
                  </a:lnTo>
                  <a:lnTo>
                    <a:pt x="5859" y="30612"/>
                  </a:lnTo>
                  <a:lnTo>
                    <a:pt x="5901" y="30612"/>
                  </a:lnTo>
                  <a:lnTo>
                    <a:pt x="5901" y="30633"/>
                  </a:lnTo>
                  <a:lnTo>
                    <a:pt x="5922" y="30738"/>
                  </a:lnTo>
                  <a:lnTo>
                    <a:pt x="5943" y="30654"/>
                  </a:lnTo>
                  <a:lnTo>
                    <a:pt x="6027" y="30612"/>
                  </a:lnTo>
                  <a:lnTo>
                    <a:pt x="6048" y="30549"/>
                  </a:lnTo>
                  <a:lnTo>
                    <a:pt x="6110" y="30549"/>
                  </a:lnTo>
                  <a:lnTo>
                    <a:pt x="6131" y="30570"/>
                  </a:lnTo>
                  <a:lnTo>
                    <a:pt x="6048" y="30654"/>
                  </a:lnTo>
                  <a:lnTo>
                    <a:pt x="6027" y="30738"/>
                  </a:lnTo>
                  <a:lnTo>
                    <a:pt x="6048" y="30759"/>
                  </a:lnTo>
                  <a:lnTo>
                    <a:pt x="6131" y="30738"/>
                  </a:lnTo>
                  <a:lnTo>
                    <a:pt x="6173" y="30654"/>
                  </a:lnTo>
                  <a:lnTo>
                    <a:pt x="6236" y="30654"/>
                  </a:lnTo>
                  <a:lnTo>
                    <a:pt x="6320" y="30633"/>
                  </a:lnTo>
                  <a:lnTo>
                    <a:pt x="6236" y="30738"/>
                  </a:lnTo>
                  <a:lnTo>
                    <a:pt x="6215" y="30842"/>
                  </a:lnTo>
                  <a:lnTo>
                    <a:pt x="6110" y="30926"/>
                  </a:lnTo>
                  <a:lnTo>
                    <a:pt x="6110" y="30989"/>
                  </a:lnTo>
                  <a:lnTo>
                    <a:pt x="6131" y="31031"/>
                  </a:lnTo>
                  <a:lnTo>
                    <a:pt x="6236" y="30947"/>
                  </a:lnTo>
                  <a:lnTo>
                    <a:pt x="6320" y="30738"/>
                  </a:lnTo>
                  <a:lnTo>
                    <a:pt x="6382" y="30675"/>
                  </a:lnTo>
                  <a:lnTo>
                    <a:pt x="6424" y="30717"/>
                  </a:lnTo>
                  <a:lnTo>
                    <a:pt x="6320" y="30863"/>
                  </a:lnTo>
                  <a:lnTo>
                    <a:pt x="6320" y="30947"/>
                  </a:lnTo>
                  <a:lnTo>
                    <a:pt x="6257" y="31031"/>
                  </a:lnTo>
                  <a:lnTo>
                    <a:pt x="6236" y="31135"/>
                  </a:lnTo>
                  <a:lnTo>
                    <a:pt x="6278" y="31156"/>
                  </a:lnTo>
                  <a:lnTo>
                    <a:pt x="6341" y="31093"/>
                  </a:lnTo>
                  <a:lnTo>
                    <a:pt x="6341" y="31031"/>
                  </a:lnTo>
                  <a:lnTo>
                    <a:pt x="6361" y="30968"/>
                  </a:lnTo>
                  <a:lnTo>
                    <a:pt x="6424" y="30968"/>
                  </a:lnTo>
                  <a:lnTo>
                    <a:pt x="6487" y="30989"/>
                  </a:lnTo>
                  <a:lnTo>
                    <a:pt x="6487" y="30842"/>
                  </a:lnTo>
                  <a:lnTo>
                    <a:pt x="6550" y="30842"/>
                  </a:lnTo>
                  <a:lnTo>
                    <a:pt x="6592" y="30759"/>
                  </a:lnTo>
                  <a:lnTo>
                    <a:pt x="6654" y="30759"/>
                  </a:lnTo>
                  <a:lnTo>
                    <a:pt x="6654" y="30821"/>
                  </a:lnTo>
                  <a:lnTo>
                    <a:pt x="6633" y="30821"/>
                  </a:lnTo>
                  <a:lnTo>
                    <a:pt x="6592" y="30926"/>
                  </a:lnTo>
                  <a:lnTo>
                    <a:pt x="6592" y="30968"/>
                  </a:lnTo>
                  <a:lnTo>
                    <a:pt x="6759" y="30968"/>
                  </a:lnTo>
                  <a:lnTo>
                    <a:pt x="7010" y="31093"/>
                  </a:lnTo>
                  <a:lnTo>
                    <a:pt x="7052" y="31093"/>
                  </a:lnTo>
                  <a:lnTo>
                    <a:pt x="7052" y="31051"/>
                  </a:lnTo>
                  <a:lnTo>
                    <a:pt x="7094" y="30989"/>
                  </a:lnTo>
                  <a:lnTo>
                    <a:pt x="7157" y="30968"/>
                  </a:lnTo>
                  <a:lnTo>
                    <a:pt x="7157" y="30926"/>
                  </a:lnTo>
                  <a:lnTo>
                    <a:pt x="7094" y="30884"/>
                  </a:lnTo>
                  <a:lnTo>
                    <a:pt x="7073" y="30863"/>
                  </a:lnTo>
                  <a:lnTo>
                    <a:pt x="6989" y="30863"/>
                  </a:lnTo>
                  <a:lnTo>
                    <a:pt x="6968" y="30884"/>
                  </a:lnTo>
                  <a:lnTo>
                    <a:pt x="6968" y="30842"/>
                  </a:lnTo>
                  <a:lnTo>
                    <a:pt x="6989" y="30821"/>
                  </a:lnTo>
                  <a:lnTo>
                    <a:pt x="6989" y="30759"/>
                  </a:lnTo>
                  <a:lnTo>
                    <a:pt x="6885" y="30717"/>
                  </a:lnTo>
                  <a:lnTo>
                    <a:pt x="6696" y="30633"/>
                  </a:lnTo>
                  <a:lnTo>
                    <a:pt x="6675" y="30570"/>
                  </a:lnTo>
                  <a:lnTo>
                    <a:pt x="6696" y="30549"/>
                  </a:lnTo>
                  <a:lnTo>
                    <a:pt x="6780" y="30570"/>
                  </a:lnTo>
                  <a:lnTo>
                    <a:pt x="6843" y="30549"/>
                  </a:lnTo>
                  <a:lnTo>
                    <a:pt x="6864" y="30549"/>
                  </a:lnTo>
                  <a:lnTo>
                    <a:pt x="6885" y="30612"/>
                  </a:lnTo>
                  <a:lnTo>
                    <a:pt x="6968" y="30675"/>
                  </a:lnTo>
                  <a:lnTo>
                    <a:pt x="7052" y="30738"/>
                  </a:lnTo>
                  <a:lnTo>
                    <a:pt x="7115" y="30738"/>
                  </a:lnTo>
                  <a:lnTo>
                    <a:pt x="7219" y="30675"/>
                  </a:lnTo>
                  <a:lnTo>
                    <a:pt x="7303" y="30633"/>
                  </a:lnTo>
                  <a:lnTo>
                    <a:pt x="7324" y="30570"/>
                  </a:lnTo>
                  <a:lnTo>
                    <a:pt x="7261" y="30549"/>
                  </a:lnTo>
                  <a:lnTo>
                    <a:pt x="7157" y="30549"/>
                  </a:lnTo>
                  <a:lnTo>
                    <a:pt x="7094" y="30528"/>
                  </a:lnTo>
                  <a:lnTo>
                    <a:pt x="7094" y="30466"/>
                  </a:lnTo>
                  <a:lnTo>
                    <a:pt x="7219" y="30466"/>
                  </a:lnTo>
                  <a:lnTo>
                    <a:pt x="7303" y="30424"/>
                  </a:lnTo>
                  <a:lnTo>
                    <a:pt x="7303" y="30403"/>
                  </a:lnTo>
                  <a:lnTo>
                    <a:pt x="7219" y="30340"/>
                  </a:lnTo>
                  <a:lnTo>
                    <a:pt x="7157" y="30319"/>
                  </a:lnTo>
                  <a:lnTo>
                    <a:pt x="7157" y="30298"/>
                  </a:lnTo>
                  <a:lnTo>
                    <a:pt x="7198" y="30298"/>
                  </a:lnTo>
                  <a:lnTo>
                    <a:pt x="7219" y="30256"/>
                  </a:lnTo>
                  <a:lnTo>
                    <a:pt x="7198" y="30235"/>
                  </a:lnTo>
                  <a:lnTo>
                    <a:pt x="7094" y="30214"/>
                  </a:lnTo>
                  <a:lnTo>
                    <a:pt x="7052" y="30152"/>
                  </a:lnTo>
                  <a:lnTo>
                    <a:pt x="7073" y="30131"/>
                  </a:lnTo>
                  <a:lnTo>
                    <a:pt x="7157" y="30152"/>
                  </a:lnTo>
                  <a:lnTo>
                    <a:pt x="7261" y="30194"/>
                  </a:lnTo>
                  <a:lnTo>
                    <a:pt x="7408" y="30152"/>
                  </a:lnTo>
                  <a:lnTo>
                    <a:pt x="7491" y="30110"/>
                  </a:lnTo>
                  <a:lnTo>
                    <a:pt x="7512" y="30047"/>
                  </a:lnTo>
                  <a:lnTo>
                    <a:pt x="7491" y="30005"/>
                  </a:lnTo>
                  <a:lnTo>
                    <a:pt x="7387" y="29984"/>
                  </a:lnTo>
                  <a:lnTo>
                    <a:pt x="7198" y="29942"/>
                  </a:lnTo>
                  <a:lnTo>
                    <a:pt x="7115" y="29901"/>
                  </a:lnTo>
                  <a:lnTo>
                    <a:pt x="7115" y="29880"/>
                  </a:lnTo>
                  <a:lnTo>
                    <a:pt x="7177" y="29880"/>
                  </a:lnTo>
                  <a:lnTo>
                    <a:pt x="7261" y="29901"/>
                  </a:lnTo>
                  <a:lnTo>
                    <a:pt x="7408" y="29901"/>
                  </a:lnTo>
                  <a:lnTo>
                    <a:pt x="7491" y="29838"/>
                  </a:lnTo>
                  <a:lnTo>
                    <a:pt x="7491" y="29775"/>
                  </a:lnTo>
                  <a:lnTo>
                    <a:pt x="7408" y="29712"/>
                  </a:lnTo>
                  <a:lnTo>
                    <a:pt x="7324" y="29691"/>
                  </a:lnTo>
                  <a:lnTo>
                    <a:pt x="7303" y="29629"/>
                  </a:lnTo>
                  <a:lnTo>
                    <a:pt x="7366" y="29629"/>
                  </a:lnTo>
                  <a:lnTo>
                    <a:pt x="7408" y="29670"/>
                  </a:lnTo>
                  <a:lnTo>
                    <a:pt x="7429" y="29712"/>
                  </a:lnTo>
                  <a:lnTo>
                    <a:pt x="7512" y="29691"/>
                  </a:lnTo>
                  <a:lnTo>
                    <a:pt x="7575" y="29629"/>
                  </a:lnTo>
                  <a:lnTo>
                    <a:pt x="7575" y="29587"/>
                  </a:lnTo>
                  <a:lnTo>
                    <a:pt x="7512" y="29566"/>
                  </a:lnTo>
                  <a:lnTo>
                    <a:pt x="7429" y="29503"/>
                  </a:lnTo>
                  <a:lnTo>
                    <a:pt x="7429" y="29482"/>
                  </a:lnTo>
                  <a:lnTo>
                    <a:pt x="7491" y="29461"/>
                  </a:lnTo>
                  <a:lnTo>
                    <a:pt x="7512" y="29503"/>
                  </a:lnTo>
                  <a:lnTo>
                    <a:pt x="7575" y="29524"/>
                  </a:lnTo>
                  <a:lnTo>
                    <a:pt x="7638" y="29461"/>
                  </a:lnTo>
                  <a:lnTo>
                    <a:pt x="7638" y="29419"/>
                  </a:lnTo>
                  <a:lnTo>
                    <a:pt x="7533" y="29398"/>
                  </a:lnTo>
                  <a:lnTo>
                    <a:pt x="7470" y="29357"/>
                  </a:lnTo>
                  <a:lnTo>
                    <a:pt x="7429" y="29294"/>
                  </a:lnTo>
                  <a:lnTo>
                    <a:pt x="7491" y="29294"/>
                  </a:lnTo>
                  <a:lnTo>
                    <a:pt x="7575" y="29357"/>
                  </a:lnTo>
                  <a:lnTo>
                    <a:pt x="7638" y="29357"/>
                  </a:lnTo>
                  <a:lnTo>
                    <a:pt x="7701" y="29398"/>
                  </a:lnTo>
                  <a:lnTo>
                    <a:pt x="7742" y="29398"/>
                  </a:lnTo>
                  <a:lnTo>
                    <a:pt x="7784" y="29315"/>
                  </a:lnTo>
                  <a:lnTo>
                    <a:pt x="7784" y="29273"/>
                  </a:lnTo>
                  <a:lnTo>
                    <a:pt x="7826" y="29210"/>
                  </a:lnTo>
                  <a:lnTo>
                    <a:pt x="7826" y="29168"/>
                  </a:lnTo>
                  <a:lnTo>
                    <a:pt x="7805" y="29106"/>
                  </a:lnTo>
                  <a:lnTo>
                    <a:pt x="7826" y="29001"/>
                  </a:lnTo>
                  <a:lnTo>
                    <a:pt x="7826" y="28959"/>
                  </a:lnTo>
                  <a:lnTo>
                    <a:pt x="7742" y="28854"/>
                  </a:lnTo>
                  <a:lnTo>
                    <a:pt x="7617" y="28750"/>
                  </a:lnTo>
                  <a:lnTo>
                    <a:pt x="7512" y="28729"/>
                  </a:lnTo>
                  <a:lnTo>
                    <a:pt x="7470" y="28666"/>
                  </a:lnTo>
                  <a:lnTo>
                    <a:pt x="7470" y="28645"/>
                  </a:lnTo>
                  <a:lnTo>
                    <a:pt x="7533" y="28645"/>
                  </a:lnTo>
                  <a:lnTo>
                    <a:pt x="7596" y="28666"/>
                  </a:lnTo>
                  <a:lnTo>
                    <a:pt x="7722" y="28771"/>
                  </a:lnTo>
                  <a:lnTo>
                    <a:pt x="7805" y="28854"/>
                  </a:lnTo>
                  <a:lnTo>
                    <a:pt x="7889" y="28854"/>
                  </a:lnTo>
                  <a:lnTo>
                    <a:pt x="7910" y="28834"/>
                  </a:lnTo>
                  <a:lnTo>
                    <a:pt x="7889" y="28687"/>
                  </a:lnTo>
                  <a:lnTo>
                    <a:pt x="7826" y="28582"/>
                  </a:lnTo>
                  <a:lnTo>
                    <a:pt x="7701" y="28562"/>
                  </a:lnTo>
                  <a:lnTo>
                    <a:pt x="7533" y="28478"/>
                  </a:lnTo>
                  <a:lnTo>
                    <a:pt x="7491" y="28457"/>
                  </a:lnTo>
                  <a:lnTo>
                    <a:pt x="7491" y="28415"/>
                  </a:lnTo>
                  <a:lnTo>
                    <a:pt x="7533" y="28415"/>
                  </a:lnTo>
                  <a:lnTo>
                    <a:pt x="7596" y="28436"/>
                  </a:lnTo>
                  <a:lnTo>
                    <a:pt x="7638" y="28478"/>
                  </a:lnTo>
                  <a:lnTo>
                    <a:pt x="7742" y="28478"/>
                  </a:lnTo>
                  <a:lnTo>
                    <a:pt x="7805" y="28415"/>
                  </a:lnTo>
                  <a:lnTo>
                    <a:pt x="7826" y="28352"/>
                  </a:lnTo>
                  <a:lnTo>
                    <a:pt x="7826" y="28269"/>
                  </a:lnTo>
                  <a:lnTo>
                    <a:pt x="7847" y="28269"/>
                  </a:lnTo>
                  <a:lnTo>
                    <a:pt x="7910" y="28310"/>
                  </a:lnTo>
                  <a:lnTo>
                    <a:pt x="7910" y="28331"/>
                  </a:lnTo>
                  <a:lnTo>
                    <a:pt x="7910" y="28373"/>
                  </a:lnTo>
                  <a:lnTo>
                    <a:pt x="8014" y="28436"/>
                  </a:lnTo>
                  <a:lnTo>
                    <a:pt x="8056" y="28436"/>
                  </a:lnTo>
                  <a:lnTo>
                    <a:pt x="8119" y="28478"/>
                  </a:lnTo>
                  <a:lnTo>
                    <a:pt x="8161" y="28478"/>
                  </a:lnTo>
                  <a:lnTo>
                    <a:pt x="8203" y="28436"/>
                  </a:lnTo>
                  <a:lnTo>
                    <a:pt x="8245" y="28373"/>
                  </a:lnTo>
                  <a:lnTo>
                    <a:pt x="8266" y="28352"/>
                  </a:lnTo>
                  <a:lnTo>
                    <a:pt x="8245" y="28310"/>
                  </a:lnTo>
                  <a:lnTo>
                    <a:pt x="8161" y="28269"/>
                  </a:lnTo>
                  <a:lnTo>
                    <a:pt x="8014" y="28269"/>
                  </a:lnTo>
                  <a:lnTo>
                    <a:pt x="7994" y="28248"/>
                  </a:lnTo>
                  <a:lnTo>
                    <a:pt x="7994" y="28227"/>
                  </a:lnTo>
                  <a:lnTo>
                    <a:pt x="7994" y="28164"/>
                  </a:lnTo>
                  <a:lnTo>
                    <a:pt x="7931" y="28122"/>
                  </a:lnTo>
                  <a:lnTo>
                    <a:pt x="7931" y="28059"/>
                  </a:lnTo>
                  <a:lnTo>
                    <a:pt x="7994" y="28018"/>
                  </a:lnTo>
                  <a:lnTo>
                    <a:pt x="8014" y="28018"/>
                  </a:lnTo>
                  <a:lnTo>
                    <a:pt x="8056" y="28059"/>
                  </a:lnTo>
                  <a:lnTo>
                    <a:pt x="8056" y="28143"/>
                  </a:lnTo>
                  <a:lnTo>
                    <a:pt x="8119" y="28206"/>
                  </a:lnTo>
                  <a:lnTo>
                    <a:pt x="8245" y="28206"/>
                  </a:lnTo>
                  <a:lnTo>
                    <a:pt x="8307" y="28164"/>
                  </a:lnTo>
                  <a:lnTo>
                    <a:pt x="8307" y="28122"/>
                  </a:lnTo>
                  <a:lnTo>
                    <a:pt x="8266" y="28059"/>
                  </a:lnTo>
                  <a:lnTo>
                    <a:pt x="8161" y="28018"/>
                  </a:lnTo>
                  <a:lnTo>
                    <a:pt x="8098" y="27955"/>
                  </a:lnTo>
                  <a:lnTo>
                    <a:pt x="8056" y="27850"/>
                  </a:lnTo>
                  <a:lnTo>
                    <a:pt x="8098" y="27850"/>
                  </a:lnTo>
                  <a:lnTo>
                    <a:pt x="8140" y="27913"/>
                  </a:lnTo>
                  <a:lnTo>
                    <a:pt x="8245" y="27955"/>
                  </a:lnTo>
                  <a:lnTo>
                    <a:pt x="8307" y="27997"/>
                  </a:lnTo>
                  <a:lnTo>
                    <a:pt x="8370" y="28059"/>
                  </a:lnTo>
                  <a:lnTo>
                    <a:pt x="8412" y="28038"/>
                  </a:lnTo>
                  <a:lnTo>
                    <a:pt x="8412" y="27997"/>
                  </a:lnTo>
                  <a:lnTo>
                    <a:pt x="8370" y="27934"/>
                  </a:lnTo>
                  <a:lnTo>
                    <a:pt x="8266" y="27892"/>
                  </a:lnTo>
                  <a:lnTo>
                    <a:pt x="8203" y="27829"/>
                  </a:lnTo>
                  <a:lnTo>
                    <a:pt x="8203" y="27746"/>
                  </a:lnTo>
                  <a:lnTo>
                    <a:pt x="8245" y="27704"/>
                  </a:lnTo>
                  <a:lnTo>
                    <a:pt x="8266" y="27641"/>
                  </a:lnTo>
                  <a:lnTo>
                    <a:pt x="8328" y="27641"/>
                  </a:lnTo>
                  <a:lnTo>
                    <a:pt x="8349" y="27704"/>
                  </a:lnTo>
                  <a:lnTo>
                    <a:pt x="8475" y="27808"/>
                  </a:lnTo>
                  <a:lnTo>
                    <a:pt x="8558" y="27808"/>
                  </a:lnTo>
                  <a:lnTo>
                    <a:pt x="8621" y="27787"/>
                  </a:lnTo>
                  <a:lnTo>
                    <a:pt x="8684" y="27787"/>
                  </a:lnTo>
                  <a:lnTo>
                    <a:pt x="8768" y="27746"/>
                  </a:lnTo>
                  <a:lnTo>
                    <a:pt x="8789" y="27683"/>
                  </a:lnTo>
                  <a:lnTo>
                    <a:pt x="8768" y="27641"/>
                  </a:lnTo>
                  <a:lnTo>
                    <a:pt x="8684" y="27620"/>
                  </a:lnTo>
                  <a:lnTo>
                    <a:pt x="8621" y="27578"/>
                  </a:lnTo>
                  <a:lnTo>
                    <a:pt x="8517" y="27515"/>
                  </a:lnTo>
                  <a:lnTo>
                    <a:pt x="8454" y="27515"/>
                  </a:lnTo>
                  <a:lnTo>
                    <a:pt x="8370" y="27494"/>
                  </a:lnTo>
                  <a:lnTo>
                    <a:pt x="8412" y="27432"/>
                  </a:lnTo>
                  <a:lnTo>
                    <a:pt x="8433" y="27411"/>
                  </a:lnTo>
                  <a:lnTo>
                    <a:pt x="8517" y="27411"/>
                  </a:lnTo>
                  <a:lnTo>
                    <a:pt x="8579" y="27494"/>
                  </a:lnTo>
                  <a:lnTo>
                    <a:pt x="8642" y="27515"/>
                  </a:lnTo>
                  <a:lnTo>
                    <a:pt x="8684" y="27515"/>
                  </a:lnTo>
                  <a:lnTo>
                    <a:pt x="8768" y="27620"/>
                  </a:lnTo>
                  <a:lnTo>
                    <a:pt x="8851" y="27641"/>
                  </a:lnTo>
                  <a:lnTo>
                    <a:pt x="8893" y="27620"/>
                  </a:lnTo>
                  <a:lnTo>
                    <a:pt x="8935" y="27578"/>
                  </a:lnTo>
                  <a:lnTo>
                    <a:pt x="8935" y="27515"/>
                  </a:lnTo>
                  <a:lnTo>
                    <a:pt x="8935" y="27411"/>
                  </a:lnTo>
                  <a:lnTo>
                    <a:pt x="8893" y="27369"/>
                  </a:lnTo>
                  <a:lnTo>
                    <a:pt x="8851" y="27327"/>
                  </a:lnTo>
                  <a:lnTo>
                    <a:pt x="8851" y="27306"/>
                  </a:lnTo>
                  <a:lnTo>
                    <a:pt x="8956" y="27306"/>
                  </a:lnTo>
                  <a:lnTo>
                    <a:pt x="8977" y="27222"/>
                  </a:lnTo>
                  <a:lnTo>
                    <a:pt x="8977" y="27181"/>
                  </a:lnTo>
                  <a:lnTo>
                    <a:pt x="8935" y="27181"/>
                  </a:lnTo>
                  <a:lnTo>
                    <a:pt x="8872" y="27201"/>
                  </a:lnTo>
                  <a:lnTo>
                    <a:pt x="8830" y="27160"/>
                  </a:lnTo>
                  <a:lnTo>
                    <a:pt x="8768" y="27097"/>
                  </a:lnTo>
                  <a:lnTo>
                    <a:pt x="8684" y="27097"/>
                  </a:lnTo>
                  <a:lnTo>
                    <a:pt x="8558" y="27013"/>
                  </a:lnTo>
                  <a:lnTo>
                    <a:pt x="8538" y="26992"/>
                  </a:lnTo>
                  <a:lnTo>
                    <a:pt x="8579" y="26950"/>
                  </a:lnTo>
                  <a:lnTo>
                    <a:pt x="8684" y="26950"/>
                  </a:lnTo>
                  <a:lnTo>
                    <a:pt x="8789" y="26971"/>
                  </a:lnTo>
                  <a:lnTo>
                    <a:pt x="8872" y="26971"/>
                  </a:lnTo>
                  <a:lnTo>
                    <a:pt x="8893" y="26909"/>
                  </a:lnTo>
                  <a:lnTo>
                    <a:pt x="8956" y="26909"/>
                  </a:lnTo>
                  <a:lnTo>
                    <a:pt x="9040" y="26971"/>
                  </a:lnTo>
                  <a:lnTo>
                    <a:pt x="9061" y="26867"/>
                  </a:lnTo>
                  <a:lnTo>
                    <a:pt x="9040" y="26699"/>
                  </a:lnTo>
                  <a:lnTo>
                    <a:pt x="8998" y="26595"/>
                  </a:lnTo>
                  <a:lnTo>
                    <a:pt x="8956" y="26553"/>
                  </a:lnTo>
                  <a:lnTo>
                    <a:pt x="8935" y="26469"/>
                  </a:lnTo>
                  <a:lnTo>
                    <a:pt x="8935" y="26427"/>
                  </a:lnTo>
                  <a:lnTo>
                    <a:pt x="8977" y="26365"/>
                  </a:lnTo>
                  <a:lnTo>
                    <a:pt x="8956" y="26260"/>
                  </a:lnTo>
                  <a:lnTo>
                    <a:pt x="8956" y="26218"/>
                  </a:lnTo>
                  <a:lnTo>
                    <a:pt x="8977" y="26155"/>
                  </a:lnTo>
                  <a:lnTo>
                    <a:pt x="8998" y="26176"/>
                  </a:lnTo>
                  <a:lnTo>
                    <a:pt x="9040" y="26239"/>
                  </a:lnTo>
                  <a:lnTo>
                    <a:pt x="9102" y="26260"/>
                  </a:lnTo>
                  <a:lnTo>
                    <a:pt x="9102" y="26218"/>
                  </a:lnTo>
                  <a:lnTo>
                    <a:pt x="9165" y="26176"/>
                  </a:lnTo>
                  <a:lnTo>
                    <a:pt x="9207" y="26218"/>
                  </a:lnTo>
                  <a:lnTo>
                    <a:pt x="9249" y="26344"/>
                  </a:lnTo>
                  <a:lnTo>
                    <a:pt x="9291" y="26365"/>
                  </a:lnTo>
                  <a:lnTo>
                    <a:pt x="9374" y="26365"/>
                  </a:lnTo>
                  <a:lnTo>
                    <a:pt x="9479" y="26239"/>
                  </a:lnTo>
                  <a:lnTo>
                    <a:pt x="9521" y="26113"/>
                  </a:lnTo>
                  <a:lnTo>
                    <a:pt x="9521" y="26009"/>
                  </a:lnTo>
                  <a:lnTo>
                    <a:pt x="9500" y="25925"/>
                  </a:lnTo>
                  <a:lnTo>
                    <a:pt x="9500" y="25862"/>
                  </a:lnTo>
                  <a:lnTo>
                    <a:pt x="9563" y="25841"/>
                  </a:lnTo>
                  <a:lnTo>
                    <a:pt x="9605" y="25841"/>
                  </a:lnTo>
                  <a:lnTo>
                    <a:pt x="9626" y="25800"/>
                  </a:lnTo>
                  <a:lnTo>
                    <a:pt x="9667" y="25758"/>
                  </a:lnTo>
                  <a:lnTo>
                    <a:pt x="9688" y="25821"/>
                  </a:lnTo>
                  <a:lnTo>
                    <a:pt x="9730" y="25883"/>
                  </a:lnTo>
                  <a:lnTo>
                    <a:pt x="9814" y="25883"/>
                  </a:lnTo>
                  <a:lnTo>
                    <a:pt x="9877" y="25841"/>
                  </a:lnTo>
                  <a:lnTo>
                    <a:pt x="9877" y="25800"/>
                  </a:lnTo>
                  <a:lnTo>
                    <a:pt x="9877" y="25737"/>
                  </a:lnTo>
                  <a:lnTo>
                    <a:pt x="9898" y="25737"/>
                  </a:lnTo>
                  <a:lnTo>
                    <a:pt x="9918" y="25800"/>
                  </a:lnTo>
                  <a:lnTo>
                    <a:pt x="9939" y="25883"/>
                  </a:lnTo>
                  <a:lnTo>
                    <a:pt x="9981" y="25925"/>
                  </a:lnTo>
                  <a:lnTo>
                    <a:pt x="10044" y="25862"/>
                  </a:lnTo>
                  <a:lnTo>
                    <a:pt x="10107" y="25821"/>
                  </a:lnTo>
                  <a:lnTo>
                    <a:pt x="10149" y="25800"/>
                  </a:lnTo>
                  <a:lnTo>
                    <a:pt x="10211" y="25841"/>
                  </a:lnTo>
                  <a:lnTo>
                    <a:pt x="10295" y="25841"/>
                  </a:lnTo>
                  <a:lnTo>
                    <a:pt x="10358" y="25800"/>
                  </a:lnTo>
                  <a:lnTo>
                    <a:pt x="10400" y="25716"/>
                  </a:lnTo>
                  <a:lnTo>
                    <a:pt x="10421" y="25674"/>
                  </a:lnTo>
                  <a:lnTo>
                    <a:pt x="10421" y="25632"/>
                  </a:lnTo>
                  <a:lnTo>
                    <a:pt x="10358" y="25549"/>
                  </a:lnTo>
                  <a:lnTo>
                    <a:pt x="10316" y="25423"/>
                  </a:lnTo>
                  <a:lnTo>
                    <a:pt x="10295" y="25339"/>
                  </a:lnTo>
                  <a:lnTo>
                    <a:pt x="10337" y="25297"/>
                  </a:lnTo>
                  <a:lnTo>
                    <a:pt x="10358" y="25318"/>
                  </a:lnTo>
                  <a:lnTo>
                    <a:pt x="10400" y="25423"/>
                  </a:lnTo>
                  <a:lnTo>
                    <a:pt x="10442" y="25423"/>
                  </a:lnTo>
                  <a:lnTo>
                    <a:pt x="10525" y="25339"/>
                  </a:lnTo>
                  <a:lnTo>
                    <a:pt x="10546" y="25256"/>
                  </a:lnTo>
                  <a:lnTo>
                    <a:pt x="10609" y="25193"/>
                  </a:lnTo>
                  <a:lnTo>
                    <a:pt x="10630" y="25130"/>
                  </a:lnTo>
                  <a:lnTo>
                    <a:pt x="10546" y="25046"/>
                  </a:lnTo>
                  <a:lnTo>
                    <a:pt x="10546" y="25005"/>
                  </a:lnTo>
                  <a:lnTo>
                    <a:pt x="10609" y="24942"/>
                  </a:lnTo>
                  <a:lnTo>
                    <a:pt x="10651" y="24921"/>
                  </a:lnTo>
                  <a:lnTo>
                    <a:pt x="10672" y="24942"/>
                  </a:lnTo>
                  <a:lnTo>
                    <a:pt x="10672" y="24984"/>
                  </a:lnTo>
                  <a:lnTo>
                    <a:pt x="10735" y="25046"/>
                  </a:lnTo>
                  <a:lnTo>
                    <a:pt x="10839" y="25088"/>
                  </a:lnTo>
                  <a:lnTo>
                    <a:pt x="10881" y="25109"/>
                  </a:lnTo>
                  <a:lnTo>
                    <a:pt x="10839" y="25172"/>
                  </a:lnTo>
                  <a:lnTo>
                    <a:pt x="10755" y="25214"/>
                  </a:lnTo>
                  <a:lnTo>
                    <a:pt x="10714" y="25318"/>
                  </a:lnTo>
                  <a:lnTo>
                    <a:pt x="10714" y="25402"/>
                  </a:lnTo>
                  <a:lnTo>
                    <a:pt x="10839" y="25549"/>
                  </a:lnTo>
                  <a:lnTo>
                    <a:pt x="10881" y="25590"/>
                  </a:lnTo>
                  <a:lnTo>
                    <a:pt x="10923" y="25507"/>
                  </a:lnTo>
                  <a:lnTo>
                    <a:pt x="10923" y="25444"/>
                  </a:lnTo>
                  <a:lnTo>
                    <a:pt x="10944" y="25381"/>
                  </a:lnTo>
                  <a:lnTo>
                    <a:pt x="10965" y="25277"/>
                  </a:lnTo>
                  <a:lnTo>
                    <a:pt x="10986" y="25277"/>
                  </a:lnTo>
                  <a:lnTo>
                    <a:pt x="11027" y="25318"/>
                  </a:lnTo>
                  <a:lnTo>
                    <a:pt x="10986" y="25402"/>
                  </a:lnTo>
                  <a:lnTo>
                    <a:pt x="10986" y="25444"/>
                  </a:lnTo>
                  <a:lnTo>
                    <a:pt x="11048" y="25549"/>
                  </a:lnTo>
                  <a:lnTo>
                    <a:pt x="11132" y="25590"/>
                  </a:lnTo>
                  <a:lnTo>
                    <a:pt x="11195" y="25528"/>
                  </a:lnTo>
                  <a:lnTo>
                    <a:pt x="11279" y="25528"/>
                  </a:lnTo>
                  <a:lnTo>
                    <a:pt x="11299" y="25486"/>
                  </a:lnTo>
                  <a:lnTo>
                    <a:pt x="11299" y="25423"/>
                  </a:lnTo>
                  <a:lnTo>
                    <a:pt x="11341" y="25381"/>
                  </a:lnTo>
                  <a:lnTo>
                    <a:pt x="11362" y="25381"/>
                  </a:lnTo>
                  <a:lnTo>
                    <a:pt x="11383" y="25402"/>
                  </a:lnTo>
                  <a:lnTo>
                    <a:pt x="11362" y="25444"/>
                  </a:lnTo>
                  <a:lnTo>
                    <a:pt x="11362" y="25507"/>
                  </a:lnTo>
                  <a:lnTo>
                    <a:pt x="11404" y="25549"/>
                  </a:lnTo>
                  <a:lnTo>
                    <a:pt x="11488" y="25549"/>
                  </a:lnTo>
                  <a:lnTo>
                    <a:pt x="11571" y="25444"/>
                  </a:lnTo>
                  <a:lnTo>
                    <a:pt x="11718" y="25339"/>
                  </a:lnTo>
                  <a:lnTo>
                    <a:pt x="11781" y="25339"/>
                  </a:lnTo>
                  <a:lnTo>
                    <a:pt x="11823" y="25318"/>
                  </a:lnTo>
                  <a:lnTo>
                    <a:pt x="11823" y="25235"/>
                  </a:lnTo>
                  <a:lnTo>
                    <a:pt x="11781" y="25172"/>
                  </a:lnTo>
                  <a:lnTo>
                    <a:pt x="11718" y="25130"/>
                  </a:lnTo>
                  <a:lnTo>
                    <a:pt x="11676" y="25088"/>
                  </a:lnTo>
                  <a:lnTo>
                    <a:pt x="11697" y="25067"/>
                  </a:lnTo>
                  <a:lnTo>
                    <a:pt x="11760" y="25067"/>
                  </a:lnTo>
                  <a:lnTo>
                    <a:pt x="11781" y="25109"/>
                  </a:lnTo>
                  <a:lnTo>
                    <a:pt x="11885" y="25172"/>
                  </a:lnTo>
                  <a:lnTo>
                    <a:pt x="11927" y="25172"/>
                  </a:lnTo>
                  <a:lnTo>
                    <a:pt x="11927" y="25088"/>
                  </a:lnTo>
                  <a:lnTo>
                    <a:pt x="11990" y="25088"/>
                  </a:lnTo>
                  <a:lnTo>
                    <a:pt x="12011" y="25130"/>
                  </a:lnTo>
                  <a:lnTo>
                    <a:pt x="12011" y="25193"/>
                  </a:lnTo>
                  <a:lnTo>
                    <a:pt x="12032" y="25214"/>
                  </a:lnTo>
                  <a:lnTo>
                    <a:pt x="12095" y="25193"/>
                  </a:lnTo>
                  <a:lnTo>
                    <a:pt x="12220" y="25046"/>
                  </a:lnTo>
                  <a:lnTo>
                    <a:pt x="12241" y="25025"/>
                  </a:lnTo>
                  <a:lnTo>
                    <a:pt x="12241" y="25005"/>
                  </a:lnTo>
                  <a:lnTo>
                    <a:pt x="12283" y="24921"/>
                  </a:lnTo>
                  <a:lnTo>
                    <a:pt x="12304" y="24879"/>
                  </a:lnTo>
                  <a:lnTo>
                    <a:pt x="12346" y="24837"/>
                  </a:lnTo>
                  <a:lnTo>
                    <a:pt x="12346" y="24837"/>
                  </a:lnTo>
                  <a:lnTo>
                    <a:pt x="12325" y="24900"/>
                  </a:lnTo>
                  <a:lnTo>
                    <a:pt x="12346" y="24942"/>
                  </a:lnTo>
                  <a:lnTo>
                    <a:pt x="12387" y="24984"/>
                  </a:lnTo>
                  <a:lnTo>
                    <a:pt x="12429" y="24942"/>
                  </a:lnTo>
                  <a:lnTo>
                    <a:pt x="12513" y="24837"/>
                  </a:lnTo>
                  <a:lnTo>
                    <a:pt x="12534" y="24774"/>
                  </a:lnTo>
                  <a:lnTo>
                    <a:pt x="12513" y="24691"/>
                  </a:lnTo>
                  <a:lnTo>
                    <a:pt x="12513" y="24607"/>
                  </a:lnTo>
                  <a:lnTo>
                    <a:pt x="12639" y="24481"/>
                  </a:lnTo>
                  <a:lnTo>
                    <a:pt x="12722" y="24460"/>
                  </a:lnTo>
                  <a:lnTo>
                    <a:pt x="12764" y="24398"/>
                  </a:lnTo>
                  <a:lnTo>
                    <a:pt x="12743" y="24356"/>
                  </a:lnTo>
                  <a:lnTo>
                    <a:pt x="12722" y="24293"/>
                  </a:lnTo>
                  <a:lnTo>
                    <a:pt x="12722" y="24272"/>
                  </a:lnTo>
                  <a:lnTo>
                    <a:pt x="12764" y="24293"/>
                  </a:lnTo>
                  <a:lnTo>
                    <a:pt x="12827" y="24314"/>
                  </a:lnTo>
                  <a:lnTo>
                    <a:pt x="12869" y="24314"/>
                  </a:lnTo>
                  <a:lnTo>
                    <a:pt x="12911" y="24251"/>
                  </a:lnTo>
                  <a:lnTo>
                    <a:pt x="12869" y="24188"/>
                  </a:lnTo>
                  <a:lnTo>
                    <a:pt x="12827" y="24147"/>
                  </a:lnTo>
                  <a:lnTo>
                    <a:pt x="12869" y="24168"/>
                  </a:lnTo>
                  <a:lnTo>
                    <a:pt x="12931" y="24209"/>
                  </a:lnTo>
                  <a:lnTo>
                    <a:pt x="12931" y="24168"/>
                  </a:lnTo>
                  <a:lnTo>
                    <a:pt x="12952" y="24084"/>
                  </a:lnTo>
                  <a:lnTo>
                    <a:pt x="13036" y="24084"/>
                  </a:lnTo>
                  <a:lnTo>
                    <a:pt x="13120" y="24042"/>
                  </a:lnTo>
                  <a:lnTo>
                    <a:pt x="13120" y="23958"/>
                  </a:lnTo>
                  <a:lnTo>
                    <a:pt x="13120" y="23937"/>
                  </a:lnTo>
                  <a:lnTo>
                    <a:pt x="13141" y="23875"/>
                  </a:lnTo>
                  <a:lnTo>
                    <a:pt x="13224" y="23875"/>
                  </a:lnTo>
                  <a:lnTo>
                    <a:pt x="13266" y="23854"/>
                  </a:lnTo>
                  <a:lnTo>
                    <a:pt x="13350" y="23749"/>
                  </a:lnTo>
                  <a:lnTo>
                    <a:pt x="13434" y="23707"/>
                  </a:lnTo>
                  <a:lnTo>
                    <a:pt x="13476" y="23707"/>
                  </a:lnTo>
                  <a:lnTo>
                    <a:pt x="13496" y="23728"/>
                  </a:lnTo>
                  <a:lnTo>
                    <a:pt x="13580" y="23707"/>
                  </a:lnTo>
                  <a:lnTo>
                    <a:pt x="13643" y="23624"/>
                  </a:lnTo>
                  <a:lnTo>
                    <a:pt x="13664" y="23477"/>
                  </a:lnTo>
                  <a:lnTo>
                    <a:pt x="13643" y="23352"/>
                  </a:lnTo>
                  <a:lnTo>
                    <a:pt x="13580" y="23352"/>
                  </a:lnTo>
                  <a:lnTo>
                    <a:pt x="13559" y="23331"/>
                  </a:lnTo>
                  <a:lnTo>
                    <a:pt x="13580" y="23247"/>
                  </a:lnTo>
                  <a:lnTo>
                    <a:pt x="13580" y="23142"/>
                  </a:lnTo>
                  <a:lnTo>
                    <a:pt x="13559" y="23059"/>
                  </a:lnTo>
                  <a:lnTo>
                    <a:pt x="13496" y="23017"/>
                  </a:lnTo>
                  <a:lnTo>
                    <a:pt x="13476" y="22912"/>
                  </a:lnTo>
                  <a:lnTo>
                    <a:pt x="13455" y="22870"/>
                  </a:lnTo>
                  <a:lnTo>
                    <a:pt x="13455" y="22787"/>
                  </a:lnTo>
                  <a:lnTo>
                    <a:pt x="13496" y="22787"/>
                  </a:lnTo>
                  <a:lnTo>
                    <a:pt x="13559" y="22808"/>
                  </a:lnTo>
                  <a:lnTo>
                    <a:pt x="13580" y="22912"/>
                  </a:lnTo>
                  <a:lnTo>
                    <a:pt x="13643" y="22996"/>
                  </a:lnTo>
                  <a:lnTo>
                    <a:pt x="13643" y="23080"/>
                  </a:lnTo>
                  <a:lnTo>
                    <a:pt x="13685" y="23184"/>
                  </a:lnTo>
                  <a:lnTo>
                    <a:pt x="13748" y="23205"/>
                  </a:lnTo>
                  <a:lnTo>
                    <a:pt x="13789" y="23247"/>
                  </a:lnTo>
                  <a:lnTo>
                    <a:pt x="13768" y="23331"/>
                  </a:lnTo>
                  <a:lnTo>
                    <a:pt x="13789" y="23414"/>
                  </a:lnTo>
                  <a:lnTo>
                    <a:pt x="13873" y="23456"/>
                  </a:lnTo>
                  <a:lnTo>
                    <a:pt x="13915" y="23456"/>
                  </a:lnTo>
                  <a:lnTo>
                    <a:pt x="13915" y="23414"/>
                  </a:lnTo>
                  <a:lnTo>
                    <a:pt x="13957" y="23352"/>
                  </a:lnTo>
                  <a:lnTo>
                    <a:pt x="13999" y="23352"/>
                  </a:lnTo>
                  <a:lnTo>
                    <a:pt x="14061" y="23435"/>
                  </a:lnTo>
                  <a:lnTo>
                    <a:pt x="14229" y="23435"/>
                  </a:lnTo>
                  <a:lnTo>
                    <a:pt x="14292" y="23393"/>
                  </a:lnTo>
                  <a:lnTo>
                    <a:pt x="14312" y="23414"/>
                  </a:lnTo>
                  <a:lnTo>
                    <a:pt x="14375" y="23414"/>
                  </a:lnTo>
                  <a:lnTo>
                    <a:pt x="14438" y="23352"/>
                  </a:lnTo>
                  <a:lnTo>
                    <a:pt x="14480" y="23289"/>
                  </a:lnTo>
                  <a:lnTo>
                    <a:pt x="14522" y="23289"/>
                  </a:lnTo>
                  <a:lnTo>
                    <a:pt x="14522" y="23226"/>
                  </a:lnTo>
                  <a:lnTo>
                    <a:pt x="14584" y="23205"/>
                  </a:lnTo>
                  <a:lnTo>
                    <a:pt x="14626" y="23226"/>
                  </a:lnTo>
                  <a:lnTo>
                    <a:pt x="14731" y="23352"/>
                  </a:lnTo>
                  <a:lnTo>
                    <a:pt x="14752" y="23414"/>
                  </a:lnTo>
                  <a:lnTo>
                    <a:pt x="14815" y="23414"/>
                  </a:lnTo>
                  <a:lnTo>
                    <a:pt x="14856" y="23352"/>
                  </a:lnTo>
                  <a:lnTo>
                    <a:pt x="14919" y="23331"/>
                  </a:lnTo>
                  <a:lnTo>
                    <a:pt x="14919" y="23226"/>
                  </a:lnTo>
                  <a:lnTo>
                    <a:pt x="14940" y="23226"/>
                  </a:lnTo>
                  <a:lnTo>
                    <a:pt x="14961" y="23247"/>
                  </a:lnTo>
                  <a:lnTo>
                    <a:pt x="15024" y="23247"/>
                  </a:lnTo>
                  <a:lnTo>
                    <a:pt x="15024" y="23205"/>
                  </a:lnTo>
                  <a:lnTo>
                    <a:pt x="15066" y="23205"/>
                  </a:lnTo>
                  <a:lnTo>
                    <a:pt x="15108" y="23226"/>
                  </a:lnTo>
                  <a:lnTo>
                    <a:pt x="15170" y="23226"/>
                  </a:lnTo>
                  <a:lnTo>
                    <a:pt x="15212" y="23184"/>
                  </a:lnTo>
                  <a:lnTo>
                    <a:pt x="15212" y="23121"/>
                  </a:lnTo>
                  <a:lnTo>
                    <a:pt x="15254" y="23100"/>
                  </a:lnTo>
                  <a:lnTo>
                    <a:pt x="15338" y="23100"/>
                  </a:lnTo>
                  <a:lnTo>
                    <a:pt x="15359" y="23080"/>
                  </a:lnTo>
                  <a:lnTo>
                    <a:pt x="15359" y="23017"/>
                  </a:lnTo>
                  <a:lnTo>
                    <a:pt x="15380" y="23017"/>
                  </a:lnTo>
                  <a:lnTo>
                    <a:pt x="15380" y="23080"/>
                  </a:lnTo>
                  <a:lnTo>
                    <a:pt x="15442" y="23100"/>
                  </a:lnTo>
                  <a:lnTo>
                    <a:pt x="15484" y="23038"/>
                  </a:lnTo>
                  <a:lnTo>
                    <a:pt x="15526" y="22975"/>
                  </a:lnTo>
                  <a:lnTo>
                    <a:pt x="15547" y="22975"/>
                  </a:lnTo>
                  <a:lnTo>
                    <a:pt x="15589" y="23038"/>
                  </a:lnTo>
                  <a:lnTo>
                    <a:pt x="15652" y="23080"/>
                  </a:lnTo>
                  <a:lnTo>
                    <a:pt x="15693" y="22975"/>
                  </a:lnTo>
                  <a:lnTo>
                    <a:pt x="15735" y="22975"/>
                  </a:lnTo>
                  <a:lnTo>
                    <a:pt x="15756" y="23017"/>
                  </a:lnTo>
                  <a:lnTo>
                    <a:pt x="15798" y="23038"/>
                  </a:lnTo>
                  <a:lnTo>
                    <a:pt x="15861" y="23038"/>
                  </a:lnTo>
                  <a:lnTo>
                    <a:pt x="15882" y="22975"/>
                  </a:lnTo>
                  <a:lnTo>
                    <a:pt x="15944" y="22933"/>
                  </a:lnTo>
                  <a:lnTo>
                    <a:pt x="16007" y="22933"/>
                  </a:lnTo>
                  <a:lnTo>
                    <a:pt x="16112" y="22891"/>
                  </a:lnTo>
                  <a:lnTo>
                    <a:pt x="16175" y="22891"/>
                  </a:lnTo>
                  <a:lnTo>
                    <a:pt x="16196" y="22933"/>
                  </a:lnTo>
                  <a:lnTo>
                    <a:pt x="16258" y="22933"/>
                  </a:lnTo>
                  <a:lnTo>
                    <a:pt x="16279" y="22870"/>
                  </a:lnTo>
                  <a:lnTo>
                    <a:pt x="16321" y="22808"/>
                  </a:lnTo>
                  <a:lnTo>
                    <a:pt x="16426" y="22808"/>
                  </a:lnTo>
                  <a:lnTo>
                    <a:pt x="16468" y="22766"/>
                  </a:lnTo>
                  <a:lnTo>
                    <a:pt x="16572" y="22724"/>
                  </a:lnTo>
                  <a:lnTo>
                    <a:pt x="16614" y="22703"/>
                  </a:lnTo>
                  <a:lnTo>
                    <a:pt x="16614" y="22661"/>
                  </a:lnTo>
                  <a:lnTo>
                    <a:pt x="16572" y="22577"/>
                  </a:lnTo>
                  <a:lnTo>
                    <a:pt x="16572" y="22515"/>
                  </a:lnTo>
                  <a:lnTo>
                    <a:pt x="16719" y="22577"/>
                  </a:lnTo>
                  <a:lnTo>
                    <a:pt x="16802" y="22619"/>
                  </a:lnTo>
                  <a:lnTo>
                    <a:pt x="16823" y="22682"/>
                  </a:lnTo>
                  <a:lnTo>
                    <a:pt x="16886" y="22703"/>
                  </a:lnTo>
                  <a:lnTo>
                    <a:pt x="16991" y="22619"/>
                  </a:lnTo>
                  <a:lnTo>
                    <a:pt x="16991" y="22536"/>
                  </a:lnTo>
                  <a:lnTo>
                    <a:pt x="16928" y="22515"/>
                  </a:lnTo>
                  <a:lnTo>
                    <a:pt x="16928" y="22473"/>
                  </a:lnTo>
                  <a:lnTo>
                    <a:pt x="17012" y="22431"/>
                  </a:lnTo>
                  <a:lnTo>
                    <a:pt x="17033" y="22494"/>
                  </a:lnTo>
                  <a:lnTo>
                    <a:pt x="17116" y="22515"/>
                  </a:lnTo>
                  <a:lnTo>
                    <a:pt x="17158" y="22410"/>
                  </a:lnTo>
                  <a:lnTo>
                    <a:pt x="17137" y="22326"/>
                  </a:lnTo>
                  <a:lnTo>
                    <a:pt x="17137" y="22264"/>
                  </a:lnTo>
                  <a:lnTo>
                    <a:pt x="17200" y="22264"/>
                  </a:lnTo>
                  <a:lnTo>
                    <a:pt x="17221" y="22305"/>
                  </a:lnTo>
                  <a:lnTo>
                    <a:pt x="17305" y="22326"/>
                  </a:lnTo>
                  <a:lnTo>
                    <a:pt x="17346" y="22284"/>
                  </a:lnTo>
                  <a:lnTo>
                    <a:pt x="17409" y="22264"/>
                  </a:lnTo>
                  <a:lnTo>
                    <a:pt x="17451" y="22264"/>
                  </a:lnTo>
                  <a:lnTo>
                    <a:pt x="17451" y="22180"/>
                  </a:lnTo>
                  <a:lnTo>
                    <a:pt x="17430" y="22117"/>
                  </a:lnTo>
                  <a:lnTo>
                    <a:pt x="17451" y="22096"/>
                  </a:lnTo>
                  <a:lnTo>
                    <a:pt x="17514" y="22117"/>
                  </a:lnTo>
                  <a:lnTo>
                    <a:pt x="17556" y="22180"/>
                  </a:lnTo>
                  <a:lnTo>
                    <a:pt x="17639" y="22159"/>
                  </a:lnTo>
                  <a:lnTo>
                    <a:pt x="17681" y="22096"/>
                  </a:lnTo>
                  <a:lnTo>
                    <a:pt x="17681" y="22012"/>
                  </a:lnTo>
                  <a:lnTo>
                    <a:pt x="17660" y="21992"/>
                  </a:lnTo>
                  <a:lnTo>
                    <a:pt x="17660" y="21950"/>
                  </a:lnTo>
                  <a:lnTo>
                    <a:pt x="17681" y="21908"/>
                  </a:lnTo>
                  <a:lnTo>
                    <a:pt x="17786" y="21908"/>
                  </a:lnTo>
                  <a:lnTo>
                    <a:pt x="17849" y="21950"/>
                  </a:lnTo>
                  <a:lnTo>
                    <a:pt x="17869" y="21887"/>
                  </a:lnTo>
                  <a:lnTo>
                    <a:pt x="17890" y="21845"/>
                  </a:lnTo>
                  <a:lnTo>
                    <a:pt x="17953" y="21866"/>
                  </a:lnTo>
                  <a:lnTo>
                    <a:pt x="17995" y="21908"/>
                  </a:lnTo>
                  <a:lnTo>
                    <a:pt x="18058" y="21950"/>
                  </a:lnTo>
                  <a:lnTo>
                    <a:pt x="18079" y="21908"/>
                  </a:lnTo>
                  <a:lnTo>
                    <a:pt x="18079" y="21866"/>
                  </a:lnTo>
                  <a:lnTo>
                    <a:pt x="18037" y="21803"/>
                  </a:lnTo>
                  <a:lnTo>
                    <a:pt x="18037" y="21761"/>
                  </a:lnTo>
                  <a:lnTo>
                    <a:pt x="18100" y="21699"/>
                  </a:lnTo>
                  <a:lnTo>
                    <a:pt x="18162" y="21740"/>
                  </a:lnTo>
                  <a:lnTo>
                    <a:pt x="18288" y="21699"/>
                  </a:lnTo>
                  <a:lnTo>
                    <a:pt x="18393" y="21636"/>
                  </a:lnTo>
                  <a:lnTo>
                    <a:pt x="18455" y="21531"/>
                  </a:lnTo>
                  <a:lnTo>
                    <a:pt x="18455" y="21489"/>
                  </a:lnTo>
                  <a:lnTo>
                    <a:pt x="18309" y="21552"/>
                  </a:lnTo>
                  <a:lnTo>
                    <a:pt x="18183" y="21552"/>
                  </a:lnTo>
                  <a:lnTo>
                    <a:pt x="18141" y="21531"/>
                  </a:lnTo>
                  <a:lnTo>
                    <a:pt x="17890" y="21531"/>
                  </a:lnTo>
                  <a:lnTo>
                    <a:pt x="17765" y="21489"/>
                  </a:lnTo>
                  <a:lnTo>
                    <a:pt x="17639" y="21447"/>
                  </a:lnTo>
                  <a:lnTo>
                    <a:pt x="17472" y="21427"/>
                  </a:lnTo>
                  <a:lnTo>
                    <a:pt x="17325" y="21280"/>
                  </a:lnTo>
                  <a:lnTo>
                    <a:pt x="17263" y="21238"/>
                  </a:lnTo>
                  <a:lnTo>
                    <a:pt x="17221" y="21238"/>
                  </a:lnTo>
                  <a:lnTo>
                    <a:pt x="17095" y="21301"/>
                  </a:lnTo>
                  <a:lnTo>
                    <a:pt x="17053" y="21259"/>
                  </a:lnTo>
                  <a:lnTo>
                    <a:pt x="17095" y="21217"/>
                  </a:lnTo>
                  <a:lnTo>
                    <a:pt x="17095" y="21175"/>
                  </a:lnTo>
                  <a:lnTo>
                    <a:pt x="17033" y="21238"/>
                  </a:lnTo>
                  <a:lnTo>
                    <a:pt x="16886" y="21343"/>
                  </a:lnTo>
                  <a:lnTo>
                    <a:pt x="16802" y="21385"/>
                  </a:lnTo>
                  <a:lnTo>
                    <a:pt x="16635" y="21385"/>
                  </a:lnTo>
                  <a:lnTo>
                    <a:pt x="16593" y="21427"/>
                  </a:lnTo>
                  <a:lnTo>
                    <a:pt x="16530" y="21385"/>
                  </a:lnTo>
                  <a:lnTo>
                    <a:pt x="16489" y="21364"/>
                  </a:lnTo>
                  <a:cubicBezTo>
                    <a:pt x="16489" y="21364"/>
                    <a:pt x="16426" y="21385"/>
                    <a:pt x="16405" y="21385"/>
                  </a:cubicBezTo>
                  <a:lnTo>
                    <a:pt x="16321" y="21385"/>
                  </a:lnTo>
                  <a:lnTo>
                    <a:pt x="16196" y="21531"/>
                  </a:lnTo>
                  <a:lnTo>
                    <a:pt x="16154" y="21594"/>
                  </a:lnTo>
                  <a:lnTo>
                    <a:pt x="16091" y="21531"/>
                  </a:lnTo>
                  <a:lnTo>
                    <a:pt x="16049" y="21489"/>
                  </a:lnTo>
                  <a:lnTo>
                    <a:pt x="15861" y="21489"/>
                  </a:lnTo>
                  <a:lnTo>
                    <a:pt x="15777" y="21468"/>
                  </a:lnTo>
                  <a:lnTo>
                    <a:pt x="15735" y="21489"/>
                  </a:lnTo>
                  <a:lnTo>
                    <a:pt x="15672" y="21447"/>
                  </a:lnTo>
                  <a:lnTo>
                    <a:pt x="15735" y="21364"/>
                  </a:lnTo>
                  <a:lnTo>
                    <a:pt x="15840" y="21364"/>
                  </a:lnTo>
                  <a:lnTo>
                    <a:pt x="15882" y="21427"/>
                  </a:lnTo>
                  <a:lnTo>
                    <a:pt x="15965" y="21447"/>
                  </a:lnTo>
                  <a:lnTo>
                    <a:pt x="16049" y="21385"/>
                  </a:lnTo>
                  <a:lnTo>
                    <a:pt x="16175" y="21364"/>
                  </a:lnTo>
                  <a:lnTo>
                    <a:pt x="16258" y="21280"/>
                  </a:lnTo>
                  <a:lnTo>
                    <a:pt x="16321" y="21280"/>
                  </a:lnTo>
                  <a:lnTo>
                    <a:pt x="16426" y="21322"/>
                  </a:lnTo>
                  <a:lnTo>
                    <a:pt x="16530" y="21280"/>
                  </a:lnTo>
                  <a:lnTo>
                    <a:pt x="16572" y="21238"/>
                  </a:lnTo>
                  <a:lnTo>
                    <a:pt x="16530" y="21175"/>
                  </a:lnTo>
                  <a:lnTo>
                    <a:pt x="16489" y="21175"/>
                  </a:lnTo>
                  <a:lnTo>
                    <a:pt x="16468" y="21134"/>
                  </a:lnTo>
                  <a:lnTo>
                    <a:pt x="16405" y="21134"/>
                  </a:lnTo>
                  <a:lnTo>
                    <a:pt x="16300" y="21155"/>
                  </a:lnTo>
                  <a:lnTo>
                    <a:pt x="16216" y="21134"/>
                  </a:lnTo>
                  <a:lnTo>
                    <a:pt x="16049" y="21134"/>
                  </a:lnTo>
                  <a:lnTo>
                    <a:pt x="15944" y="21155"/>
                  </a:lnTo>
                  <a:lnTo>
                    <a:pt x="15840" y="21155"/>
                  </a:lnTo>
                  <a:lnTo>
                    <a:pt x="15693" y="21134"/>
                  </a:lnTo>
                  <a:lnTo>
                    <a:pt x="15672" y="21071"/>
                  </a:lnTo>
                  <a:lnTo>
                    <a:pt x="15631" y="21050"/>
                  </a:lnTo>
                  <a:lnTo>
                    <a:pt x="15526" y="21071"/>
                  </a:lnTo>
                  <a:lnTo>
                    <a:pt x="15380" y="21071"/>
                  </a:lnTo>
                  <a:lnTo>
                    <a:pt x="15212" y="21175"/>
                  </a:lnTo>
                  <a:lnTo>
                    <a:pt x="15170" y="21155"/>
                  </a:lnTo>
                  <a:lnTo>
                    <a:pt x="15212" y="21071"/>
                  </a:lnTo>
                  <a:lnTo>
                    <a:pt x="15275" y="21008"/>
                  </a:lnTo>
                  <a:lnTo>
                    <a:pt x="15463" y="21008"/>
                  </a:lnTo>
                  <a:lnTo>
                    <a:pt x="15672" y="20903"/>
                  </a:lnTo>
                  <a:lnTo>
                    <a:pt x="15756" y="20841"/>
                  </a:lnTo>
                  <a:lnTo>
                    <a:pt x="15756" y="20757"/>
                  </a:lnTo>
                  <a:lnTo>
                    <a:pt x="15777" y="20715"/>
                  </a:lnTo>
                  <a:lnTo>
                    <a:pt x="15861" y="20715"/>
                  </a:lnTo>
                  <a:lnTo>
                    <a:pt x="15903" y="20694"/>
                  </a:lnTo>
                  <a:lnTo>
                    <a:pt x="15965" y="20611"/>
                  </a:lnTo>
                  <a:lnTo>
                    <a:pt x="15944" y="20548"/>
                  </a:lnTo>
                  <a:lnTo>
                    <a:pt x="15882" y="20506"/>
                  </a:lnTo>
                  <a:lnTo>
                    <a:pt x="15798" y="20485"/>
                  </a:lnTo>
                  <a:lnTo>
                    <a:pt x="15777" y="20443"/>
                  </a:lnTo>
                  <a:lnTo>
                    <a:pt x="15861" y="20401"/>
                  </a:lnTo>
                  <a:lnTo>
                    <a:pt x="15903" y="20401"/>
                  </a:lnTo>
                  <a:lnTo>
                    <a:pt x="15903" y="20422"/>
                  </a:lnTo>
                  <a:lnTo>
                    <a:pt x="15986" y="20443"/>
                  </a:lnTo>
                  <a:lnTo>
                    <a:pt x="16007" y="20422"/>
                  </a:lnTo>
                  <a:lnTo>
                    <a:pt x="15986" y="20380"/>
                  </a:lnTo>
                  <a:lnTo>
                    <a:pt x="15965" y="20339"/>
                  </a:lnTo>
                  <a:lnTo>
                    <a:pt x="15965" y="20234"/>
                  </a:lnTo>
                  <a:lnTo>
                    <a:pt x="16007" y="20276"/>
                  </a:lnTo>
                  <a:lnTo>
                    <a:pt x="16049" y="20318"/>
                  </a:lnTo>
                  <a:lnTo>
                    <a:pt x="16049" y="20401"/>
                  </a:lnTo>
                  <a:lnTo>
                    <a:pt x="16091" y="20506"/>
                  </a:lnTo>
                  <a:lnTo>
                    <a:pt x="16175" y="20548"/>
                  </a:lnTo>
                  <a:lnTo>
                    <a:pt x="16279" y="20527"/>
                  </a:lnTo>
                  <a:lnTo>
                    <a:pt x="16405" y="20527"/>
                  </a:lnTo>
                  <a:lnTo>
                    <a:pt x="16698" y="20401"/>
                  </a:lnTo>
                  <a:lnTo>
                    <a:pt x="16781" y="20401"/>
                  </a:lnTo>
                  <a:lnTo>
                    <a:pt x="16844" y="20380"/>
                  </a:lnTo>
                  <a:lnTo>
                    <a:pt x="16907" y="20297"/>
                  </a:lnTo>
                  <a:lnTo>
                    <a:pt x="16991" y="20276"/>
                  </a:lnTo>
                  <a:lnTo>
                    <a:pt x="17033" y="20171"/>
                  </a:lnTo>
                  <a:lnTo>
                    <a:pt x="16991" y="20067"/>
                  </a:lnTo>
                  <a:lnTo>
                    <a:pt x="16949" y="19983"/>
                  </a:lnTo>
                  <a:lnTo>
                    <a:pt x="16907" y="19983"/>
                  </a:lnTo>
                  <a:lnTo>
                    <a:pt x="16802" y="19920"/>
                  </a:lnTo>
                  <a:lnTo>
                    <a:pt x="16530" y="19857"/>
                  </a:lnTo>
                  <a:lnTo>
                    <a:pt x="16489" y="19857"/>
                  </a:lnTo>
                  <a:lnTo>
                    <a:pt x="16384" y="19899"/>
                  </a:lnTo>
                  <a:lnTo>
                    <a:pt x="16321" y="19857"/>
                  </a:lnTo>
                  <a:lnTo>
                    <a:pt x="16321" y="19732"/>
                  </a:lnTo>
                  <a:lnTo>
                    <a:pt x="16300" y="19690"/>
                  </a:lnTo>
                  <a:lnTo>
                    <a:pt x="16196" y="19753"/>
                  </a:lnTo>
                  <a:lnTo>
                    <a:pt x="16112" y="19753"/>
                  </a:lnTo>
                  <a:lnTo>
                    <a:pt x="16007" y="19815"/>
                  </a:lnTo>
                  <a:lnTo>
                    <a:pt x="15944" y="19815"/>
                  </a:lnTo>
                  <a:lnTo>
                    <a:pt x="15861" y="19774"/>
                  </a:lnTo>
                  <a:lnTo>
                    <a:pt x="15861" y="19690"/>
                  </a:lnTo>
                  <a:lnTo>
                    <a:pt x="15944" y="19753"/>
                  </a:lnTo>
                  <a:lnTo>
                    <a:pt x="16007" y="19690"/>
                  </a:lnTo>
                  <a:lnTo>
                    <a:pt x="16070" y="19648"/>
                  </a:lnTo>
                  <a:lnTo>
                    <a:pt x="16196" y="19648"/>
                  </a:lnTo>
                  <a:lnTo>
                    <a:pt x="16216" y="19585"/>
                  </a:lnTo>
                  <a:lnTo>
                    <a:pt x="16175" y="19523"/>
                  </a:lnTo>
                  <a:lnTo>
                    <a:pt x="16091" y="19418"/>
                  </a:lnTo>
                  <a:lnTo>
                    <a:pt x="16049" y="19376"/>
                  </a:lnTo>
                  <a:lnTo>
                    <a:pt x="15944" y="19376"/>
                  </a:lnTo>
                  <a:lnTo>
                    <a:pt x="15965" y="19355"/>
                  </a:lnTo>
                  <a:lnTo>
                    <a:pt x="16070" y="19292"/>
                  </a:lnTo>
                  <a:lnTo>
                    <a:pt x="16070" y="19251"/>
                  </a:lnTo>
                  <a:lnTo>
                    <a:pt x="16070" y="19146"/>
                  </a:lnTo>
                  <a:lnTo>
                    <a:pt x="16091" y="19104"/>
                  </a:lnTo>
                  <a:lnTo>
                    <a:pt x="16154" y="19167"/>
                  </a:lnTo>
                  <a:lnTo>
                    <a:pt x="16175" y="19313"/>
                  </a:lnTo>
                  <a:lnTo>
                    <a:pt x="16216" y="19355"/>
                  </a:lnTo>
                  <a:lnTo>
                    <a:pt x="16216" y="19418"/>
                  </a:lnTo>
                  <a:lnTo>
                    <a:pt x="16363" y="19543"/>
                  </a:lnTo>
                  <a:lnTo>
                    <a:pt x="16363" y="19585"/>
                  </a:lnTo>
                  <a:lnTo>
                    <a:pt x="16426" y="19669"/>
                  </a:lnTo>
                  <a:lnTo>
                    <a:pt x="16489" y="19690"/>
                  </a:lnTo>
                  <a:lnTo>
                    <a:pt x="16572" y="19669"/>
                  </a:lnTo>
                  <a:lnTo>
                    <a:pt x="16614" y="19648"/>
                  </a:lnTo>
                  <a:lnTo>
                    <a:pt x="16698" y="19690"/>
                  </a:lnTo>
                  <a:lnTo>
                    <a:pt x="16802" y="19669"/>
                  </a:lnTo>
                  <a:lnTo>
                    <a:pt x="16886" y="19648"/>
                  </a:lnTo>
                  <a:lnTo>
                    <a:pt x="16928" y="19690"/>
                  </a:lnTo>
                  <a:lnTo>
                    <a:pt x="16928" y="19774"/>
                  </a:lnTo>
                  <a:lnTo>
                    <a:pt x="17116" y="20004"/>
                  </a:lnTo>
                  <a:lnTo>
                    <a:pt x="17200" y="20067"/>
                  </a:lnTo>
                  <a:lnTo>
                    <a:pt x="17221" y="20004"/>
                  </a:lnTo>
                  <a:lnTo>
                    <a:pt x="17325" y="19983"/>
                  </a:lnTo>
                  <a:lnTo>
                    <a:pt x="17346" y="19983"/>
                  </a:lnTo>
                  <a:lnTo>
                    <a:pt x="17367" y="20025"/>
                  </a:lnTo>
                  <a:lnTo>
                    <a:pt x="17346" y="20108"/>
                  </a:lnTo>
                  <a:lnTo>
                    <a:pt x="17325" y="20213"/>
                  </a:lnTo>
                  <a:lnTo>
                    <a:pt x="17346" y="20339"/>
                  </a:lnTo>
                  <a:lnTo>
                    <a:pt x="17409" y="20422"/>
                  </a:lnTo>
                  <a:lnTo>
                    <a:pt x="17451" y="20527"/>
                  </a:lnTo>
                  <a:lnTo>
                    <a:pt x="17472" y="20715"/>
                  </a:lnTo>
                  <a:lnTo>
                    <a:pt x="17535" y="20757"/>
                  </a:lnTo>
                  <a:lnTo>
                    <a:pt x="17618" y="20841"/>
                  </a:lnTo>
                  <a:lnTo>
                    <a:pt x="17681" y="21029"/>
                  </a:lnTo>
                  <a:lnTo>
                    <a:pt x="17828" y="21134"/>
                  </a:lnTo>
                  <a:lnTo>
                    <a:pt x="17869" y="21175"/>
                  </a:lnTo>
                  <a:lnTo>
                    <a:pt x="17953" y="21155"/>
                  </a:lnTo>
                  <a:lnTo>
                    <a:pt x="18037" y="21134"/>
                  </a:lnTo>
                  <a:lnTo>
                    <a:pt x="18100" y="21134"/>
                  </a:lnTo>
                  <a:lnTo>
                    <a:pt x="18141" y="21113"/>
                  </a:lnTo>
                  <a:lnTo>
                    <a:pt x="18141" y="21029"/>
                  </a:lnTo>
                  <a:lnTo>
                    <a:pt x="18141" y="20903"/>
                  </a:lnTo>
                  <a:lnTo>
                    <a:pt x="18141" y="20757"/>
                  </a:lnTo>
                  <a:lnTo>
                    <a:pt x="18162" y="20652"/>
                  </a:lnTo>
                  <a:lnTo>
                    <a:pt x="18183" y="20611"/>
                  </a:lnTo>
                  <a:lnTo>
                    <a:pt x="18204" y="20611"/>
                  </a:lnTo>
                  <a:lnTo>
                    <a:pt x="18246" y="20652"/>
                  </a:lnTo>
                  <a:lnTo>
                    <a:pt x="18204" y="20736"/>
                  </a:lnTo>
                  <a:lnTo>
                    <a:pt x="18204" y="20820"/>
                  </a:lnTo>
                  <a:lnTo>
                    <a:pt x="18267" y="20924"/>
                  </a:lnTo>
                  <a:lnTo>
                    <a:pt x="18204" y="21008"/>
                  </a:lnTo>
                  <a:lnTo>
                    <a:pt x="18204" y="21071"/>
                  </a:lnTo>
                  <a:lnTo>
                    <a:pt x="18267" y="21113"/>
                  </a:lnTo>
                  <a:lnTo>
                    <a:pt x="18309" y="21071"/>
                  </a:lnTo>
                  <a:lnTo>
                    <a:pt x="18393" y="21050"/>
                  </a:lnTo>
                  <a:lnTo>
                    <a:pt x="18455" y="21071"/>
                  </a:lnTo>
                  <a:lnTo>
                    <a:pt x="18476" y="21134"/>
                  </a:lnTo>
                  <a:lnTo>
                    <a:pt x="18455" y="21175"/>
                  </a:lnTo>
                  <a:lnTo>
                    <a:pt x="18476" y="21217"/>
                  </a:lnTo>
                  <a:lnTo>
                    <a:pt x="18581" y="21217"/>
                  </a:lnTo>
                  <a:lnTo>
                    <a:pt x="18623" y="21155"/>
                  </a:lnTo>
                  <a:lnTo>
                    <a:pt x="18623" y="21071"/>
                  </a:lnTo>
                  <a:lnTo>
                    <a:pt x="18602" y="21008"/>
                  </a:lnTo>
                  <a:lnTo>
                    <a:pt x="18602" y="20820"/>
                  </a:lnTo>
                  <a:lnTo>
                    <a:pt x="18623" y="20736"/>
                  </a:lnTo>
                  <a:lnTo>
                    <a:pt x="18623" y="20631"/>
                  </a:lnTo>
                  <a:lnTo>
                    <a:pt x="18665" y="20590"/>
                  </a:lnTo>
                  <a:lnTo>
                    <a:pt x="18623" y="20527"/>
                  </a:lnTo>
                  <a:lnTo>
                    <a:pt x="18581" y="20527"/>
                  </a:lnTo>
                  <a:lnTo>
                    <a:pt x="18602" y="20485"/>
                  </a:lnTo>
                  <a:lnTo>
                    <a:pt x="18623" y="20422"/>
                  </a:lnTo>
                  <a:lnTo>
                    <a:pt x="18602" y="20401"/>
                  </a:lnTo>
                  <a:lnTo>
                    <a:pt x="18497" y="20443"/>
                  </a:lnTo>
                  <a:lnTo>
                    <a:pt x="18497" y="20401"/>
                  </a:lnTo>
                  <a:lnTo>
                    <a:pt x="18518" y="20339"/>
                  </a:lnTo>
                  <a:lnTo>
                    <a:pt x="18623" y="20318"/>
                  </a:lnTo>
                  <a:lnTo>
                    <a:pt x="18685" y="20276"/>
                  </a:lnTo>
                  <a:lnTo>
                    <a:pt x="18685" y="20171"/>
                  </a:lnTo>
                  <a:lnTo>
                    <a:pt x="18665" y="20108"/>
                  </a:lnTo>
                  <a:lnTo>
                    <a:pt x="18602" y="20129"/>
                  </a:lnTo>
                  <a:lnTo>
                    <a:pt x="18581" y="20087"/>
                  </a:lnTo>
                  <a:lnTo>
                    <a:pt x="18623" y="20004"/>
                  </a:lnTo>
                  <a:lnTo>
                    <a:pt x="18685" y="19899"/>
                  </a:lnTo>
                  <a:lnTo>
                    <a:pt x="18685" y="19857"/>
                  </a:lnTo>
                  <a:lnTo>
                    <a:pt x="18623" y="19857"/>
                  </a:lnTo>
                  <a:lnTo>
                    <a:pt x="18560" y="19899"/>
                  </a:lnTo>
                  <a:lnTo>
                    <a:pt x="18476" y="20025"/>
                  </a:lnTo>
                  <a:lnTo>
                    <a:pt x="18455" y="20171"/>
                  </a:lnTo>
                  <a:lnTo>
                    <a:pt x="18393" y="20192"/>
                  </a:lnTo>
                  <a:lnTo>
                    <a:pt x="18393" y="20129"/>
                  </a:lnTo>
                  <a:lnTo>
                    <a:pt x="18413" y="20004"/>
                  </a:lnTo>
                  <a:lnTo>
                    <a:pt x="18413" y="19962"/>
                  </a:lnTo>
                  <a:lnTo>
                    <a:pt x="18393" y="19899"/>
                  </a:lnTo>
                  <a:lnTo>
                    <a:pt x="18393" y="19857"/>
                  </a:lnTo>
                  <a:lnTo>
                    <a:pt x="18413" y="19774"/>
                  </a:lnTo>
                  <a:lnTo>
                    <a:pt x="18497" y="19690"/>
                  </a:lnTo>
                  <a:lnTo>
                    <a:pt x="18581" y="19648"/>
                  </a:lnTo>
                  <a:lnTo>
                    <a:pt x="18602" y="19564"/>
                  </a:lnTo>
                  <a:lnTo>
                    <a:pt x="18560" y="19502"/>
                  </a:lnTo>
                  <a:lnTo>
                    <a:pt x="18476" y="19502"/>
                  </a:lnTo>
                  <a:lnTo>
                    <a:pt x="18413" y="19564"/>
                  </a:lnTo>
                  <a:lnTo>
                    <a:pt x="18393" y="19606"/>
                  </a:lnTo>
                  <a:lnTo>
                    <a:pt x="18372" y="19648"/>
                  </a:lnTo>
                  <a:lnTo>
                    <a:pt x="18393" y="19543"/>
                  </a:lnTo>
                  <a:lnTo>
                    <a:pt x="18413" y="19481"/>
                  </a:lnTo>
                  <a:lnTo>
                    <a:pt x="18393" y="19460"/>
                  </a:lnTo>
                  <a:lnTo>
                    <a:pt x="18351" y="19481"/>
                  </a:lnTo>
                  <a:lnTo>
                    <a:pt x="18246" y="19564"/>
                  </a:lnTo>
                  <a:lnTo>
                    <a:pt x="18162" y="19648"/>
                  </a:lnTo>
                  <a:lnTo>
                    <a:pt x="18162" y="19606"/>
                  </a:lnTo>
                  <a:lnTo>
                    <a:pt x="18183" y="19543"/>
                  </a:lnTo>
                  <a:lnTo>
                    <a:pt x="18246" y="19460"/>
                  </a:lnTo>
                  <a:lnTo>
                    <a:pt x="18288" y="19397"/>
                  </a:lnTo>
                  <a:lnTo>
                    <a:pt x="18351" y="19292"/>
                  </a:lnTo>
                  <a:lnTo>
                    <a:pt x="18351" y="19271"/>
                  </a:lnTo>
                  <a:lnTo>
                    <a:pt x="18288" y="19230"/>
                  </a:lnTo>
                  <a:lnTo>
                    <a:pt x="18267" y="19167"/>
                  </a:lnTo>
                  <a:lnTo>
                    <a:pt x="18204" y="19167"/>
                  </a:lnTo>
                  <a:lnTo>
                    <a:pt x="18162" y="19125"/>
                  </a:lnTo>
                  <a:lnTo>
                    <a:pt x="18141" y="19041"/>
                  </a:lnTo>
                  <a:lnTo>
                    <a:pt x="18079" y="19020"/>
                  </a:lnTo>
                  <a:lnTo>
                    <a:pt x="17995" y="18937"/>
                  </a:lnTo>
                  <a:lnTo>
                    <a:pt x="17953" y="18937"/>
                  </a:lnTo>
                  <a:lnTo>
                    <a:pt x="17932" y="18916"/>
                  </a:lnTo>
                  <a:lnTo>
                    <a:pt x="17869" y="18916"/>
                  </a:lnTo>
                  <a:lnTo>
                    <a:pt x="17869" y="18853"/>
                  </a:lnTo>
                  <a:lnTo>
                    <a:pt x="17849" y="18811"/>
                  </a:lnTo>
                  <a:lnTo>
                    <a:pt x="17660" y="18665"/>
                  </a:lnTo>
                  <a:lnTo>
                    <a:pt x="17639" y="18623"/>
                  </a:lnTo>
                  <a:lnTo>
                    <a:pt x="17535" y="18560"/>
                  </a:lnTo>
                  <a:lnTo>
                    <a:pt x="17430" y="18560"/>
                  </a:lnTo>
                  <a:lnTo>
                    <a:pt x="17325" y="18602"/>
                  </a:lnTo>
                  <a:lnTo>
                    <a:pt x="17242" y="18707"/>
                  </a:lnTo>
                  <a:lnTo>
                    <a:pt x="17242" y="18644"/>
                  </a:lnTo>
                  <a:lnTo>
                    <a:pt x="17221" y="18560"/>
                  </a:lnTo>
                  <a:lnTo>
                    <a:pt x="17053" y="18518"/>
                  </a:lnTo>
                  <a:lnTo>
                    <a:pt x="16949" y="18518"/>
                  </a:lnTo>
                  <a:lnTo>
                    <a:pt x="16844" y="18539"/>
                  </a:lnTo>
                  <a:lnTo>
                    <a:pt x="16823" y="18518"/>
                  </a:lnTo>
                  <a:lnTo>
                    <a:pt x="16907" y="18434"/>
                  </a:lnTo>
                  <a:lnTo>
                    <a:pt x="16949" y="18476"/>
                  </a:lnTo>
                  <a:lnTo>
                    <a:pt x="17137" y="18476"/>
                  </a:lnTo>
                  <a:lnTo>
                    <a:pt x="17221" y="18497"/>
                  </a:lnTo>
                  <a:lnTo>
                    <a:pt x="17325" y="18497"/>
                  </a:lnTo>
                  <a:lnTo>
                    <a:pt x="17430" y="18476"/>
                  </a:lnTo>
                  <a:lnTo>
                    <a:pt x="17472" y="18393"/>
                  </a:lnTo>
                  <a:lnTo>
                    <a:pt x="17514" y="18204"/>
                  </a:lnTo>
                  <a:lnTo>
                    <a:pt x="17472" y="18121"/>
                  </a:lnTo>
                  <a:lnTo>
                    <a:pt x="17451" y="18100"/>
                  </a:lnTo>
                  <a:lnTo>
                    <a:pt x="17409" y="18100"/>
                  </a:lnTo>
                  <a:lnTo>
                    <a:pt x="17263" y="17995"/>
                  </a:lnTo>
                  <a:lnTo>
                    <a:pt x="17221" y="17974"/>
                  </a:lnTo>
                  <a:lnTo>
                    <a:pt x="17158" y="17974"/>
                  </a:lnTo>
                  <a:lnTo>
                    <a:pt x="17053" y="18058"/>
                  </a:lnTo>
                  <a:lnTo>
                    <a:pt x="17012" y="18058"/>
                  </a:lnTo>
                  <a:lnTo>
                    <a:pt x="16928" y="18079"/>
                  </a:lnTo>
                  <a:lnTo>
                    <a:pt x="16886" y="18162"/>
                  </a:lnTo>
                  <a:lnTo>
                    <a:pt x="16844" y="18162"/>
                  </a:lnTo>
                  <a:lnTo>
                    <a:pt x="16844" y="18079"/>
                  </a:lnTo>
                  <a:lnTo>
                    <a:pt x="16823" y="18016"/>
                  </a:lnTo>
                  <a:lnTo>
                    <a:pt x="16781" y="18016"/>
                  </a:lnTo>
                  <a:lnTo>
                    <a:pt x="16635" y="18058"/>
                  </a:lnTo>
                  <a:lnTo>
                    <a:pt x="16593" y="18079"/>
                  </a:lnTo>
                  <a:lnTo>
                    <a:pt x="16530" y="18079"/>
                  </a:lnTo>
                  <a:lnTo>
                    <a:pt x="16572" y="18058"/>
                  </a:lnTo>
                  <a:lnTo>
                    <a:pt x="16677" y="17995"/>
                  </a:lnTo>
                  <a:lnTo>
                    <a:pt x="16781" y="17974"/>
                  </a:lnTo>
                  <a:lnTo>
                    <a:pt x="16802" y="17911"/>
                  </a:lnTo>
                  <a:lnTo>
                    <a:pt x="16781" y="17870"/>
                  </a:lnTo>
                  <a:lnTo>
                    <a:pt x="16719" y="17849"/>
                  </a:lnTo>
                  <a:lnTo>
                    <a:pt x="16677" y="17870"/>
                  </a:lnTo>
                  <a:lnTo>
                    <a:pt x="16719" y="17807"/>
                  </a:lnTo>
                  <a:lnTo>
                    <a:pt x="16781" y="17807"/>
                  </a:lnTo>
                  <a:lnTo>
                    <a:pt x="16823" y="17849"/>
                  </a:lnTo>
                  <a:lnTo>
                    <a:pt x="16928" y="17953"/>
                  </a:lnTo>
                  <a:lnTo>
                    <a:pt x="17012" y="17974"/>
                  </a:lnTo>
                  <a:lnTo>
                    <a:pt x="17095" y="17953"/>
                  </a:lnTo>
                  <a:lnTo>
                    <a:pt x="17200" y="17870"/>
                  </a:lnTo>
                  <a:lnTo>
                    <a:pt x="17367" y="17870"/>
                  </a:lnTo>
                  <a:lnTo>
                    <a:pt x="17430" y="17786"/>
                  </a:lnTo>
                  <a:lnTo>
                    <a:pt x="17472" y="17765"/>
                  </a:lnTo>
                  <a:lnTo>
                    <a:pt x="17514" y="17702"/>
                  </a:lnTo>
                  <a:lnTo>
                    <a:pt x="17472" y="17639"/>
                  </a:lnTo>
                  <a:lnTo>
                    <a:pt x="17409" y="17577"/>
                  </a:lnTo>
                  <a:lnTo>
                    <a:pt x="17263" y="17556"/>
                  </a:lnTo>
                  <a:lnTo>
                    <a:pt x="17200" y="17493"/>
                  </a:lnTo>
                  <a:lnTo>
                    <a:pt x="17137" y="17451"/>
                  </a:lnTo>
                  <a:lnTo>
                    <a:pt x="17033" y="17451"/>
                  </a:lnTo>
                  <a:lnTo>
                    <a:pt x="16928" y="17430"/>
                  </a:lnTo>
                  <a:lnTo>
                    <a:pt x="16844" y="17451"/>
                  </a:lnTo>
                  <a:lnTo>
                    <a:pt x="16823" y="17493"/>
                  </a:lnTo>
                  <a:lnTo>
                    <a:pt x="16740" y="17556"/>
                  </a:lnTo>
                  <a:lnTo>
                    <a:pt x="16677" y="17535"/>
                  </a:lnTo>
                  <a:lnTo>
                    <a:pt x="16593" y="17493"/>
                  </a:lnTo>
                  <a:lnTo>
                    <a:pt x="16489" y="17493"/>
                  </a:lnTo>
                  <a:lnTo>
                    <a:pt x="16468" y="17556"/>
                  </a:lnTo>
                  <a:lnTo>
                    <a:pt x="16426" y="17598"/>
                  </a:lnTo>
                  <a:lnTo>
                    <a:pt x="16384" y="17577"/>
                  </a:lnTo>
                  <a:lnTo>
                    <a:pt x="16321" y="17535"/>
                  </a:lnTo>
                  <a:lnTo>
                    <a:pt x="16300" y="17535"/>
                  </a:lnTo>
                  <a:lnTo>
                    <a:pt x="16279" y="17472"/>
                  </a:lnTo>
                  <a:lnTo>
                    <a:pt x="16321" y="17430"/>
                  </a:lnTo>
                  <a:lnTo>
                    <a:pt x="16426" y="17388"/>
                  </a:lnTo>
                  <a:lnTo>
                    <a:pt x="16572" y="17430"/>
                  </a:lnTo>
                  <a:lnTo>
                    <a:pt x="16740" y="17430"/>
                  </a:lnTo>
                  <a:lnTo>
                    <a:pt x="16802" y="17367"/>
                  </a:lnTo>
                  <a:lnTo>
                    <a:pt x="16802" y="17326"/>
                  </a:lnTo>
                  <a:lnTo>
                    <a:pt x="16740" y="17221"/>
                  </a:lnTo>
                  <a:lnTo>
                    <a:pt x="16635" y="17137"/>
                  </a:lnTo>
                  <a:lnTo>
                    <a:pt x="16530" y="17074"/>
                  </a:lnTo>
                  <a:lnTo>
                    <a:pt x="16489" y="17012"/>
                  </a:lnTo>
                  <a:lnTo>
                    <a:pt x="16489" y="16907"/>
                  </a:lnTo>
                  <a:lnTo>
                    <a:pt x="16509" y="16865"/>
                  </a:lnTo>
                  <a:lnTo>
                    <a:pt x="16572" y="16907"/>
                  </a:lnTo>
                  <a:lnTo>
                    <a:pt x="16593" y="16949"/>
                  </a:lnTo>
                  <a:lnTo>
                    <a:pt x="16593" y="17012"/>
                  </a:lnTo>
                  <a:lnTo>
                    <a:pt x="16677" y="17054"/>
                  </a:lnTo>
                  <a:lnTo>
                    <a:pt x="16802" y="17158"/>
                  </a:lnTo>
                  <a:lnTo>
                    <a:pt x="16823" y="17221"/>
                  </a:lnTo>
                  <a:lnTo>
                    <a:pt x="16886" y="17242"/>
                  </a:lnTo>
                  <a:lnTo>
                    <a:pt x="16928" y="17242"/>
                  </a:lnTo>
                  <a:lnTo>
                    <a:pt x="17012" y="17326"/>
                  </a:lnTo>
                  <a:lnTo>
                    <a:pt x="17095" y="17326"/>
                  </a:lnTo>
                  <a:lnTo>
                    <a:pt x="17200" y="17284"/>
                  </a:lnTo>
                  <a:lnTo>
                    <a:pt x="17263" y="17242"/>
                  </a:lnTo>
                  <a:lnTo>
                    <a:pt x="17346" y="17221"/>
                  </a:lnTo>
                  <a:lnTo>
                    <a:pt x="17409" y="17158"/>
                  </a:lnTo>
                  <a:lnTo>
                    <a:pt x="17472" y="17116"/>
                  </a:lnTo>
                  <a:lnTo>
                    <a:pt x="17556" y="17074"/>
                  </a:lnTo>
                  <a:lnTo>
                    <a:pt x="17606" y="17074"/>
                  </a:lnTo>
                  <a:lnTo>
                    <a:pt x="17618" y="17116"/>
                  </a:lnTo>
                  <a:lnTo>
                    <a:pt x="17618" y="17074"/>
                  </a:lnTo>
                  <a:lnTo>
                    <a:pt x="17618" y="17033"/>
                  </a:lnTo>
                  <a:lnTo>
                    <a:pt x="17577" y="16970"/>
                  </a:lnTo>
                  <a:lnTo>
                    <a:pt x="17588" y="17010"/>
                  </a:lnTo>
                  <a:lnTo>
                    <a:pt x="17472" y="16844"/>
                  </a:lnTo>
                  <a:lnTo>
                    <a:pt x="17409" y="16802"/>
                  </a:lnTo>
                  <a:lnTo>
                    <a:pt x="17409" y="16740"/>
                  </a:lnTo>
                  <a:lnTo>
                    <a:pt x="17430" y="16719"/>
                  </a:lnTo>
                  <a:lnTo>
                    <a:pt x="17472" y="16719"/>
                  </a:lnTo>
                  <a:lnTo>
                    <a:pt x="17535" y="16761"/>
                  </a:lnTo>
                  <a:lnTo>
                    <a:pt x="17535" y="16823"/>
                  </a:lnTo>
                  <a:lnTo>
                    <a:pt x="17577" y="16865"/>
                  </a:lnTo>
                  <a:lnTo>
                    <a:pt x="17681" y="17074"/>
                  </a:lnTo>
                  <a:lnTo>
                    <a:pt x="17869" y="17284"/>
                  </a:lnTo>
                  <a:lnTo>
                    <a:pt x="17890" y="17326"/>
                  </a:lnTo>
                  <a:lnTo>
                    <a:pt x="17932" y="17263"/>
                  </a:lnTo>
                  <a:lnTo>
                    <a:pt x="17932" y="17179"/>
                  </a:lnTo>
                  <a:lnTo>
                    <a:pt x="17953" y="17012"/>
                  </a:lnTo>
                  <a:lnTo>
                    <a:pt x="17953" y="16907"/>
                  </a:lnTo>
                  <a:lnTo>
                    <a:pt x="17995" y="16844"/>
                  </a:lnTo>
                  <a:lnTo>
                    <a:pt x="18058" y="16844"/>
                  </a:lnTo>
                  <a:lnTo>
                    <a:pt x="18100" y="16865"/>
                  </a:lnTo>
                  <a:lnTo>
                    <a:pt x="18100" y="16949"/>
                  </a:lnTo>
                  <a:lnTo>
                    <a:pt x="18141" y="17012"/>
                  </a:lnTo>
                  <a:lnTo>
                    <a:pt x="18183" y="17012"/>
                  </a:lnTo>
                  <a:lnTo>
                    <a:pt x="18372" y="17074"/>
                  </a:lnTo>
                  <a:lnTo>
                    <a:pt x="18518" y="17179"/>
                  </a:lnTo>
                  <a:lnTo>
                    <a:pt x="18602" y="17221"/>
                  </a:lnTo>
                  <a:lnTo>
                    <a:pt x="18665" y="17179"/>
                  </a:lnTo>
                  <a:lnTo>
                    <a:pt x="18706" y="17179"/>
                  </a:lnTo>
                  <a:lnTo>
                    <a:pt x="18769" y="17221"/>
                  </a:lnTo>
                  <a:lnTo>
                    <a:pt x="18769" y="17263"/>
                  </a:lnTo>
                  <a:lnTo>
                    <a:pt x="18602" y="17284"/>
                  </a:lnTo>
                  <a:lnTo>
                    <a:pt x="18581" y="17326"/>
                  </a:lnTo>
                  <a:lnTo>
                    <a:pt x="18476" y="17221"/>
                  </a:lnTo>
                  <a:lnTo>
                    <a:pt x="18288" y="17116"/>
                  </a:lnTo>
                  <a:lnTo>
                    <a:pt x="18246" y="17074"/>
                  </a:lnTo>
                  <a:lnTo>
                    <a:pt x="18204" y="17054"/>
                  </a:lnTo>
                  <a:lnTo>
                    <a:pt x="18162" y="17054"/>
                  </a:lnTo>
                  <a:lnTo>
                    <a:pt x="18121" y="17074"/>
                  </a:lnTo>
                  <a:lnTo>
                    <a:pt x="18121" y="17137"/>
                  </a:lnTo>
                  <a:lnTo>
                    <a:pt x="18183" y="17221"/>
                  </a:lnTo>
                  <a:lnTo>
                    <a:pt x="18413" y="17430"/>
                  </a:lnTo>
                  <a:lnTo>
                    <a:pt x="18518" y="17535"/>
                  </a:lnTo>
                  <a:lnTo>
                    <a:pt x="18685" y="17598"/>
                  </a:lnTo>
                  <a:lnTo>
                    <a:pt x="18790" y="17681"/>
                  </a:lnTo>
                  <a:lnTo>
                    <a:pt x="18832" y="17702"/>
                  </a:lnTo>
                  <a:lnTo>
                    <a:pt x="18916" y="17681"/>
                  </a:lnTo>
                  <a:lnTo>
                    <a:pt x="18937" y="17639"/>
                  </a:lnTo>
                  <a:lnTo>
                    <a:pt x="18999" y="17556"/>
                  </a:lnTo>
                  <a:lnTo>
                    <a:pt x="19125" y="17556"/>
                  </a:lnTo>
                  <a:lnTo>
                    <a:pt x="19167" y="17493"/>
                  </a:lnTo>
                  <a:lnTo>
                    <a:pt x="19167" y="17430"/>
                  </a:lnTo>
                  <a:lnTo>
                    <a:pt x="19250" y="17367"/>
                  </a:lnTo>
                  <a:lnTo>
                    <a:pt x="19313" y="17367"/>
                  </a:lnTo>
                  <a:lnTo>
                    <a:pt x="19376" y="17388"/>
                  </a:lnTo>
                  <a:lnTo>
                    <a:pt x="19460" y="17430"/>
                  </a:lnTo>
                  <a:lnTo>
                    <a:pt x="19564" y="17388"/>
                  </a:lnTo>
                  <a:lnTo>
                    <a:pt x="19669" y="17388"/>
                  </a:lnTo>
                  <a:lnTo>
                    <a:pt x="19690" y="17346"/>
                  </a:lnTo>
                  <a:lnTo>
                    <a:pt x="19732" y="17221"/>
                  </a:lnTo>
                  <a:lnTo>
                    <a:pt x="19732" y="17116"/>
                  </a:lnTo>
                  <a:lnTo>
                    <a:pt x="19774" y="17033"/>
                  </a:lnTo>
                  <a:lnTo>
                    <a:pt x="19857" y="16907"/>
                  </a:lnTo>
                  <a:lnTo>
                    <a:pt x="19857" y="16823"/>
                  </a:lnTo>
                  <a:lnTo>
                    <a:pt x="19836" y="16761"/>
                  </a:lnTo>
                  <a:lnTo>
                    <a:pt x="19753" y="16740"/>
                  </a:lnTo>
                  <a:lnTo>
                    <a:pt x="19648" y="16761"/>
                  </a:lnTo>
                  <a:lnTo>
                    <a:pt x="19627" y="16802"/>
                  </a:lnTo>
                  <a:lnTo>
                    <a:pt x="19585" y="16761"/>
                  </a:lnTo>
                  <a:lnTo>
                    <a:pt x="19543" y="16761"/>
                  </a:lnTo>
                  <a:lnTo>
                    <a:pt x="19522" y="16802"/>
                  </a:lnTo>
                  <a:lnTo>
                    <a:pt x="19439" y="16740"/>
                  </a:lnTo>
                  <a:lnTo>
                    <a:pt x="19376" y="16656"/>
                  </a:lnTo>
                  <a:lnTo>
                    <a:pt x="19334" y="16614"/>
                  </a:lnTo>
                  <a:lnTo>
                    <a:pt x="19313" y="16530"/>
                  </a:lnTo>
                  <a:lnTo>
                    <a:pt x="19271" y="16530"/>
                  </a:lnTo>
                  <a:lnTo>
                    <a:pt x="19250" y="16614"/>
                  </a:lnTo>
                  <a:lnTo>
                    <a:pt x="19250" y="16719"/>
                  </a:lnTo>
                  <a:lnTo>
                    <a:pt x="19313" y="16740"/>
                  </a:lnTo>
                  <a:lnTo>
                    <a:pt x="19313" y="16823"/>
                  </a:lnTo>
                  <a:lnTo>
                    <a:pt x="19250" y="16907"/>
                  </a:lnTo>
                  <a:lnTo>
                    <a:pt x="19229" y="17012"/>
                  </a:lnTo>
                  <a:lnTo>
                    <a:pt x="19209" y="16949"/>
                  </a:lnTo>
                  <a:lnTo>
                    <a:pt x="19229" y="16823"/>
                  </a:lnTo>
                  <a:lnTo>
                    <a:pt x="19209" y="16719"/>
                  </a:lnTo>
                  <a:lnTo>
                    <a:pt x="19146" y="16698"/>
                  </a:lnTo>
                  <a:lnTo>
                    <a:pt x="19125" y="16551"/>
                  </a:lnTo>
                  <a:lnTo>
                    <a:pt x="19062" y="16530"/>
                  </a:lnTo>
                  <a:lnTo>
                    <a:pt x="19041" y="16489"/>
                  </a:lnTo>
                  <a:lnTo>
                    <a:pt x="19041" y="16447"/>
                  </a:lnTo>
                  <a:lnTo>
                    <a:pt x="19104" y="16426"/>
                  </a:lnTo>
                  <a:lnTo>
                    <a:pt x="19161" y="16311"/>
                  </a:lnTo>
                  <a:lnTo>
                    <a:pt x="19146" y="16279"/>
                  </a:lnTo>
                  <a:lnTo>
                    <a:pt x="19104" y="16238"/>
                  </a:lnTo>
                  <a:lnTo>
                    <a:pt x="19146" y="16217"/>
                  </a:lnTo>
                  <a:lnTo>
                    <a:pt x="19229" y="16217"/>
                  </a:lnTo>
                  <a:lnTo>
                    <a:pt x="19271" y="16175"/>
                  </a:lnTo>
                  <a:lnTo>
                    <a:pt x="19313" y="16091"/>
                  </a:lnTo>
                  <a:lnTo>
                    <a:pt x="19313" y="15966"/>
                  </a:lnTo>
                  <a:lnTo>
                    <a:pt x="19271" y="15903"/>
                  </a:lnTo>
                  <a:lnTo>
                    <a:pt x="19271" y="15861"/>
                  </a:lnTo>
                  <a:lnTo>
                    <a:pt x="19334" y="15861"/>
                  </a:lnTo>
                  <a:lnTo>
                    <a:pt x="19376" y="15903"/>
                  </a:lnTo>
                  <a:lnTo>
                    <a:pt x="19439" y="15986"/>
                  </a:lnTo>
                  <a:lnTo>
                    <a:pt x="19481" y="16007"/>
                  </a:lnTo>
                  <a:lnTo>
                    <a:pt x="19564" y="16007"/>
                  </a:lnTo>
                  <a:lnTo>
                    <a:pt x="19648" y="15966"/>
                  </a:lnTo>
                  <a:lnTo>
                    <a:pt x="19732" y="15986"/>
                  </a:lnTo>
                  <a:lnTo>
                    <a:pt x="19794" y="16028"/>
                  </a:lnTo>
                  <a:lnTo>
                    <a:pt x="19899" y="16070"/>
                  </a:lnTo>
                  <a:lnTo>
                    <a:pt x="20046" y="16175"/>
                  </a:lnTo>
                  <a:lnTo>
                    <a:pt x="20046" y="16238"/>
                  </a:lnTo>
                  <a:lnTo>
                    <a:pt x="20066" y="16321"/>
                  </a:lnTo>
                  <a:lnTo>
                    <a:pt x="20108" y="16384"/>
                  </a:lnTo>
                  <a:lnTo>
                    <a:pt x="20150" y="16447"/>
                  </a:lnTo>
                  <a:lnTo>
                    <a:pt x="20192" y="16489"/>
                  </a:lnTo>
                  <a:lnTo>
                    <a:pt x="20318" y="16405"/>
                  </a:lnTo>
                  <a:lnTo>
                    <a:pt x="20422" y="16238"/>
                  </a:lnTo>
                  <a:lnTo>
                    <a:pt x="20485" y="16133"/>
                  </a:lnTo>
                  <a:lnTo>
                    <a:pt x="20422" y="16091"/>
                  </a:lnTo>
                  <a:lnTo>
                    <a:pt x="20401" y="15986"/>
                  </a:lnTo>
                  <a:lnTo>
                    <a:pt x="20464" y="15924"/>
                  </a:lnTo>
                  <a:lnTo>
                    <a:pt x="20464" y="15882"/>
                  </a:lnTo>
                  <a:lnTo>
                    <a:pt x="20359" y="15861"/>
                  </a:lnTo>
                  <a:lnTo>
                    <a:pt x="20276" y="15903"/>
                  </a:lnTo>
                  <a:lnTo>
                    <a:pt x="20255" y="15966"/>
                  </a:lnTo>
                  <a:lnTo>
                    <a:pt x="20108" y="15882"/>
                  </a:lnTo>
                  <a:lnTo>
                    <a:pt x="20046" y="15777"/>
                  </a:lnTo>
                  <a:lnTo>
                    <a:pt x="19899" y="15756"/>
                  </a:lnTo>
                  <a:lnTo>
                    <a:pt x="19857" y="15777"/>
                  </a:lnTo>
                  <a:lnTo>
                    <a:pt x="19794" y="15714"/>
                  </a:lnTo>
                  <a:lnTo>
                    <a:pt x="19794" y="15673"/>
                  </a:lnTo>
                  <a:lnTo>
                    <a:pt x="19857" y="15673"/>
                  </a:lnTo>
                  <a:lnTo>
                    <a:pt x="19899" y="15589"/>
                  </a:lnTo>
                  <a:lnTo>
                    <a:pt x="19941" y="15401"/>
                  </a:lnTo>
                  <a:lnTo>
                    <a:pt x="19962" y="15380"/>
                  </a:lnTo>
                  <a:lnTo>
                    <a:pt x="19962" y="15296"/>
                  </a:lnTo>
                  <a:lnTo>
                    <a:pt x="19836" y="15254"/>
                  </a:lnTo>
                  <a:lnTo>
                    <a:pt x="19774" y="15254"/>
                  </a:lnTo>
                  <a:lnTo>
                    <a:pt x="19669" y="15359"/>
                  </a:lnTo>
                  <a:lnTo>
                    <a:pt x="19564" y="15380"/>
                  </a:lnTo>
                  <a:lnTo>
                    <a:pt x="19460" y="15359"/>
                  </a:lnTo>
                  <a:lnTo>
                    <a:pt x="19439" y="15296"/>
                  </a:lnTo>
                  <a:lnTo>
                    <a:pt x="19418" y="15191"/>
                  </a:lnTo>
                  <a:lnTo>
                    <a:pt x="19376" y="15149"/>
                  </a:lnTo>
                  <a:lnTo>
                    <a:pt x="19376" y="15066"/>
                  </a:lnTo>
                  <a:lnTo>
                    <a:pt x="19460" y="15129"/>
                  </a:lnTo>
                  <a:lnTo>
                    <a:pt x="19481" y="15170"/>
                  </a:lnTo>
                  <a:lnTo>
                    <a:pt x="19460" y="15233"/>
                  </a:lnTo>
                  <a:lnTo>
                    <a:pt x="19481" y="15296"/>
                  </a:lnTo>
                  <a:lnTo>
                    <a:pt x="19564" y="15359"/>
                  </a:lnTo>
                  <a:lnTo>
                    <a:pt x="19648" y="15359"/>
                  </a:lnTo>
                  <a:lnTo>
                    <a:pt x="19753" y="15254"/>
                  </a:lnTo>
                  <a:lnTo>
                    <a:pt x="19836" y="15233"/>
                  </a:lnTo>
                  <a:lnTo>
                    <a:pt x="19941" y="15233"/>
                  </a:lnTo>
                  <a:lnTo>
                    <a:pt x="19983" y="15275"/>
                  </a:lnTo>
                  <a:lnTo>
                    <a:pt x="20046" y="15275"/>
                  </a:lnTo>
                  <a:lnTo>
                    <a:pt x="20066" y="15233"/>
                  </a:lnTo>
                  <a:lnTo>
                    <a:pt x="20046" y="15170"/>
                  </a:lnTo>
                  <a:lnTo>
                    <a:pt x="19836" y="14961"/>
                  </a:lnTo>
                  <a:lnTo>
                    <a:pt x="19669" y="14836"/>
                  </a:lnTo>
                  <a:lnTo>
                    <a:pt x="19522" y="14836"/>
                  </a:lnTo>
                  <a:lnTo>
                    <a:pt x="19355" y="14752"/>
                  </a:lnTo>
                  <a:lnTo>
                    <a:pt x="19271" y="14647"/>
                  </a:lnTo>
                  <a:lnTo>
                    <a:pt x="19271" y="14564"/>
                  </a:lnTo>
                  <a:lnTo>
                    <a:pt x="19271" y="14522"/>
                  </a:lnTo>
                  <a:lnTo>
                    <a:pt x="19334" y="14564"/>
                  </a:lnTo>
                  <a:lnTo>
                    <a:pt x="19376" y="14668"/>
                  </a:lnTo>
                  <a:lnTo>
                    <a:pt x="19460" y="14731"/>
                  </a:lnTo>
                  <a:lnTo>
                    <a:pt x="19585" y="14731"/>
                  </a:lnTo>
                  <a:lnTo>
                    <a:pt x="19627" y="14668"/>
                  </a:lnTo>
                  <a:lnTo>
                    <a:pt x="19627" y="14626"/>
                  </a:lnTo>
                  <a:lnTo>
                    <a:pt x="19522" y="14522"/>
                  </a:lnTo>
                  <a:lnTo>
                    <a:pt x="19481" y="14459"/>
                  </a:lnTo>
                  <a:lnTo>
                    <a:pt x="19481" y="14438"/>
                  </a:lnTo>
                  <a:lnTo>
                    <a:pt x="19522" y="14438"/>
                  </a:lnTo>
                  <a:lnTo>
                    <a:pt x="19564" y="14459"/>
                  </a:lnTo>
                  <a:lnTo>
                    <a:pt x="19690" y="14626"/>
                  </a:lnTo>
                  <a:lnTo>
                    <a:pt x="19753" y="14731"/>
                  </a:lnTo>
                  <a:lnTo>
                    <a:pt x="19753" y="14773"/>
                  </a:lnTo>
                  <a:lnTo>
                    <a:pt x="19857" y="14857"/>
                  </a:lnTo>
                  <a:lnTo>
                    <a:pt x="19962" y="14940"/>
                  </a:lnTo>
                  <a:lnTo>
                    <a:pt x="20087" y="15087"/>
                  </a:lnTo>
                  <a:lnTo>
                    <a:pt x="20171" y="15129"/>
                  </a:lnTo>
                  <a:lnTo>
                    <a:pt x="20213" y="15087"/>
                  </a:lnTo>
                  <a:lnTo>
                    <a:pt x="20276" y="15129"/>
                  </a:lnTo>
                  <a:lnTo>
                    <a:pt x="20297" y="15170"/>
                  </a:lnTo>
                  <a:lnTo>
                    <a:pt x="20213" y="15233"/>
                  </a:lnTo>
                  <a:lnTo>
                    <a:pt x="20276" y="15296"/>
                  </a:lnTo>
                  <a:lnTo>
                    <a:pt x="20318" y="15359"/>
                  </a:lnTo>
                  <a:lnTo>
                    <a:pt x="20380" y="15359"/>
                  </a:lnTo>
                  <a:lnTo>
                    <a:pt x="20422" y="15275"/>
                  </a:lnTo>
                  <a:lnTo>
                    <a:pt x="20485" y="15087"/>
                  </a:lnTo>
                  <a:lnTo>
                    <a:pt x="20506" y="15045"/>
                  </a:lnTo>
                  <a:lnTo>
                    <a:pt x="20527" y="14982"/>
                  </a:lnTo>
                  <a:lnTo>
                    <a:pt x="20506" y="14877"/>
                  </a:lnTo>
                  <a:lnTo>
                    <a:pt x="20506" y="14836"/>
                  </a:lnTo>
                  <a:lnTo>
                    <a:pt x="20506" y="14710"/>
                  </a:lnTo>
                  <a:lnTo>
                    <a:pt x="20464" y="14626"/>
                  </a:lnTo>
                  <a:lnTo>
                    <a:pt x="20464" y="14564"/>
                  </a:lnTo>
                  <a:lnTo>
                    <a:pt x="20464" y="14543"/>
                  </a:lnTo>
                  <a:lnTo>
                    <a:pt x="20506" y="14564"/>
                  </a:lnTo>
                  <a:lnTo>
                    <a:pt x="20590" y="14605"/>
                  </a:lnTo>
                  <a:lnTo>
                    <a:pt x="20610" y="14605"/>
                  </a:lnTo>
                  <a:lnTo>
                    <a:pt x="20590" y="14543"/>
                  </a:lnTo>
                  <a:lnTo>
                    <a:pt x="20506" y="14459"/>
                  </a:lnTo>
                  <a:lnTo>
                    <a:pt x="20464" y="14354"/>
                  </a:lnTo>
                  <a:lnTo>
                    <a:pt x="20401" y="14313"/>
                  </a:lnTo>
                  <a:lnTo>
                    <a:pt x="20318" y="14292"/>
                  </a:lnTo>
                  <a:lnTo>
                    <a:pt x="19962" y="14292"/>
                  </a:lnTo>
                  <a:lnTo>
                    <a:pt x="19920" y="14208"/>
                  </a:lnTo>
                  <a:lnTo>
                    <a:pt x="19836" y="14145"/>
                  </a:lnTo>
                  <a:lnTo>
                    <a:pt x="19648" y="14145"/>
                  </a:lnTo>
                  <a:lnTo>
                    <a:pt x="19564" y="14187"/>
                  </a:lnTo>
                  <a:lnTo>
                    <a:pt x="19502" y="14187"/>
                  </a:lnTo>
                  <a:lnTo>
                    <a:pt x="19460" y="14124"/>
                  </a:lnTo>
                  <a:lnTo>
                    <a:pt x="19439" y="14103"/>
                  </a:lnTo>
                  <a:lnTo>
                    <a:pt x="19460" y="14041"/>
                  </a:lnTo>
                  <a:lnTo>
                    <a:pt x="19502" y="14103"/>
                  </a:lnTo>
                  <a:lnTo>
                    <a:pt x="19543" y="14124"/>
                  </a:lnTo>
                  <a:lnTo>
                    <a:pt x="19669" y="14103"/>
                  </a:lnTo>
                  <a:lnTo>
                    <a:pt x="19836" y="14082"/>
                  </a:lnTo>
                  <a:lnTo>
                    <a:pt x="19878" y="14124"/>
                  </a:lnTo>
                  <a:lnTo>
                    <a:pt x="19941" y="14103"/>
                  </a:lnTo>
                  <a:lnTo>
                    <a:pt x="20025" y="14082"/>
                  </a:lnTo>
                  <a:lnTo>
                    <a:pt x="20087" y="14103"/>
                  </a:lnTo>
                  <a:lnTo>
                    <a:pt x="20150" y="14124"/>
                  </a:lnTo>
                  <a:lnTo>
                    <a:pt x="20192" y="14103"/>
                  </a:lnTo>
                  <a:lnTo>
                    <a:pt x="20234" y="14082"/>
                  </a:lnTo>
                  <a:lnTo>
                    <a:pt x="20234" y="14020"/>
                  </a:lnTo>
                  <a:lnTo>
                    <a:pt x="20234" y="13915"/>
                  </a:lnTo>
                  <a:lnTo>
                    <a:pt x="20234" y="13873"/>
                  </a:lnTo>
                  <a:lnTo>
                    <a:pt x="20171" y="13831"/>
                  </a:lnTo>
                  <a:lnTo>
                    <a:pt x="20129" y="13873"/>
                  </a:lnTo>
                  <a:lnTo>
                    <a:pt x="20066" y="13894"/>
                  </a:lnTo>
                  <a:lnTo>
                    <a:pt x="19983" y="13873"/>
                  </a:lnTo>
                  <a:lnTo>
                    <a:pt x="19857" y="13873"/>
                  </a:lnTo>
                  <a:lnTo>
                    <a:pt x="19815" y="13810"/>
                  </a:lnTo>
                  <a:lnTo>
                    <a:pt x="19711" y="13706"/>
                  </a:lnTo>
                  <a:lnTo>
                    <a:pt x="19606" y="13727"/>
                  </a:lnTo>
                  <a:lnTo>
                    <a:pt x="19564" y="13789"/>
                  </a:lnTo>
                  <a:lnTo>
                    <a:pt x="19543" y="13789"/>
                  </a:lnTo>
                  <a:lnTo>
                    <a:pt x="19543" y="13685"/>
                  </a:lnTo>
                  <a:lnTo>
                    <a:pt x="19543" y="13601"/>
                  </a:lnTo>
                  <a:lnTo>
                    <a:pt x="19522" y="13538"/>
                  </a:lnTo>
                  <a:lnTo>
                    <a:pt x="19313" y="13538"/>
                  </a:lnTo>
                  <a:lnTo>
                    <a:pt x="19229" y="13497"/>
                  </a:lnTo>
                  <a:lnTo>
                    <a:pt x="19250" y="13455"/>
                  </a:lnTo>
                  <a:lnTo>
                    <a:pt x="19313" y="13455"/>
                  </a:lnTo>
                  <a:lnTo>
                    <a:pt x="19418" y="13476"/>
                  </a:lnTo>
                  <a:lnTo>
                    <a:pt x="19460" y="13455"/>
                  </a:lnTo>
                  <a:lnTo>
                    <a:pt x="19460" y="13392"/>
                  </a:lnTo>
                  <a:lnTo>
                    <a:pt x="19439" y="13371"/>
                  </a:lnTo>
                  <a:lnTo>
                    <a:pt x="19481" y="13308"/>
                  </a:lnTo>
                  <a:lnTo>
                    <a:pt x="19460" y="13266"/>
                  </a:lnTo>
                  <a:lnTo>
                    <a:pt x="19439" y="13204"/>
                  </a:lnTo>
                  <a:lnTo>
                    <a:pt x="19481" y="13162"/>
                  </a:lnTo>
                  <a:lnTo>
                    <a:pt x="19460" y="13078"/>
                  </a:lnTo>
                  <a:lnTo>
                    <a:pt x="19460" y="12994"/>
                  </a:lnTo>
                  <a:lnTo>
                    <a:pt x="19522" y="12973"/>
                  </a:lnTo>
                  <a:lnTo>
                    <a:pt x="19543" y="12994"/>
                  </a:lnTo>
                  <a:lnTo>
                    <a:pt x="19543" y="13078"/>
                  </a:lnTo>
                  <a:lnTo>
                    <a:pt x="19585" y="13141"/>
                  </a:lnTo>
                  <a:lnTo>
                    <a:pt x="19648" y="13162"/>
                  </a:lnTo>
                  <a:lnTo>
                    <a:pt x="19732" y="13078"/>
                  </a:lnTo>
                  <a:lnTo>
                    <a:pt x="19857" y="12953"/>
                  </a:lnTo>
                  <a:lnTo>
                    <a:pt x="19941" y="12932"/>
                  </a:lnTo>
                  <a:lnTo>
                    <a:pt x="19941" y="12890"/>
                  </a:lnTo>
                  <a:lnTo>
                    <a:pt x="19899" y="12869"/>
                  </a:lnTo>
                  <a:lnTo>
                    <a:pt x="19794" y="12848"/>
                  </a:lnTo>
                  <a:lnTo>
                    <a:pt x="19732" y="12848"/>
                  </a:lnTo>
                  <a:lnTo>
                    <a:pt x="19690" y="12827"/>
                  </a:lnTo>
                  <a:lnTo>
                    <a:pt x="19774" y="12785"/>
                  </a:lnTo>
                  <a:lnTo>
                    <a:pt x="19878" y="12785"/>
                  </a:lnTo>
                  <a:lnTo>
                    <a:pt x="19941" y="12827"/>
                  </a:lnTo>
                  <a:lnTo>
                    <a:pt x="19983" y="12827"/>
                  </a:lnTo>
                  <a:lnTo>
                    <a:pt x="19983" y="12764"/>
                  </a:lnTo>
                  <a:lnTo>
                    <a:pt x="19962" y="12743"/>
                  </a:lnTo>
                  <a:lnTo>
                    <a:pt x="20046" y="12722"/>
                  </a:lnTo>
                  <a:lnTo>
                    <a:pt x="20150" y="12722"/>
                  </a:lnTo>
                  <a:lnTo>
                    <a:pt x="20213" y="12785"/>
                  </a:lnTo>
                  <a:lnTo>
                    <a:pt x="20276" y="12827"/>
                  </a:lnTo>
                  <a:lnTo>
                    <a:pt x="20318" y="12785"/>
                  </a:lnTo>
                  <a:lnTo>
                    <a:pt x="20380" y="12827"/>
                  </a:lnTo>
                  <a:lnTo>
                    <a:pt x="20422" y="12890"/>
                  </a:lnTo>
                  <a:lnTo>
                    <a:pt x="20401" y="12973"/>
                  </a:lnTo>
                  <a:lnTo>
                    <a:pt x="20422" y="13036"/>
                  </a:lnTo>
                  <a:lnTo>
                    <a:pt x="20506" y="13057"/>
                  </a:lnTo>
                  <a:lnTo>
                    <a:pt x="20527" y="13036"/>
                  </a:lnTo>
                  <a:lnTo>
                    <a:pt x="20590" y="13057"/>
                  </a:lnTo>
                  <a:lnTo>
                    <a:pt x="20631" y="13141"/>
                  </a:lnTo>
                  <a:lnTo>
                    <a:pt x="20778" y="13183"/>
                  </a:lnTo>
                  <a:lnTo>
                    <a:pt x="20820" y="13266"/>
                  </a:lnTo>
                  <a:lnTo>
                    <a:pt x="20841" y="13287"/>
                  </a:lnTo>
                  <a:lnTo>
                    <a:pt x="20882" y="13245"/>
                  </a:lnTo>
                  <a:lnTo>
                    <a:pt x="20903" y="13141"/>
                  </a:lnTo>
                  <a:lnTo>
                    <a:pt x="20945" y="13057"/>
                  </a:lnTo>
                  <a:lnTo>
                    <a:pt x="21008" y="12890"/>
                  </a:lnTo>
                  <a:lnTo>
                    <a:pt x="21008" y="12848"/>
                  </a:lnTo>
                  <a:lnTo>
                    <a:pt x="21029" y="12722"/>
                  </a:lnTo>
                  <a:lnTo>
                    <a:pt x="21050" y="12555"/>
                  </a:lnTo>
                  <a:lnTo>
                    <a:pt x="21092" y="12513"/>
                  </a:lnTo>
                  <a:lnTo>
                    <a:pt x="21092" y="12429"/>
                  </a:lnTo>
                  <a:lnTo>
                    <a:pt x="21050" y="12346"/>
                  </a:lnTo>
                  <a:lnTo>
                    <a:pt x="20987" y="12304"/>
                  </a:lnTo>
                  <a:lnTo>
                    <a:pt x="20924" y="12241"/>
                  </a:lnTo>
                  <a:lnTo>
                    <a:pt x="20882" y="12241"/>
                  </a:lnTo>
                  <a:lnTo>
                    <a:pt x="20841" y="12199"/>
                  </a:lnTo>
                  <a:lnTo>
                    <a:pt x="20841" y="12136"/>
                  </a:lnTo>
                  <a:lnTo>
                    <a:pt x="20757" y="12136"/>
                  </a:lnTo>
                  <a:lnTo>
                    <a:pt x="20694" y="12220"/>
                  </a:lnTo>
                  <a:lnTo>
                    <a:pt x="20590" y="12325"/>
                  </a:lnTo>
                  <a:lnTo>
                    <a:pt x="20506" y="12346"/>
                  </a:lnTo>
                  <a:lnTo>
                    <a:pt x="20464" y="12304"/>
                  </a:lnTo>
                  <a:lnTo>
                    <a:pt x="20485" y="12241"/>
                  </a:lnTo>
                  <a:lnTo>
                    <a:pt x="20485" y="12157"/>
                  </a:lnTo>
                  <a:lnTo>
                    <a:pt x="20485" y="12136"/>
                  </a:lnTo>
                  <a:lnTo>
                    <a:pt x="20380" y="12116"/>
                  </a:lnTo>
                  <a:lnTo>
                    <a:pt x="20297" y="12116"/>
                  </a:lnTo>
                  <a:lnTo>
                    <a:pt x="20276" y="12053"/>
                  </a:lnTo>
                  <a:lnTo>
                    <a:pt x="20338" y="12032"/>
                  </a:lnTo>
                  <a:lnTo>
                    <a:pt x="20338" y="12011"/>
                  </a:lnTo>
                  <a:lnTo>
                    <a:pt x="20255" y="11948"/>
                  </a:lnTo>
                  <a:lnTo>
                    <a:pt x="20213" y="11906"/>
                  </a:lnTo>
                  <a:lnTo>
                    <a:pt x="20255" y="11885"/>
                  </a:lnTo>
                  <a:lnTo>
                    <a:pt x="20276" y="11906"/>
                  </a:lnTo>
                  <a:lnTo>
                    <a:pt x="20359" y="11927"/>
                  </a:lnTo>
                  <a:lnTo>
                    <a:pt x="20359" y="11885"/>
                  </a:lnTo>
                  <a:lnTo>
                    <a:pt x="20297" y="11802"/>
                  </a:lnTo>
                  <a:lnTo>
                    <a:pt x="20276" y="11718"/>
                  </a:lnTo>
                  <a:lnTo>
                    <a:pt x="20297" y="11676"/>
                  </a:lnTo>
                  <a:lnTo>
                    <a:pt x="20359" y="11634"/>
                  </a:lnTo>
                  <a:lnTo>
                    <a:pt x="20380" y="11676"/>
                  </a:lnTo>
                  <a:lnTo>
                    <a:pt x="20443" y="11697"/>
                  </a:lnTo>
                  <a:lnTo>
                    <a:pt x="20464" y="11739"/>
                  </a:lnTo>
                  <a:lnTo>
                    <a:pt x="20590" y="11885"/>
                  </a:lnTo>
                  <a:lnTo>
                    <a:pt x="20673" y="11927"/>
                  </a:lnTo>
                  <a:lnTo>
                    <a:pt x="20757" y="11906"/>
                  </a:lnTo>
                  <a:lnTo>
                    <a:pt x="20799" y="11844"/>
                  </a:lnTo>
                  <a:lnTo>
                    <a:pt x="20757" y="11718"/>
                  </a:lnTo>
                  <a:lnTo>
                    <a:pt x="20652" y="11613"/>
                  </a:lnTo>
                  <a:lnTo>
                    <a:pt x="20569" y="11572"/>
                  </a:lnTo>
                  <a:lnTo>
                    <a:pt x="20464" y="11530"/>
                  </a:lnTo>
                  <a:lnTo>
                    <a:pt x="20443" y="11404"/>
                  </a:lnTo>
                  <a:lnTo>
                    <a:pt x="20380" y="11320"/>
                  </a:lnTo>
                  <a:lnTo>
                    <a:pt x="20338" y="11258"/>
                  </a:lnTo>
                  <a:lnTo>
                    <a:pt x="20255" y="11216"/>
                  </a:lnTo>
                  <a:lnTo>
                    <a:pt x="20171" y="11174"/>
                  </a:lnTo>
                  <a:lnTo>
                    <a:pt x="20171" y="11111"/>
                  </a:lnTo>
                  <a:lnTo>
                    <a:pt x="20234" y="11069"/>
                  </a:lnTo>
                  <a:lnTo>
                    <a:pt x="20234" y="11007"/>
                  </a:lnTo>
                  <a:lnTo>
                    <a:pt x="20192" y="10986"/>
                  </a:lnTo>
                  <a:lnTo>
                    <a:pt x="20192" y="10944"/>
                  </a:lnTo>
                  <a:lnTo>
                    <a:pt x="20255" y="10881"/>
                  </a:lnTo>
                  <a:lnTo>
                    <a:pt x="20297" y="10881"/>
                  </a:lnTo>
                  <a:lnTo>
                    <a:pt x="20359" y="10860"/>
                  </a:lnTo>
                  <a:lnTo>
                    <a:pt x="20443" y="10881"/>
                  </a:lnTo>
                  <a:lnTo>
                    <a:pt x="20485" y="10944"/>
                  </a:lnTo>
                  <a:lnTo>
                    <a:pt x="20401" y="10986"/>
                  </a:lnTo>
                  <a:lnTo>
                    <a:pt x="20464" y="10986"/>
                  </a:lnTo>
                  <a:lnTo>
                    <a:pt x="20548" y="11048"/>
                  </a:lnTo>
                  <a:lnTo>
                    <a:pt x="20548" y="11090"/>
                  </a:lnTo>
                  <a:lnTo>
                    <a:pt x="20569" y="11174"/>
                  </a:lnTo>
                  <a:lnTo>
                    <a:pt x="20652" y="11195"/>
                  </a:lnTo>
                  <a:lnTo>
                    <a:pt x="20757" y="11111"/>
                  </a:lnTo>
                  <a:lnTo>
                    <a:pt x="20799" y="10986"/>
                  </a:lnTo>
                  <a:lnTo>
                    <a:pt x="20820" y="10860"/>
                  </a:lnTo>
                  <a:lnTo>
                    <a:pt x="20882" y="10776"/>
                  </a:lnTo>
                  <a:lnTo>
                    <a:pt x="20903" y="10735"/>
                  </a:lnTo>
                  <a:lnTo>
                    <a:pt x="20882" y="10588"/>
                  </a:lnTo>
                  <a:lnTo>
                    <a:pt x="20966" y="10525"/>
                  </a:lnTo>
                  <a:lnTo>
                    <a:pt x="21029" y="10463"/>
                  </a:lnTo>
                  <a:lnTo>
                    <a:pt x="21071" y="10316"/>
                  </a:lnTo>
                  <a:lnTo>
                    <a:pt x="21029" y="10212"/>
                  </a:lnTo>
                  <a:lnTo>
                    <a:pt x="20987" y="10128"/>
                  </a:lnTo>
                  <a:lnTo>
                    <a:pt x="21029" y="9919"/>
                  </a:lnTo>
                  <a:lnTo>
                    <a:pt x="21092" y="9751"/>
                  </a:lnTo>
                  <a:lnTo>
                    <a:pt x="21092" y="9605"/>
                  </a:lnTo>
                  <a:lnTo>
                    <a:pt x="21175" y="9521"/>
                  </a:lnTo>
                  <a:lnTo>
                    <a:pt x="21175" y="9437"/>
                  </a:lnTo>
                  <a:lnTo>
                    <a:pt x="21196" y="9312"/>
                  </a:lnTo>
                  <a:lnTo>
                    <a:pt x="21196" y="9165"/>
                  </a:lnTo>
                  <a:lnTo>
                    <a:pt x="21280" y="9082"/>
                  </a:lnTo>
                  <a:lnTo>
                    <a:pt x="21343" y="8956"/>
                  </a:lnTo>
                  <a:lnTo>
                    <a:pt x="21531" y="8684"/>
                  </a:lnTo>
                  <a:lnTo>
                    <a:pt x="21615" y="8538"/>
                  </a:lnTo>
                  <a:lnTo>
                    <a:pt x="21761" y="8391"/>
                  </a:lnTo>
                  <a:lnTo>
                    <a:pt x="21824" y="8287"/>
                  </a:lnTo>
                  <a:lnTo>
                    <a:pt x="21908" y="8224"/>
                  </a:lnTo>
                  <a:lnTo>
                    <a:pt x="21950" y="8077"/>
                  </a:lnTo>
                  <a:lnTo>
                    <a:pt x="22075" y="7973"/>
                  </a:lnTo>
                  <a:lnTo>
                    <a:pt x="22117" y="7952"/>
                  </a:lnTo>
                  <a:lnTo>
                    <a:pt x="22075" y="7910"/>
                  </a:lnTo>
                  <a:lnTo>
                    <a:pt x="22012" y="7847"/>
                  </a:lnTo>
                  <a:lnTo>
                    <a:pt x="21908" y="7826"/>
                  </a:lnTo>
                  <a:lnTo>
                    <a:pt x="21845" y="7763"/>
                  </a:lnTo>
                  <a:lnTo>
                    <a:pt x="21803" y="7722"/>
                  </a:lnTo>
                  <a:lnTo>
                    <a:pt x="21719" y="7743"/>
                  </a:lnTo>
                  <a:lnTo>
                    <a:pt x="21552" y="7805"/>
                  </a:lnTo>
                  <a:lnTo>
                    <a:pt x="21406" y="7847"/>
                  </a:lnTo>
                  <a:lnTo>
                    <a:pt x="21280" y="7910"/>
                  </a:lnTo>
                  <a:lnTo>
                    <a:pt x="21196" y="8015"/>
                  </a:lnTo>
                  <a:lnTo>
                    <a:pt x="21092" y="8056"/>
                  </a:lnTo>
                  <a:lnTo>
                    <a:pt x="21071" y="8119"/>
                  </a:lnTo>
                  <a:lnTo>
                    <a:pt x="21008" y="8140"/>
                  </a:lnTo>
                  <a:lnTo>
                    <a:pt x="20903" y="8077"/>
                  </a:lnTo>
                  <a:lnTo>
                    <a:pt x="20862" y="8035"/>
                  </a:lnTo>
                  <a:lnTo>
                    <a:pt x="20862" y="7973"/>
                  </a:lnTo>
                  <a:lnTo>
                    <a:pt x="20924" y="7973"/>
                  </a:lnTo>
                  <a:lnTo>
                    <a:pt x="20987" y="7952"/>
                  </a:lnTo>
                  <a:lnTo>
                    <a:pt x="20987" y="7847"/>
                  </a:lnTo>
                  <a:lnTo>
                    <a:pt x="20966" y="7805"/>
                  </a:lnTo>
                  <a:lnTo>
                    <a:pt x="20882" y="7805"/>
                  </a:lnTo>
                  <a:lnTo>
                    <a:pt x="20820" y="7763"/>
                  </a:lnTo>
                  <a:lnTo>
                    <a:pt x="20903" y="7743"/>
                  </a:lnTo>
                  <a:lnTo>
                    <a:pt x="20966" y="7701"/>
                  </a:lnTo>
                  <a:lnTo>
                    <a:pt x="21071" y="7617"/>
                  </a:lnTo>
                  <a:lnTo>
                    <a:pt x="21134" y="7491"/>
                  </a:lnTo>
                  <a:lnTo>
                    <a:pt x="21238" y="7408"/>
                  </a:lnTo>
                  <a:lnTo>
                    <a:pt x="21322" y="7408"/>
                  </a:lnTo>
                  <a:lnTo>
                    <a:pt x="21447" y="7429"/>
                  </a:lnTo>
                  <a:lnTo>
                    <a:pt x="21698" y="7617"/>
                  </a:lnTo>
                  <a:lnTo>
                    <a:pt x="21761" y="7659"/>
                  </a:lnTo>
                  <a:lnTo>
                    <a:pt x="21970" y="7659"/>
                  </a:lnTo>
                  <a:lnTo>
                    <a:pt x="22075" y="7638"/>
                  </a:lnTo>
                  <a:lnTo>
                    <a:pt x="22180" y="7659"/>
                  </a:lnTo>
                  <a:lnTo>
                    <a:pt x="22389" y="7617"/>
                  </a:lnTo>
                  <a:lnTo>
                    <a:pt x="22494" y="7554"/>
                  </a:lnTo>
                  <a:lnTo>
                    <a:pt x="22494" y="7491"/>
                  </a:lnTo>
                  <a:lnTo>
                    <a:pt x="22473" y="7429"/>
                  </a:lnTo>
                  <a:lnTo>
                    <a:pt x="22515" y="7429"/>
                  </a:lnTo>
                  <a:lnTo>
                    <a:pt x="22598" y="7408"/>
                  </a:lnTo>
                  <a:lnTo>
                    <a:pt x="22682" y="7324"/>
                  </a:lnTo>
                  <a:lnTo>
                    <a:pt x="22682" y="7240"/>
                  </a:lnTo>
                  <a:lnTo>
                    <a:pt x="22640" y="7178"/>
                  </a:lnTo>
                  <a:lnTo>
                    <a:pt x="22535" y="7136"/>
                  </a:lnTo>
                  <a:lnTo>
                    <a:pt x="22473" y="7094"/>
                  </a:lnTo>
                  <a:lnTo>
                    <a:pt x="22431" y="7073"/>
                  </a:lnTo>
                  <a:lnTo>
                    <a:pt x="22347" y="7073"/>
                  </a:lnTo>
                  <a:lnTo>
                    <a:pt x="22263" y="7136"/>
                  </a:lnTo>
                  <a:lnTo>
                    <a:pt x="22222" y="7136"/>
                  </a:lnTo>
                  <a:lnTo>
                    <a:pt x="22138" y="7073"/>
                  </a:lnTo>
                  <a:lnTo>
                    <a:pt x="21908" y="7073"/>
                  </a:lnTo>
                  <a:lnTo>
                    <a:pt x="21761" y="7031"/>
                  </a:lnTo>
                  <a:lnTo>
                    <a:pt x="21657" y="6989"/>
                  </a:lnTo>
                  <a:lnTo>
                    <a:pt x="21594" y="6989"/>
                  </a:lnTo>
                  <a:lnTo>
                    <a:pt x="21510" y="7010"/>
                  </a:lnTo>
                  <a:lnTo>
                    <a:pt x="21196" y="7010"/>
                  </a:lnTo>
                  <a:lnTo>
                    <a:pt x="21092" y="6968"/>
                  </a:lnTo>
                  <a:lnTo>
                    <a:pt x="21196" y="6968"/>
                  </a:lnTo>
                  <a:lnTo>
                    <a:pt x="21301" y="6989"/>
                  </a:lnTo>
                  <a:lnTo>
                    <a:pt x="21406" y="6927"/>
                  </a:lnTo>
                  <a:lnTo>
                    <a:pt x="21531" y="6906"/>
                  </a:lnTo>
                  <a:lnTo>
                    <a:pt x="21636" y="6927"/>
                  </a:lnTo>
                  <a:lnTo>
                    <a:pt x="21740" y="6968"/>
                  </a:lnTo>
                  <a:lnTo>
                    <a:pt x="21782" y="6927"/>
                  </a:lnTo>
                  <a:lnTo>
                    <a:pt x="21845" y="6885"/>
                  </a:lnTo>
                  <a:lnTo>
                    <a:pt x="21950" y="6885"/>
                  </a:lnTo>
                  <a:lnTo>
                    <a:pt x="21991" y="6822"/>
                  </a:lnTo>
                  <a:lnTo>
                    <a:pt x="22054" y="6801"/>
                  </a:lnTo>
                  <a:lnTo>
                    <a:pt x="22138" y="6822"/>
                  </a:lnTo>
                  <a:lnTo>
                    <a:pt x="22180" y="6822"/>
                  </a:lnTo>
                  <a:lnTo>
                    <a:pt x="22201" y="6780"/>
                  </a:lnTo>
                  <a:lnTo>
                    <a:pt x="22242" y="6759"/>
                  </a:lnTo>
                  <a:lnTo>
                    <a:pt x="22284" y="6759"/>
                  </a:lnTo>
                  <a:lnTo>
                    <a:pt x="22305" y="6780"/>
                  </a:lnTo>
                  <a:lnTo>
                    <a:pt x="22368" y="6801"/>
                  </a:lnTo>
                  <a:lnTo>
                    <a:pt x="22410" y="6822"/>
                  </a:lnTo>
                  <a:lnTo>
                    <a:pt x="22515" y="6822"/>
                  </a:lnTo>
                  <a:lnTo>
                    <a:pt x="22619" y="6864"/>
                  </a:lnTo>
                  <a:lnTo>
                    <a:pt x="22703" y="6906"/>
                  </a:lnTo>
                  <a:lnTo>
                    <a:pt x="22891" y="6906"/>
                  </a:lnTo>
                  <a:lnTo>
                    <a:pt x="22996" y="6822"/>
                  </a:lnTo>
                  <a:lnTo>
                    <a:pt x="23184" y="6759"/>
                  </a:lnTo>
                  <a:lnTo>
                    <a:pt x="23331" y="6759"/>
                  </a:lnTo>
                  <a:lnTo>
                    <a:pt x="23351" y="6675"/>
                  </a:lnTo>
                  <a:lnTo>
                    <a:pt x="23351" y="6592"/>
                  </a:lnTo>
                  <a:lnTo>
                    <a:pt x="23310" y="6571"/>
                  </a:lnTo>
                  <a:lnTo>
                    <a:pt x="23247" y="6487"/>
                  </a:lnTo>
                  <a:lnTo>
                    <a:pt x="23247" y="6445"/>
                  </a:lnTo>
                  <a:lnTo>
                    <a:pt x="23226" y="6403"/>
                  </a:lnTo>
                  <a:lnTo>
                    <a:pt x="23226" y="6362"/>
                  </a:lnTo>
                  <a:lnTo>
                    <a:pt x="23289" y="6257"/>
                  </a:lnTo>
                  <a:lnTo>
                    <a:pt x="23351" y="6194"/>
                  </a:lnTo>
                  <a:lnTo>
                    <a:pt x="23414" y="6194"/>
                  </a:lnTo>
                  <a:lnTo>
                    <a:pt x="23561" y="6299"/>
                  </a:lnTo>
                  <a:lnTo>
                    <a:pt x="23644" y="6341"/>
                  </a:lnTo>
                  <a:lnTo>
                    <a:pt x="23707" y="6299"/>
                  </a:lnTo>
                  <a:lnTo>
                    <a:pt x="23749" y="6236"/>
                  </a:lnTo>
                  <a:lnTo>
                    <a:pt x="23854" y="6069"/>
                  </a:lnTo>
                  <a:lnTo>
                    <a:pt x="23958" y="5985"/>
                  </a:lnTo>
                  <a:lnTo>
                    <a:pt x="24042" y="5964"/>
                  </a:lnTo>
                  <a:lnTo>
                    <a:pt x="24063" y="5922"/>
                  </a:lnTo>
                  <a:lnTo>
                    <a:pt x="24167" y="5838"/>
                  </a:lnTo>
                  <a:lnTo>
                    <a:pt x="24272" y="5776"/>
                  </a:lnTo>
                  <a:lnTo>
                    <a:pt x="24335" y="5713"/>
                  </a:lnTo>
                  <a:lnTo>
                    <a:pt x="24335" y="5566"/>
                  </a:lnTo>
                  <a:lnTo>
                    <a:pt x="24272" y="5420"/>
                  </a:lnTo>
                  <a:lnTo>
                    <a:pt x="24188" y="5336"/>
                  </a:lnTo>
                  <a:lnTo>
                    <a:pt x="24167" y="5253"/>
                  </a:lnTo>
                  <a:lnTo>
                    <a:pt x="24021" y="5127"/>
                  </a:lnTo>
                  <a:lnTo>
                    <a:pt x="24021" y="5085"/>
                  </a:lnTo>
                  <a:lnTo>
                    <a:pt x="23958" y="5002"/>
                  </a:lnTo>
                  <a:lnTo>
                    <a:pt x="23854" y="4939"/>
                  </a:lnTo>
                  <a:lnTo>
                    <a:pt x="23812" y="4939"/>
                  </a:lnTo>
                  <a:lnTo>
                    <a:pt x="23728" y="4876"/>
                  </a:lnTo>
                  <a:lnTo>
                    <a:pt x="23623" y="4813"/>
                  </a:lnTo>
                  <a:lnTo>
                    <a:pt x="23498" y="4813"/>
                  </a:lnTo>
                  <a:lnTo>
                    <a:pt x="23331" y="4771"/>
                  </a:lnTo>
                  <a:lnTo>
                    <a:pt x="23184" y="4688"/>
                  </a:lnTo>
                  <a:lnTo>
                    <a:pt x="23038" y="4667"/>
                  </a:lnTo>
                  <a:lnTo>
                    <a:pt x="22975" y="4688"/>
                  </a:lnTo>
                  <a:lnTo>
                    <a:pt x="22828" y="4688"/>
                  </a:lnTo>
                  <a:lnTo>
                    <a:pt x="22682" y="4730"/>
                  </a:lnTo>
                  <a:lnTo>
                    <a:pt x="22619" y="4792"/>
                  </a:lnTo>
                  <a:lnTo>
                    <a:pt x="22515" y="4834"/>
                  </a:lnTo>
                  <a:lnTo>
                    <a:pt x="22410" y="4792"/>
                  </a:lnTo>
                  <a:lnTo>
                    <a:pt x="22389" y="4730"/>
                  </a:lnTo>
                  <a:lnTo>
                    <a:pt x="22347" y="4771"/>
                  </a:lnTo>
                  <a:lnTo>
                    <a:pt x="22305" y="4834"/>
                  </a:lnTo>
                  <a:lnTo>
                    <a:pt x="22347" y="4918"/>
                  </a:lnTo>
                  <a:lnTo>
                    <a:pt x="22347" y="5022"/>
                  </a:lnTo>
                  <a:lnTo>
                    <a:pt x="22284" y="5106"/>
                  </a:lnTo>
                  <a:lnTo>
                    <a:pt x="22242" y="5106"/>
                  </a:lnTo>
                  <a:lnTo>
                    <a:pt x="22242" y="5148"/>
                  </a:lnTo>
                  <a:lnTo>
                    <a:pt x="22263" y="5211"/>
                  </a:lnTo>
                  <a:lnTo>
                    <a:pt x="22242" y="5294"/>
                  </a:lnTo>
                  <a:lnTo>
                    <a:pt x="22138" y="5336"/>
                  </a:lnTo>
                  <a:lnTo>
                    <a:pt x="22033" y="5336"/>
                  </a:lnTo>
                  <a:lnTo>
                    <a:pt x="21970" y="5253"/>
                  </a:lnTo>
                  <a:lnTo>
                    <a:pt x="21970" y="5190"/>
                  </a:lnTo>
                  <a:lnTo>
                    <a:pt x="21929" y="5148"/>
                  </a:lnTo>
                  <a:lnTo>
                    <a:pt x="21866" y="5211"/>
                  </a:lnTo>
                  <a:lnTo>
                    <a:pt x="21866" y="5315"/>
                  </a:lnTo>
                  <a:lnTo>
                    <a:pt x="21887" y="5336"/>
                  </a:lnTo>
                  <a:lnTo>
                    <a:pt x="21845" y="5420"/>
                  </a:lnTo>
                  <a:lnTo>
                    <a:pt x="21824" y="5525"/>
                  </a:lnTo>
                  <a:lnTo>
                    <a:pt x="21782" y="5566"/>
                  </a:lnTo>
                  <a:lnTo>
                    <a:pt x="21782" y="5504"/>
                  </a:lnTo>
                  <a:lnTo>
                    <a:pt x="21824" y="5441"/>
                  </a:lnTo>
                  <a:lnTo>
                    <a:pt x="21782" y="5315"/>
                  </a:lnTo>
                  <a:lnTo>
                    <a:pt x="21740" y="5232"/>
                  </a:lnTo>
                  <a:lnTo>
                    <a:pt x="21761" y="5148"/>
                  </a:lnTo>
                  <a:lnTo>
                    <a:pt x="21761" y="5064"/>
                  </a:lnTo>
                  <a:lnTo>
                    <a:pt x="21719" y="5002"/>
                  </a:lnTo>
                  <a:lnTo>
                    <a:pt x="21719" y="4918"/>
                  </a:lnTo>
                  <a:lnTo>
                    <a:pt x="21657" y="4939"/>
                  </a:lnTo>
                  <a:lnTo>
                    <a:pt x="21636" y="5002"/>
                  </a:lnTo>
                  <a:lnTo>
                    <a:pt x="21552" y="5064"/>
                  </a:lnTo>
                  <a:lnTo>
                    <a:pt x="21552" y="5148"/>
                  </a:lnTo>
                  <a:lnTo>
                    <a:pt x="21531" y="5253"/>
                  </a:lnTo>
                  <a:lnTo>
                    <a:pt x="21364" y="5420"/>
                  </a:lnTo>
                  <a:lnTo>
                    <a:pt x="21301" y="5483"/>
                  </a:lnTo>
                  <a:lnTo>
                    <a:pt x="21217" y="5483"/>
                  </a:lnTo>
                  <a:lnTo>
                    <a:pt x="21154" y="5546"/>
                  </a:lnTo>
                  <a:lnTo>
                    <a:pt x="21050" y="5629"/>
                  </a:lnTo>
                  <a:lnTo>
                    <a:pt x="20945" y="5629"/>
                  </a:lnTo>
                  <a:lnTo>
                    <a:pt x="20841" y="5734"/>
                  </a:lnTo>
                  <a:lnTo>
                    <a:pt x="20694" y="5818"/>
                  </a:lnTo>
                  <a:lnTo>
                    <a:pt x="20422" y="5818"/>
                  </a:lnTo>
                  <a:lnTo>
                    <a:pt x="20422" y="5859"/>
                  </a:lnTo>
                  <a:lnTo>
                    <a:pt x="20359" y="5901"/>
                  </a:lnTo>
                  <a:lnTo>
                    <a:pt x="20255" y="5901"/>
                  </a:lnTo>
                  <a:lnTo>
                    <a:pt x="20171" y="5880"/>
                  </a:lnTo>
                  <a:lnTo>
                    <a:pt x="20087" y="5943"/>
                  </a:lnTo>
                  <a:lnTo>
                    <a:pt x="19711" y="6131"/>
                  </a:lnTo>
                  <a:lnTo>
                    <a:pt x="19522" y="6278"/>
                  </a:lnTo>
                  <a:lnTo>
                    <a:pt x="19502" y="6382"/>
                  </a:lnTo>
                  <a:lnTo>
                    <a:pt x="19439" y="6403"/>
                  </a:lnTo>
                  <a:lnTo>
                    <a:pt x="19229" y="6571"/>
                  </a:lnTo>
                  <a:lnTo>
                    <a:pt x="19125" y="6675"/>
                  </a:lnTo>
                  <a:lnTo>
                    <a:pt x="19104" y="6613"/>
                  </a:lnTo>
                  <a:lnTo>
                    <a:pt x="19083" y="6613"/>
                  </a:lnTo>
                  <a:lnTo>
                    <a:pt x="18978" y="6696"/>
                  </a:lnTo>
                  <a:lnTo>
                    <a:pt x="18895" y="6822"/>
                  </a:lnTo>
                  <a:lnTo>
                    <a:pt x="18790" y="6968"/>
                  </a:lnTo>
                  <a:lnTo>
                    <a:pt x="18769" y="7031"/>
                  </a:lnTo>
                  <a:lnTo>
                    <a:pt x="18727" y="7094"/>
                  </a:lnTo>
                  <a:lnTo>
                    <a:pt x="18706" y="7031"/>
                  </a:lnTo>
                  <a:lnTo>
                    <a:pt x="18748" y="6906"/>
                  </a:lnTo>
                  <a:lnTo>
                    <a:pt x="18748" y="6801"/>
                  </a:lnTo>
                  <a:lnTo>
                    <a:pt x="18748" y="6696"/>
                  </a:lnTo>
                  <a:lnTo>
                    <a:pt x="18853" y="6696"/>
                  </a:lnTo>
                  <a:lnTo>
                    <a:pt x="18895" y="6654"/>
                  </a:lnTo>
                  <a:lnTo>
                    <a:pt x="19020" y="6550"/>
                  </a:lnTo>
                  <a:lnTo>
                    <a:pt x="19104" y="6508"/>
                  </a:lnTo>
                  <a:lnTo>
                    <a:pt x="19209" y="6403"/>
                  </a:lnTo>
                  <a:lnTo>
                    <a:pt x="19355" y="6278"/>
                  </a:lnTo>
                  <a:lnTo>
                    <a:pt x="19418" y="6194"/>
                  </a:lnTo>
                  <a:lnTo>
                    <a:pt x="19522" y="6152"/>
                  </a:lnTo>
                  <a:lnTo>
                    <a:pt x="19627" y="5985"/>
                  </a:lnTo>
                  <a:lnTo>
                    <a:pt x="19669" y="5922"/>
                  </a:lnTo>
                  <a:lnTo>
                    <a:pt x="19648" y="5838"/>
                  </a:lnTo>
                  <a:lnTo>
                    <a:pt x="19669" y="5776"/>
                  </a:lnTo>
                  <a:lnTo>
                    <a:pt x="19690" y="5818"/>
                  </a:lnTo>
                  <a:lnTo>
                    <a:pt x="19753" y="5838"/>
                  </a:lnTo>
                  <a:lnTo>
                    <a:pt x="19836" y="5755"/>
                  </a:lnTo>
                  <a:lnTo>
                    <a:pt x="19941" y="5713"/>
                  </a:lnTo>
                  <a:lnTo>
                    <a:pt x="19941" y="5629"/>
                  </a:lnTo>
                  <a:lnTo>
                    <a:pt x="20004" y="5504"/>
                  </a:lnTo>
                  <a:lnTo>
                    <a:pt x="20066" y="5462"/>
                  </a:lnTo>
                  <a:lnTo>
                    <a:pt x="20150" y="5504"/>
                  </a:lnTo>
                  <a:lnTo>
                    <a:pt x="20213" y="5420"/>
                  </a:lnTo>
                  <a:lnTo>
                    <a:pt x="20297" y="5399"/>
                  </a:lnTo>
                  <a:lnTo>
                    <a:pt x="20318" y="5420"/>
                  </a:lnTo>
                  <a:lnTo>
                    <a:pt x="20401" y="5420"/>
                  </a:lnTo>
                  <a:lnTo>
                    <a:pt x="20715" y="5127"/>
                  </a:lnTo>
                  <a:lnTo>
                    <a:pt x="20778" y="5022"/>
                  </a:lnTo>
                  <a:lnTo>
                    <a:pt x="20799" y="4897"/>
                  </a:lnTo>
                  <a:lnTo>
                    <a:pt x="20882" y="4709"/>
                  </a:lnTo>
                  <a:lnTo>
                    <a:pt x="20987" y="4583"/>
                  </a:lnTo>
                  <a:lnTo>
                    <a:pt x="20987" y="4458"/>
                  </a:lnTo>
                  <a:lnTo>
                    <a:pt x="20987" y="4269"/>
                  </a:lnTo>
                  <a:lnTo>
                    <a:pt x="20945" y="4165"/>
                  </a:lnTo>
                  <a:lnTo>
                    <a:pt x="20882" y="4144"/>
                  </a:lnTo>
                  <a:lnTo>
                    <a:pt x="20736" y="4165"/>
                  </a:lnTo>
                  <a:lnTo>
                    <a:pt x="20590" y="4165"/>
                  </a:lnTo>
                  <a:lnTo>
                    <a:pt x="20464" y="4102"/>
                  </a:lnTo>
                  <a:lnTo>
                    <a:pt x="20318" y="4102"/>
                  </a:lnTo>
                  <a:lnTo>
                    <a:pt x="20255" y="4165"/>
                  </a:lnTo>
                  <a:lnTo>
                    <a:pt x="20213" y="4248"/>
                  </a:lnTo>
                  <a:lnTo>
                    <a:pt x="20255" y="4290"/>
                  </a:lnTo>
                  <a:lnTo>
                    <a:pt x="20213" y="4353"/>
                  </a:lnTo>
                  <a:lnTo>
                    <a:pt x="20213" y="4499"/>
                  </a:lnTo>
                  <a:lnTo>
                    <a:pt x="20171" y="4646"/>
                  </a:lnTo>
                  <a:lnTo>
                    <a:pt x="20066" y="4792"/>
                  </a:lnTo>
                  <a:lnTo>
                    <a:pt x="20004" y="4730"/>
                  </a:lnTo>
                  <a:lnTo>
                    <a:pt x="19941" y="4709"/>
                  </a:lnTo>
                  <a:lnTo>
                    <a:pt x="19899" y="4709"/>
                  </a:lnTo>
                  <a:lnTo>
                    <a:pt x="19857" y="4771"/>
                  </a:lnTo>
                  <a:lnTo>
                    <a:pt x="19794" y="4792"/>
                  </a:lnTo>
                  <a:lnTo>
                    <a:pt x="19732" y="4730"/>
                  </a:lnTo>
                  <a:lnTo>
                    <a:pt x="19669" y="4730"/>
                  </a:lnTo>
                  <a:cubicBezTo>
                    <a:pt x="19669" y="4730"/>
                    <a:pt x="19481" y="4688"/>
                    <a:pt x="19481" y="4646"/>
                  </a:cubicBezTo>
                  <a:lnTo>
                    <a:pt x="19271" y="4646"/>
                  </a:lnTo>
                  <a:lnTo>
                    <a:pt x="19167" y="4709"/>
                  </a:lnTo>
                  <a:lnTo>
                    <a:pt x="19020" y="4730"/>
                  </a:lnTo>
                  <a:lnTo>
                    <a:pt x="18895" y="4792"/>
                  </a:lnTo>
                  <a:lnTo>
                    <a:pt x="18832" y="4750"/>
                  </a:lnTo>
                  <a:lnTo>
                    <a:pt x="18832" y="4709"/>
                  </a:lnTo>
                  <a:lnTo>
                    <a:pt x="18853" y="4625"/>
                  </a:lnTo>
                  <a:lnTo>
                    <a:pt x="18853" y="4541"/>
                  </a:lnTo>
                  <a:lnTo>
                    <a:pt x="18895" y="4478"/>
                  </a:lnTo>
                  <a:lnTo>
                    <a:pt x="18916" y="4478"/>
                  </a:lnTo>
                  <a:lnTo>
                    <a:pt x="18957" y="4499"/>
                  </a:lnTo>
                  <a:lnTo>
                    <a:pt x="19020" y="4499"/>
                  </a:lnTo>
                  <a:lnTo>
                    <a:pt x="19146" y="4437"/>
                  </a:lnTo>
                  <a:lnTo>
                    <a:pt x="19439" y="4416"/>
                  </a:lnTo>
                  <a:lnTo>
                    <a:pt x="19481" y="4395"/>
                  </a:lnTo>
                  <a:lnTo>
                    <a:pt x="19543" y="4290"/>
                  </a:lnTo>
                  <a:lnTo>
                    <a:pt x="19564" y="4206"/>
                  </a:lnTo>
                  <a:lnTo>
                    <a:pt x="19648" y="4165"/>
                  </a:lnTo>
                  <a:lnTo>
                    <a:pt x="19669" y="4102"/>
                  </a:lnTo>
                  <a:lnTo>
                    <a:pt x="19627" y="4060"/>
                  </a:lnTo>
                  <a:lnTo>
                    <a:pt x="19627" y="3997"/>
                  </a:lnTo>
                  <a:lnTo>
                    <a:pt x="19313" y="3997"/>
                  </a:lnTo>
                  <a:lnTo>
                    <a:pt x="19125" y="3955"/>
                  </a:lnTo>
                  <a:lnTo>
                    <a:pt x="19020" y="3893"/>
                  </a:lnTo>
                  <a:lnTo>
                    <a:pt x="18937" y="3872"/>
                  </a:lnTo>
                  <a:lnTo>
                    <a:pt x="18685" y="3893"/>
                  </a:lnTo>
                  <a:lnTo>
                    <a:pt x="18560" y="3872"/>
                  </a:lnTo>
                  <a:lnTo>
                    <a:pt x="18455" y="3830"/>
                  </a:lnTo>
                  <a:lnTo>
                    <a:pt x="18288" y="3830"/>
                  </a:lnTo>
                  <a:lnTo>
                    <a:pt x="18162" y="3851"/>
                  </a:lnTo>
                  <a:lnTo>
                    <a:pt x="18100" y="3830"/>
                  </a:lnTo>
                  <a:lnTo>
                    <a:pt x="17995" y="3788"/>
                  </a:lnTo>
                  <a:lnTo>
                    <a:pt x="17932" y="3788"/>
                  </a:lnTo>
                  <a:lnTo>
                    <a:pt x="17849" y="3893"/>
                  </a:lnTo>
                  <a:lnTo>
                    <a:pt x="17849" y="3976"/>
                  </a:lnTo>
                  <a:lnTo>
                    <a:pt x="17765" y="4039"/>
                  </a:lnTo>
                  <a:lnTo>
                    <a:pt x="17744" y="4039"/>
                  </a:lnTo>
                  <a:lnTo>
                    <a:pt x="17765" y="3955"/>
                  </a:lnTo>
                  <a:lnTo>
                    <a:pt x="17765" y="3934"/>
                  </a:lnTo>
                  <a:lnTo>
                    <a:pt x="17681" y="3934"/>
                  </a:lnTo>
                  <a:lnTo>
                    <a:pt x="17451" y="3997"/>
                  </a:lnTo>
                  <a:lnTo>
                    <a:pt x="17305" y="4060"/>
                  </a:lnTo>
                  <a:lnTo>
                    <a:pt x="17221" y="4144"/>
                  </a:lnTo>
                  <a:lnTo>
                    <a:pt x="17158" y="4186"/>
                  </a:lnTo>
                  <a:lnTo>
                    <a:pt x="17053" y="4186"/>
                  </a:lnTo>
                  <a:lnTo>
                    <a:pt x="16949" y="4206"/>
                  </a:lnTo>
                  <a:lnTo>
                    <a:pt x="16886" y="4269"/>
                  </a:lnTo>
                  <a:lnTo>
                    <a:pt x="16781" y="4290"/>
                  </a:lnTo>
                  <a:lnTo>
                    <a:pt x="16698" y="4374"/>
                  </a:lnTo>
                  <a:lnTo>
                    <a:pt x="16698" y="4458"/>
                  </a:lnTo>
                  <a:lnTo>
                    <a:pt x="16635" y="4520"/>
                  </a:lnTo>
                  <a:lnTo>
                    <a:pt x="16593" y="4520"/>
                  </a:lnTo>
                  <a:lnTo>
                    <a:pt x="16530" y="4458"/>
                  </a:lnTo>
                  <a:lnTo>
                    <a:pt x="16530" y="4374"/>
                  </a:lnTo>
                  <a:lnTo>
                    <a:pt x="16509" y="4290"/>
                  </a:lnTo>
                  <a:lnTo>
                    <a:pt x="16468" y="4248"/>
                  </a:lnTo>
                  <a:lnTo>
                    <a:pt x="16468" y="4165"/>
                  </a:lnTo>
                  <a:lnTo>
                    <a:pt x="16509" y="4081"/>
                  </a:lnTo>
                  <a:lnTo>
                    <a:pt x="16593" y="4081"/>
                  </a:lnTo>
                  <a:lnTo>
                    <a:pt x="16698" y="4039"/>
                  </a:lnTo>
                  <a:lnTo>
                    <a:pt x="16802" y="4039"/>
                  </a:lnTo>
                  <a:lnTo>
                    <a:pt x="16886" y="3997"/>
                  </a:lnTo>
                  <a:lnTo>
                    <a:pt x="16928" y="3955"/>
                  </a:lnTo>
                  <a:lnTo>
                    <a:pt x="17012" y="3934"/>
                  </a:lnTo>
                  <a:lnTo>
                    <a:pt x="17158" y="3893"/>
                  </a:lnTo>
                  <a:lnTo>
                    <a:pt x="17263" y="3851"/>
                  </a:lnTo>
                  <a:lnTo>
                    <a:pt x="17346" y="3788"/>
                  </a:lnTo>
                  <a:lnTo>
                    <a:pt x="17472" y="3788"/>
                  </a:lnTo>
                  <a:lnTo>
                    <a:pt x="17556" y="3746"/>
                  </a:lnTo>
                  <a:lnTo>
                    <a:pt x="17577" y="3662"/>
                  </a:lnTo>
                  <a:lnTo>
                    <a:pt x="17556" y="3621"/>
                  </a:lnTo>
                  <a:lnTo>
                    <a:pt x="17514" y="3558"/>
                  </a:lnTo>
                  <a:lnTo>
                    <a:pt x="17346" y="3558"/>
                  </a:lnTo>
                  <a:lnTo>
                    <a:pt x="17346" y="3516"/>
                  </a:lnTo>
                  <a:lnTo>
                    <a:pt x="17430" y="3516"/>
                  </a:lnTo>
                  <a:lnTo>
                    <a:pt x="17451" y="3537"/>
                  </a:lnTo>
                  <a:lnTo>
                    <a:pt x="17535" y="3537"/>
                  </a:lnTo>
                  <a:lnTo>
                    <a:pt x="17577" y="3558"/>
                  </a:lnTo>
                  <a:lnTo>
                    <a:pt x="17618" y="3662"/>
                  </a:lnTo>
                  <a:lnTo>
                    <a:pt x="17639" y="3662"/>
                  </a:lnTo>
                  <a:lnTo>
                    <a:pt x="17660" y="3641"/>
                  </a:lnTo>
                  <a:lnTo>
                    <a:pt x="17765" y="3579"/>
                  </a:lnTo>
                  <a:lnTo>
                    <a:pt x="17890" y="3621"/>
                  </a:lnTo>
                  <a:lnTo>
                    <a:pt x="17974" y="3579"/>
                  </a:lnTo>
                  <a:lnTo>
                    <a:pt x="18058" y="3537"/>
                  </a:lnTo>
                  <a:lnTo>
                    <a:pt x="18141" y="3516"/>
                  </a:lnTo>
                  <a:lnTo>
                    <a:pt x="18246" y="3537"/>
                  </a:lnTo>
                  <a:lnTo>
                    <a:pt x="18351" y="3537"/>
                  </a:lnTo>
                  <a:lnTo>
                    <a:pt x="18455" y="3516"/>
                  </a:lnTo>
                  <a:lnTo>
                    <a:pt x="18518" y="3537"/>
                  </a:lnTo>
                  <a:lnTo>
                    <a:pt x="18602" y="3579"/>
                  </a:lnTo>
                  <a:lnTo>
                    <a:pt x="18769" y="3579"/>
                  </a:lnTo>
                  <a:lnTo>
                    <a:pt x="18790" y="3621"/>
                  </a:lnTo>
                  <a:lnTo>
                    <a:pt x="18832" y="3621"/>
                  </a:lnTo>
                  <a:lnTo>
                    <a:pt x="18978" y="3725"/>
                  </a:lnTo>
                  <a:lnTo>
                    <a:pt x="19041" y="3746"/>
                  </a:lnTo>
                  <a:lnTo>
                    <a:pt x="19146" y="3725"/>
                  </a:lnTo>
                  <a:lnTo>
                    <a:pt x="19209" y="3662"/>
                  </a:lnTo>
                  <a:lnTo>
                    <a:pt x="19292" y="3662"/>
                  </a:lnTo>
                  <a:lnTo>
                    <a:pt x="19355" y="3683"/>
                  </a:lnTo>
                  <a:lnTo>
                    <a:pt x="19439" y="3683"/>
                  </a:lnTo>
                  <a:lnTo>
                    <a:pt x="19502" y="3725"/>
                  </a:lnTo>
                  <a:lnTo>
                    <a:pt x="19564" y="3725"/>
                  </a:lnTo>
                  <a:lnTo>
                    <a:pt x="19732" y="3662"/>
                  </a:lnTo>
                  <a:lnTo>
                    <a:pt x="19815" y="3621"/>
                  </a:lnTo>
                  <a:lnTo>
                    <a:pt x="19920" y="3621"/>
                  </a:lnTo>
                  <a:lnTo>
                    <a:pt x="19983" y="3662"/>
                  </a:lnTo>
                  <a:lnTo>
                    <a:pt x="20046" y="3662"/>
                  </a:lnTo>
                  <a:lnTo>
                    <a:pt x="20129" y="3621"/>
                  </a:lnTo>
                  <a:lnTo>
                    <a:pt x="20234" y="3641"/>
                  </a:lnTo>
                  <a:lnTo>
                    <a:pt x="20338" y="3641"/>
                  </a:lnTo>
                  <a:lnTo>
                    <a:pt x="20338" y="3579"/>
                  </a:lnTo>
                  <a:lnTo>
                    <a:pt x="20276" y="3558"/>
                  </a:lnTo>
                  <a:lnTo>
                    <a:pt x="20276" y="3516"/>
                  </a:lnTo>
                  <a:lnTo>
                    <a:pt x="20297" y="3474"/>
                  </a:lnTo>
                  <a:lnTo>
                    <a:pt x="20359" y="3537"/>
                  </a:lnTo>
                  <a:lnTo>
                    <a:pt x="20401" y="3579"/>
                  </a:lnTo>
                  <a:lnTo>
                    <a:pt x="20485" y="3579"/>
                  </a:lnTo>
                  <a:lnTo>
                    <a:pt x="20548" y="3558"/>
                  </a:lnTo>
                  <a:lnTo>
                    <a:pt x="20694" y="3558"/>
                  </a:lnTo>
                  <a:lnTo>
                    <a:pt x="20903" y="3474"/>
                  </a:lnTo>
                  <a:lnTo>
                    <a:pt x="21008" y="3432"/>
                  </a:lnTo>
                  <a:lnTo>
                    <a:pt x="21029" y="3369"/>
                  </a:lnTo>
                  <a:lnTo>
                    <a:pt x="21029" y="3328"/>
                  </a:lnTo>
                  <a:lnTo>
                    <a:pt x="21092" y="3307"/>
                  </a:lnTo>
                  <a:lnTo>
                    <a:pt x="21134" y="3328"/>
                  </a:lnTo>
                  <a:lnTo>
                    <a:pt x="21217" y="3307"/>
                  </a:lnTo>
                  <a:lnTo>
                    <a:pt x="21322" y="3223"/>
                  </a:lnTo>
                  <a:lnTo>
                    <a:pt x="21406" y="3202"/>
                  </a:lnTo>
                  <a:lnTo>
                    <a:pt x="21406" y="3118"/>
                  </a:lnTo>
                  <a:lnTo>
                    <a:pt x="21426" y="3056"/>
                  </a:lnTo>
                  <a:lnTo>
                    <a:pt x="21489" y="3035"/>
                  </a:lnTo>
                  <a:lnTo>
                    <a:pt x="21489" y="2930"/>
                  </a:lnTo>
                  <a:lnTo>
                    <a:pt x="21447" y="2888"/>
                  </a:lnTo>
                  <a:lnTo>
                    <a:pt x="21343" y="2805"/>
                  </a:lnTo>
                  <a:lnTo>
                    <a:pt x="21217" y="2742"/>
                  </a:lnTo>
                  <a:lnTo>
                    <a:pt x="21113" y="2637"/>
                  </a:lnTo>
                  <a:lnTo>
                    <a:pt x="21092" y="2574"/>
                  </a:lnTo>
                  <a:lnTo>
                    <a:pt x="21029" y="2512"/>
                  </a:lnTo>
                  <a:lnTo>
                    <a:pt x="20882" y="2491"/>
                  </a:lnTo>
                  <a:lnTo>
                    <a:pt x="20799" y="2407"/>
                  </a:lnTo>
                  <a:lnTo>
                    <a:pt x="20778" y="2323"/>
                  </a:lnTo>
                  <a:lnTo>
                    <a:pt x="20715" y="2302"/>
                  </a:lnTo>
                  <a:lnTo>
                    <a:pt x="20694" y="2323"/>
                  </a:lnTo>
                  <a:lnTo>
                    <a:pt x="20610" y="2365"/>
                  </a:lnTo>
                  <a:lnTo>
                    <a:pt x="20569" y="2323"/>
                  </a:lnTo>
                  <a:lnTo>
                    <a:pt x="20548" y="2261"/>
                  </a:lnTo>
                  <a:lnTo>
                    <a:pt x="20485" y="2198"/>
                  </a:lnTo>
                  <a:lnTo>
                    <a:pt x="20255" y="2198"/>
                  </a:lnTo>
                  <a:lnTo>
                    <a:pt x="20171" y="2219"/>
                  </a:lnTo>
                  <a:lnTo>
                    <a:pt x="20171" y="2302"/>
                  </a:lnTo>
                  <a:lnTo>
                    <a:pt x="20171" y="2365"/>
                  </a:lnTo>
                  <a:lnTo>
                    <a:pt x="20129" y="2302"/>
                  </a:lnTo>
                  <a:lnTo>
                    <a:pt x="20066" y="2302"/>
                  </a:lnTo>
                  <a:lnTo>
                    <a:pt x="19920" y="2386"/>
                  </a:lnTo>
                  <a:lnTo>
                    <a:pt x="19836" y="2407"/>
                  </a:lnTo>
                  <a:lnTo>
                    <a:pt x="19711" y="2365"/>
                  </a:lnTo>
                  <a:lnTo>
                    <a:pt x="19606" y="2365"/>
                  </a:lnTo>
                  <a:lnTo>
                    <a:pt x="19522" y="2323"/>
                  </a:lnTo>
                  <a:lnTo>
                    <a:pt x="19460" y="2261"/>
                  </a:lnTo>
                  <a:lnTo>
                    <a:pt x="19460" y="2177"/>
                  </a:lnTo>
                  <a:lnTo>
                    <a:pt x="19522" y="2177"/>
                  </a:lnTo>
                  <a:lnTo>
                    <a:pt x="19564" y="2219"/>
                  </a:lnTo>
                  <a:lnTo>
                    <a:pt x="19669" y="2261"/>
                  </a:lnTo>
                  <a:lnTo>
                    <a:pt x="19711" y="2219"/>
                  </a:lnTo>
                  <a:lnTo>
                    <a:pt x="19711" y="2177"/>
                  </a:lnTo>
                  <a:lnTo>
                    <a:pt x="19606" y="2093"/>
                  </a:lnTo>
                  <a:lnTo>
                    <a:pt x="19606" y="2009"/>
                  </a:lnTo>
                  <a:lnTo>
                    <a:pt x="19627" y="1989"/>
                  </a:lnTo>
                  <a:lnTo>
                    <a:pt x="19669" y="2072"/>
                  </a:lnTo>
                  <a:lnTo>
                    <a:pt x="19774" y="2114"/>
                  </a:lnTo>
                  <a:lnTo>
                    <a:pt x="19857" y="2156"/>
                  </a:lnTo>
                  <a:lnTo>
                    <a:pt x="20025" y="2093"/>
                  </a:lnTo>
                  <a:lnTo>
                    <a:pt x="20171" y="1968"/>
                  </a:lnTo>
                  <a:lnTo>
                    <a:pt x="20171" y="1884"/>
                  </a:lnTo>
                  <a:lnTo>
                    <a:pt x="20150" y="1842"/>
                  </a:lnTo>
                  <a:lnTo>
                    <a:pt x="20087" y="1800"/>
                  </a:lnTo>
                  <a:lnTo>
                    <a:pt x="20087" y="1758"/>
                  </a:lnTo>
                  <a:lnTo>
                    <a:pt x="20150" y="1696"/>
                  </a:lnTo>
                  <a:lnTo>
                    <a:pt x="20150" y="1675"/>
                  </a:lnTo>
                  <a:lnTo>
                    <a:pt x="20046" y="1591"/>
                  </a:lnTo>
                  <a:lnTo>
                    <a:pt x="19962" y="1486"/>
                  </a:lnTo>
                  <a:lnTo>
                    <a:pt x="19920" y="1465"/>
                  </a:lnTo>
                  <a:lnTo>
                    <a:pt x="19857" y="1486"/>
                  </a:lnTo>
                  <a:lnTo>
                    <a:pt x="19774" y="1570"/>
                  </a:lnTo>
                  <a:lnTo>
                    <a:pt x="19627" y="1654"/>
                  </a:lnTo>
                  <a:lnTo>
                    <a:pt x="19439" y="1654"/>
                  </a:lnTo>
                  <a:lnTo>
                    <a:pt x="19334" y="1737"/>
                  </a:lnTo>
                  <a:lnTo>
                    <a:pt x="19292" y="1737"/>
                  </a:lnTo>
                  <a:lnTo>
                    <a:pt x="19229" y="1675"/>
                  </a:lnTo>
                  <a:lnTo>
                    <a:pt x="19188" y="1654"/>
                  </a:lnTo>
                  <a:lnTo>
                    <a:pt x="19104" y="1675"/>
                  </a:lnTo>
                  <a:lnTo>
                    <a:pt x="19020" y="1696"/>
                  </a:lnTo>
                  <a:lnTo>
                    <a:pt x="18937" y="1675"/>
                  </a:lnTo>
                  <a:lnTo>
                    <a:pt x="18874" y="1633"/>
                  </a:lnTo>
                  <a:lnTo>
                    <a:pt x="18769" y="1591"/>
                  </a:lnTo>
                  <a:lnTo>
                    <a:pt x="18685" y="1549"/>
                  </a:lnTo>
                  <a:lnTo>
                    <a:pt x="18581" y="1528"/>
                  </a:lnTo>
                  <a:lnTo>
                    <a:pt x="18476" y="1445"/>
                  </a:lnTo>
                  <a:lnTo>
                    <a:pt x="18309" y="1424"/>
                  </a:lnTo>
                  <a:lnTo>
                    <a:pt x="18100" y="1445"/>
                  </a:lnTo>
                  <a:lnTo>
                    <a:pt x="17995" y="1465"/>
                  </a:lnTo>
                  <a:lnTo>
                    <a:pt x="17849" y="1528"/>
                  </a:lnTo>
                  <a:lnTo>
                    <a:pt x="17723" y="1549"/>
                  </a:lnTo>
                  <a:lnTo>
                    <a:pt x="17577" y="1570"/>
                  </a:lnTo>
                  <a:lnTo>
                    <a:pt x="17472" y="1549"/>
                  </a:lnTo>
                  <a:lnTo>
                    <a:pt x="17346" y="1570"/>
                  </a:lnTo>
                  <a:lnTo>
                    <a:pt x="17325" y="1591"/>
                  </a:lnTo>
                  <a:lnTo>
                    <a:pt x="17346" y="1737"/>
                  </a:lnTo>
                  <a:lnTo>
                    <a:pt x="17346" y="1800"/>
                  </a:lnTo>
                  <a:lnTo>
                    <a:pt x="17305" y="1800"/>
                  </a:lnTo>
                  <a:lnTo>
                    <a:pt x="17242" y="1779"/>
                  </a:lnTo>
                  <a:lnTo>
                    <a:pt x="17158" y="1654"/>
                  </a:lnTo>
                  <a:lnTo>
                    <a:pt x="17137" y="1570"/>
                  </a:lnTo>
                  <a:lnTo>
                    <a:pt x="17095" y="1549"/>
                  </a:lnTo>
                  <a:lnTo>
                    <a:pt x="17012" y="1570"/>
                  </a:lnTo>
                  <a:lnTo>
                    <a:pt x="16698" y="1570"/>
                  </a:lnTo>
                  <a:cubicBezTo>
                    <a:pt x="16698" y="1570"/>
                    <a:pt x="16593" y="1633"/>
                    <a:pt x="16572" y="1633"/>
                  </a:cubicBezTo>
                  <a:lnTo>
                    <a:pt x="16489" y="1737"/>
                  </a:lnTo>
                  <a:lnTo>
                    <a:pt x="16426" y="1884"/>
                  </a:lnTo>
                  <a:lnTo>
                    <a:pt x="16384" y="1968"/>
                  </a:lnTo>
                  <a:lnTo>
                    <a:pt x="16363" y="1968"/>
                  </a:lnTo>
                  <a:lnTo>
                    <a:pt x="16363" y="1905"/>
                  </a:lnTo>
                  <a:lnTo>
                    <a:pt x="16405" y="1800"/>
                  </a:lnTo>
                  <a:lnTo>
                    <a:pt x="16426" y="1737"/>
                  </a:lnTo>
                  <a:lnTo>
                    <a:pt x="16405" y="1696"/>
                  </a:lnTo>
                  <a:lnTo>
                    <a:pt x="16321" y="1737"/>
                  </a:lnTo>
                  <a:lnTo>
                    <a:pt x="16196" y="1737"/>
                  </a:lnTo>
                  <a:lnTo>
                    <a:pt x="16154" y="1779"/>
                  </a:lnTo>
                  <a:lnTo>
                    <a:pt x="16154" y="1842"/>
                  </a:lnTo>
                  <a:lnTo>
                    <a:pt x="16112" y="1884"/>
                  </a:lnTo>
                  <a:lnTo>
                    <a:pt x="16112" y="1989"/>
                  </a:lnTo>
                  <a:lnTo>
                    <a:pt x="16049" y="2009"/>
                  </a:lnTo>
                  <a:lnTo>
                    <a:pt x="16007" y="1968"/>
                  </a:lnTo>
                  <a:lnTo>
                    <a:pt x="16007" y="1905"/>
                  </a:lnTo>
                  <a:lnTo>
                    <a:pt x="16070" y="1842"/>
                  </a:lnTo>
                  <a:lnTo>
                    <a:pt x="16070" y="1675"/>
                  </a:lnTo>
                  <a:lnTo>
                    <a:pt x="16091" y="1591"/>
                  </a:lnTo>
                  <a:lnTo>
                    <a:pt x="16300" y="1465"/>
                  </a:lnTo>
                  <a:lnTo>
                    <a:pt x="16426" y="1382"/>
                  </a:lnTo>
                  <a:lnTo>
                    <a:pt x="16593" y="1382"/>
                  </a:lnTo>
                  <a:lnTo>
                    <a:pt x="16719" y="1424"/>
                  </a:lnTo>
                  <a:lnTo>
                    <a:pt x="16823" y="1424"/>
                  </a:lnTo>
                  <a:lnTo>
                    <a:pt x="16844" y="1382"/>
                  </a:lnTo>
                  <a:lnTo>
                    <a:pt x="17116" y="1382"/>
                  </a:lnTo>
                  <a:lnTo>
                    <a:pt x="17200" y="1340"/>
                  </a:lnTo>
                  <a:lnTo>
                    <a:pt x="17221" y="1256"/>
                  </a:lnTo>
                  <a:lnTo>
                    <a:pt x="17158" y="1256"/>
                  </a:lnTo>
                  <a:lnTo>
                    <a:pt x="17095" y="1173"/>
                  </a:lnTo>
                  <a:lnTo>
                    <a:pt x="17095" y="1068"/>
                  </a:lnTo>
                  <a:lnTo>
                    <a:pt x="17200" y="1005"/>
                  </a:lnTo>
                  <a:lnTo>
                    <a:pt x="17263" y="963"/>
                  </a:lnTo>
                  <a:lnTo>
                    <a:pt x="17346" y="963"/>
                  </a:lnTo>
                  <a:lnTo>
                    <a:pt x="17367" y="1026"/>
                  </a:lnTo>
                  <a:lnTo>
                    <a:pt x="17346" y="1068"/>
                  </a:lnTo>
                  <a:lnTo>
                    <a:pt x="17305" y="1068"/>
                  </a:lnTo>
                  <a:lnTo>
                    <a:pt x="17346" y="1152"/>
                  </a:lnTo>
                  <a:lnTo>
                    <a:pt x="17346" y="1256"/>
                  </a:lnTo>
                  <a:lnTo>
                    <a:pt x="17409" y="1340"/>
                  </a:lnTo>
                  <a:lnTo>
                    <a:pt x="17556" y="1340"/>
                  </a:lnTo>
                  <a:lnTo>
                    <a:pt x="17681" y="1277"/>
                  </a:lnTo>
                  <a:lnTo>
                    <a:pt x="17765" y="1277"/>
                  </a:lnTo>
                  <a:lnTo>
                    <a:pt x="17869" y="1319"/>
                  </a:lnTo>
                  <a:lnTo>
                    <a:pt x="17953" y="1277"/>
                  </a:lnTo>
                  <a:lnTo>
                    <a:pt x="18141" y="1214"/>
                  </a:lnTo>
                  <a:lnTo>
                    <a:pt x="18267" y="1214"/>
                  </a:lnTo>
                  <a:lnTo>
                    <a:pt x="18309" y="1256"/>
                  </a:lnTo>
                  <a:lnTo>
                    <a:pt x="18393" y="1256"/>
                  </a:lnTo>
                  <a:lnTo>
                    <a:pt x="18455" y="1214"/>
                  </a:lnTo>
                  <a:lnTo>
                    <a:pt x="18581" y="1214"/>
                  </a:lnTo>
                  <a:lnTo>
                    <a:pt x="18685" y="1256"/>
                  </a:lnTo>
                  <a:lnTo>
                    <a:pt x="18769" y="1256"/>
                  </a:lnTo>
                  <a:lnTo>
                    <a:pt x="18853" y="1277"/>
                  </a:lnTo>
                  <a:lnTo>
                    <a:pt x="19083" y="1382"/>
                  </a:lnTo>
                  <a:lnTo>
                    <a:pt x="19209" y="1382"/>
                  </a:lnTo>
                  <a:lnTo>
                    <a:pt x="19313" y="1361"/>
                  </a:lnTo>
                  <a:lnTo>
                    <a:pt x="19439" y="1361"/>
                  </a:lnTo>
                  <a:lnTo>
                    <a:pt x="19481" y="1277"/>
                  </a:lnTo>
                  <a:lnTo>
                    <a:pt x="19564" y="1235"/>
                  </a:lnTo>
                  <a:lnTo>
                    <a:pt x="19669" y="1256"/>
                  </a:lnTo>
                  <a:lnTo>
                    <a:pt x="19774" y="1256"/>
                  </a:lnTo>
                  <a:lnTo>
                    <a:pt x="19836" y="1173"/>
                  </a:lnTo>
                  <a:lnTo>
                    <a:pt x="19836" y="1131"/>
                  </a:lnTo>
                  <a:lnTo>
                    <a:pt x="19669" y="1026"/>
                  </a:lnTo>
                  <a:lnTo>
                    <a:pt x="19585" y="963"/>
                  </a:lnTo>
                  <a:lnTo>
                    <a:pt x="19543" y="859"/>
                  </a:lnTo>
                  <a:lnTo>
                    <a:pt x="19439" y="796"/>
                  </a:lnTo>
                  <a:lnTo>
                    <a:pt x="19250" y="733"/>
                  </a:lnTo>
                  <a:lnTo>
                    <a:pt x="19167" y="649"/>
                  </a:lnTo>
                  <a:lnTo>
                    <a:pt x="19062" y="628"/>
                  </a:lnTo>
                  <a:lnTo>
                    <a:pt x="18957" y="649"/>
                  </a:lnTo>
                  <a:lnTo>
                    <a:pt x="18916" y="608"/>
                  </a:lnTo>
                  <a:lnTo>
                    <a:pt x="18853" y="545"/>
                  </a:lnTo>
                  <a:lnTo>
                    <a:pt x="18727" y="587"/>
                  </a:lnTo>
                  <a:lnTo>
                    <a:pt x="18685" y="524"/>
                  </a:lnTo>
                  <a:lnTo>
                    <a:pt x="18455" y="503"/>
                  </a:lnTo>
                  <a:lnTo>
                    <a:pt x="18309" y="398"/>
                  </a:lnTo>
                  <a:lnTo>
                    <a:pt x="18246" y="398"/>
                  </a:lnTo>
                  <a:lnTo>
                    <a:pt x="18058" y="294"/>
                  </a:lnTo>
                  <a:lnTo>
                    <a:pt x="17995" y="294"/>
                  </a:lnTo>
                  <a:lnTo>
                    <a:pt x="17995" y="315"/>
                  </a:lnTo>
                  <a:lnTo>
                    <a:pt x="17932" y="336"/>
                  </a:lnTo>
                  <a:lnTo>
                    <a:pt x="17765" y="231"/>
                  </a:lnTo>
                  <a:lnTo>
                    <a:pt x="17744" y="168"/>
                  </a:lnTo>
                  <a:lnTo>
                    <a:pt x="17681" y="105"/>
                  </a:lnTo>
                  <a:lnTo>
                    <a:pt x="17597" y="126"/>
                  </a:lnTo>
                  <a:lnTo>
                    <a:pt x="17535" y="126"/>
                  </a:lnTo>
                  <a:lnTo>
                    <a:pt x="17472" y="84"/>
                  </a:lnTo>
                  <a:lnTo>
                    <a:pt x="17263" y="84"/>
                  </a:lnTo>
                  <a:lnTo>
                    <a:pt x="17158" y="22"/>
                  </a:lnTo>
                  <a:lnTo>
                    <a:pt x="17074" y="84"/>
                  </a:lnTo>
                  <a:lnTo>
                    <a:pt x="17033" y="84"/>
                  </a:lnTo>
                  <a:lnTo>
                    <a:pt x="17012" y="64"/>
                  </a:lnTo>
                  <a:lnTo>
                    <a:pt x="16928" y="1"/>
                  </a:lnTo>
                  <a:lnTo>
                    <a:pt x="16740" y="22"/>
                  </a:lnTo>
                  <a:lnTo>
                    <a:pt x="1661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grpSp>
          <p:nvGrpSpPr>
            <p:cNvPr id="21" name="Google Shape;473;p45">
              <a:extLst>
                <a:ext uri="{FF2B5EF4-FFF2-40B4-BE49-F238E27FC236}">
                  <a16:creationId xmlns:a16="http://schemas.microsoft.com/office/drawing/2014/main" id="{D25B086F-65B9-4994-9303-F2DC25AA20D1}"/>
                </a:ext>
              </a:extLst>
            </p:cNvPr>
            <p:cNvGrpSpPr/>
            <p:nvPr/>
          </p:nvGrpSpPr>
          <p:grpSpPr>
            <a:xfrm>
              <a:off x="2905224" y="2311071"/>
              <a:ext cx="596721" cy="528992"/>
              <a:chOff x="1922950" y="1410350"/>
              <a:chExt cx="1252825" cy="1162875"/>
            </a:xfrm>
            <a:grpFill/>
          </p:grpSpPr>
          <p:sp>
            <p:nvSpPr>
              <p:cNvPr id="210" name="Google Shape;474;p45">
                <a:extLst>
                  <a:ext uri="{FF2B5EF4-FFF2-40B4-BE49-F238E27FC236}">
                    <a16:creationId xmlns:a16="http://schemas.microsoft.com/office/drawing/2014/main" id="{F2706EB7-33F7-4D80-A572-04AE21EDE75A}"/>
                  </a:ext>
                </a:extLst>
              </p:cNvPr>
              <p:cNvSpPr/>
              <p:nvPr/>
            </p:nvSpPr>
            <p:spPr>
              <a:xfrm>
                <a:off x="1988325" y="2333100"/>
                <a:ext cx="52325" cy="65925"/>
              </a:xfrm>
              <a:custGeom>
                <a:avLst/>
                <a:gdLst/>
                <a:ahLst/>
                <a:cxnLst/>
                <a:rect l="l" t="t" r="r" b="b"/>
                <a:pathLst>
                  <a:path w="2093" h="2637" extrusionOk="0">
                    <a:moveTo>
                      <a:pt x="210" y="0"/>
                    </a:moveTo>
                    <a:lnTo>
                      <a:pt x="189" y="63"/>
                    </a:lnTo>
                    <a:lnTo>
                      <a:pt x="1" y="21"/>
                    </a:lnTo>
                    <a:lnTo>
                      <a:pt x="63" y="188"/>
                    </a:lnTo>
                    <a:lnTo>
                      <a:pt x="105" y="209"/>
                    </a:lnTo>
                    <a:lnTo>
                      <a:pt x="168" y="335"/>
                    </a:lnTo>
                    <a:lnTo>
                      <a:pt x="440" y="377"/>
                    </a:lnTo>
                    <a:lnTo>
                      <a:pt x="314" y="439"/>
                    </a:lnTo>
                    <a:lnTo>
                      <a:pt x="189" y="439"/>
                    </a:lnTo>
                    <a:lnTo>
                      <a:pt x="105" y="544"/>
                    </a:lnTo>
                    <a:lnTo>
                      <a:pt x="168" y="607"/>
                    </a:lnTo>
                    <a:lnTo>
                      <a:pt x="105" y="732"/>
                    </a:lnTo>
                    <a:lnTo>
                      <a:pt x="126" y="774"/>
                    </a:lnTo>
                    <a:lnTo>
                      <a:pt x="273" y="732"/>
                    </a:lnTo>
                    <a:lnTo>
                      <a:pt x="293" y="837"/>
                    </a:lnTo>
                    <a:lnTo>
                      <a:pt x="419" y="837"/>
                    </a:lnTo>
                    <a:lnTo>
                      <a:pt x="419" y="942"/>
                    </a:lnTo>
                    <a:lnTo>
                      <a:pt x="524" y="1025"/>
                    </a:lnTo>
                    <a:lnTo>
                      <a:pt x="649" y="963"/>
                    </a:lnTo>
                    <a:lnTo>
                      <a:pt x="503" y="1130"/>
                    </a:lnTo>
                    <a:lnTo>
                      <a:pt x="545" y="1276"/>
                    </a:lnTo>
                    <a:lnTo>
                      <a:pt x="649" y="1255"/>
                    </a:lnTo>
                    <a:lnTo>
                      <a:pt x="649" y="1151"/>
                    </a:lnTo>
                    <a:lnTo>
                      <a:pt x="817" y="1109"/>
                    </a:lnTo>
                    <a:lnTo>
                      <a:pt x="817" y="1109"/>
                    </a:lnTo>
                    <a:lnTo>
                      <a:pt x="754" y="1235"/>
                    </a:lnTo>
                    <a:lnTo>
                      <a:pt x="691" y="1339"/>
                    </a:lnTo>
                    <a:lnTo>
                      <a:pt x="691" y="1423"/>
                    </a:lnTo>
                    <a:lnTo>
                      <a:pt x="733" y="1423"/>
                    </a:lnTo>
                    <a:lnTo>
                      <a:pt x="796" y="1548"/>
                    </a:lnTo>
                    <a:lnTo>
                      <a:pt x="963" y="1528"/>
                    </a:lnTo>
                    <a:lnTo>
                      <a:pt x="963" y="1632"/>
                    </a:lnTo>
                    <a:lnTo>
                      <a:pt x="1047" y="1632"/>
                    </a:lnTo>
                    <a:lnTo>
                      <a:pt x="1068" y="1737"/>
                    </a:lnTo>
                    <a:lnTo>
                      <a:pt x="1047" y="1820"/>
                    </a:lnTo>
                    <a:lnTo>
                      <a:pt x="1172" y="1967"/>
                    </a:lnTo>
                    <a:lnTo>
                      <a:pt x="1256" y="1883"/>
                    </a:lnTo>
                    <a:lnTo>
                      <a:pt x="1319" y="1946"/>
                    </a:lnTo>
                    <a:lnTo>
                      <a:pt x="1423" y="1946"/>
                    </a:lnTo>
                    <a:lnTo>
                      <a:pt x="1256" y="2113"/>
                    </a:lnTo>
                    <a:lnTo>
                      <a:pt x="1465" y="2323"/>
                    </a:lnTo>
                    <a:lnTo>
                      <a:pt x="1549" y="2364"/>
                    </a:lnTo>
                    <a:lnTo>
                      <a:pt x="1591" y="2427"/>
                    </a:lnTo>
                    <a:lnTo>
                      <a:pt x="1946" y="2636"/>
                    </a:lnTo>
                    <a:lnTo>
                      <a:pt x="1988" y="2595"/>
                    </a:lnTo>
                    <a:lnTo>
                      <a:pt x="2093" y="2616"/>
                    </a:lnTo>
                    <a:lnTo>
                      <a:pt x="2009" y="2302"/>
                    </a:lnTo>
                    <a:lnTo>
                      <a:pt x="2051" y="2176"/>
                    </a:lnTo>
                    <a:lnTo>
                      <a:pt x="2009" y="2072"/>
                    </a:lnTo>
                    <a:lnTo>
                      <a:pt x="2009" y="1820"/>
                    </a:lnTo>
                    <a:lnTo>
                      <a:pt x="1946" y="1695"/>
                    </a:lnTo>
                    <a:lnTo>
                      <a:pt x="1674" y="1548"/>
                    </a:lnTo>
                    <a:lnTo>
                      <a:pt x="1653" y="1214"/>
                    </a:lnTo>
                    <a:lnTo>
                      <a:pt x="1528" y="1004"/>
                    </a:lnTo>
                    <a:lnTo>
                      <a:pt x="1486" y="774"/>
                    </a:lnTo>
                    <a:lnTo>
                      <a:pt x="1444" y="732"/>
                    </a:lnTo>
                    <a:lnTo>
                      <a:pt x="1319" y="711"/>
                    </a:lnTo>
                    <a:lnTo>
                      <a:pt x="1130" y="607"/>
                    </a:lnTo>
                    <a:lnTo>
                      <a:pt x="1005" y="607"/>
                    </a:lnTo>
                    <a:lnTo>
                      <a:pt x="858" y="544"/>
                    </a:lnTo>
                    <a:lnTo>
                      <a:pt x="817" y="439"/>
                    </a:lnTo>
                    <a:lnTo>
                      <a:pt x="628" y="377"/>
                    </a:lnTo>
                    <a:lnTo>
                      <a:pt x="545" y="251"/>
                    </a:lnTo>
                    <a:lnTo>
                      <a:pt x="524" y="167"/>
                    </a:lnTo>
                    <a:lnTo>
                      <a:pt x="398" y="167"/>
                    </a:lnTo>
                    <a:lnTo>
                      <a:pt x="314" y="21"/>
                    </a:lnTo>
                    <a:lnTo>
                      <a:pt x="21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475;p45">
                <a:extLst>
                  <a:ext uri="{FF2B5EF4-FFF2-40B4-BE49-F238E27FC236}">
                    <a16:creationId xmlns:a16="http://schemas.microsoft.com/office/drawing/2014/main" id="{84733682-7CD0-4D23-9763-5C8A3E330FC1}"/>
                  </a:ext>
                </a:extLst>
              </p:cNvPr>
              <p:cNvSpPr/>
              <p:nvPr/>
            </p:nvSpPr>
            <p:spPr>
              <a:xfrm>
                <a:off x="1953800" y="2242075"/>
                <a:ext cx="23050" cy="54425"/>
              </a:xfrm>
              <a:custGeom>
                <a:avLst/>
                <a:gdLst/>
                <a:ahLst/>
                <a:cxnLst/>
                <a:rect l="l" t="t" r="r" b="b"/>
                <a:pathLst>
                  <a:path w="922" h="2177" extrusionOk="0">
                    <a:moveTo>
                      <a:pt x="210" y="0"/>
                    </a:moveTo>
                    <a:lnTo>
                      <a:pt x="21" y="314"/>
                    </a:lnTo>
                    <a:lnTo>
                      <a:pt x="42" y="523"/>
                    </a:lnTo>
                    <a:lnTo>
                      <a:pt x="1" y="628"/>
                    </a:lnTo>
                    <a:lnTo>
                      <a:pt x="1" y="733"/>
                    </a:lnTo>
                    <a:lnTo>
                      <a:pt x="105" y="754"/>
                    </a:lnTo>
                    <a:lnTo>
                      <a:pt x="189" y="837"/>
                    </a:lnTo>
                    <a:lnTo>
                      <a:pt x="189" y="942"/>
                    </a:lnTo>
                    <a:lnTo>
                      <a:pt x="126" y="921"/>
                    </a:lnTo>
                    <a:lnTo>
                      <a:pt x="21" y="900"/>
                    </a:lnTo>
                    <a:lnTo>
                      <a:pt x="21" y="984"/>
                    </a:lnTo>
                    <a:lnTo>
                      <a:pt x="105" y="1047"/>
                    </a:lnTo>
                    <a:lnTo>
                      <a:pt x="21" y="1193"/>
                    </a:lnTo>
                    <a:lnTo>
                      <a:pt x="105" y="1214"/>
                    </a:lnTo>
                    <a:lnTo>
                      <a:pt x="210" y="1339"/>
                    </a:lnTo>
                    <a:lnTo>
                      <a:pt x="84" y="1319"/>
                    </a:lnTo>
                    <a:lnTo>
                      <a:pt x="21" y="1402"/>
                    </a:lnTo>
                    <a:lnTo>
                      <a:pt x="42" y="1507"/>
                    </a:lnTo>
                    <a:lnTo>
                      <a:pt x="210" y="1528"/>
                    </a:lnTo>
                    <a:lnTo>
                      <a:pt x="147" y="1611"/>
                    </a:lnTo>
                    <a:lnTo>
                      <a:pt x="189" y="1758"/>
                    </a:lnTo>
                    <a:lnTo>
                      <a:pt x="356" y="2135"/>
                    </a:lnTo>
                    <a:lnTo>
                      <a:pt x="503" y="2176"/>
                    </a:lnTo>
                    <a:lnTo>
                      <a:pt x="565" y="2072"/>
                    </a:lnTo>
                    <a:lnTo>
                      <a:pt x="524" y="1988"/>
                    </a:lnTo>
                    <a:lnTo>
                      <a:pt x="440" y="1988"/>
                    </a:lnTo>
                    <a:lnTo>
                      <a:pt x="398" y="1863"/>
                    </a:lnTo>
                    <a:lnTo>
                      <a:pt x="335" y="1653"/>
                    </a:lnTo>
                    <a:lnTo>
                      <a:pt x="356" y="1507"/>
                    </a:lnTo>
                    <a:lnTo>
                      <a:pt x="314" y="1402"/>
                    </a:lnTo>
                    <a:lnTo>
                      <a:pt x="398" y="1235"/>
                    </a:lnTo>
                    <a:lnTo>
                      <a:pt x="545" y="1235"/>
                    </a:lnTo>
                    <a:lnTo>
                      <a:pt x="524" y="1109"/>
                    </a:lnTo>
                    <a:lnTo>
                      <a:pt x="419" y="1109"/>
                    </a:lnTo>
                    <a:lnTo>
                      <a:pt x="335" y="1130"/>
                    </a:lnTo>
                    <a:lnTo>
                      <a:pt x="231" y="1130"/>
                    </a:lnTo>
                    <a:lnTo>
                      <a:pt x="314" y="1026"/>
                    </a:lnTo>
                    <a:lnTo>
                      <a:pt x="419" y="1026"/>
                    </a:lnTo>
                    <a:lnTo>
                      <a:pt x="545" y="921"/>
                    </a:lnTo>
                    <a:lnTo>
                      <a:pt x="565" y="733"/>
                    </a:lnTo>
                    <a:lnTo>
                      <a:pt x="670" y="607"/>
                    </a:lnTo>
                    <a:lnTo>
                      <a:pt x="712" y="419"/>
                    </a:lnTo>
                    <a:lnTo>
                      <a:pt x="921" y="210"/>
                    </a:lnTo>
                    <a:lnTo>
                      <a:pt x="858" y="189"/>
                    </a:lnTo>
                    <a:lnTo>
                      <a:pt x="670" y="272"/>
                    </a:lnTo>
                    <a:lnTo>
                      <a:pt x="545" y="461"/>
                    </a:lnTo>
                    <a:lnTo>
                      <a:pt x="461" y="628"/>
                    </a:lnTo>
                    <a:lnTo>
                      <a:pt x="335" y="670"/>
                    </a:lnTo>
                    <a:lnTo>
                      <a:pt x="335" y="586"/>
                    </a:lnTo>
                    <a:lnTo>
                      <a:pt x="252" y="523"/>
                    </a:lnTo>
                    <a:lnTo>
                      <a:pt x="461" y="461"/>
                    </a:lnTo>
                    <a:lnTo>
                      <a:pt x="565" y="377"/>
                    </a:lnTo>
                    <a:lnTo>
                      <a:pt x="607" y="231"/>
                    </a:lnTo>
                    <a:lnTo>
                      <a:pt x="607" y="168"/>
                    </a:lnTo>
                    <a:lnTo>
                      <a:pt x="503" y="105"/>
                    </a:lnTo>
                    <a:lnTo>
                      <a:pt x="440" y="189"/>
                    </a:lnTo>
                    <a:lnTo>
                      <a:pt x="356" y="210"/>
                    </a:lnTo>
                    <a:lnTo>
                      <a:pt x="398" y="63"/>
                    </a:lnTo>
                    <a:lnTo>
                      <a:pt x="21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476;p45">
                <a:extLst>
                  <a:ext uri="{FF2B5EF4-FFF2-40B4-BE49-F238E27FC236}">
                    <a16:creationId xmlns:a16="http://schemas.microsoft.com/office/drawing/2014/main" id="{F301F224-8C0B-4A6E-8278-59BEBE6E8359}"/>
                  </a:ext>
                </a:extLst>
              </p:cNvPr>
              <p:cNvSpPr/>
              <p:nvPr/>
            </p:nvSpPr>
            <p:spPr>
              <a:xfrm>
                <a:off x="2552225" y="1885325"/>
                <a:ext cx="48150" cy="48675"/>
              </a:xfrm>
              <a:custGeom>
                <a:avLst/>
                <a:gdLst/>
                <a:ahLst/>
                <a:cxnLst/>
                <a:rect l="l" t="t" r="r" b="b"/>
                <a:pathLst>
                  <a:path w="1926" h="1947" extrusionOk="0">
                    <a:moveTo>
                      <a:pt x="1402" y="0"/>
                    </a:moveTo>
                    <a:lnTo>
                      <a:pt x="1256" y="21"/>
                    </a:lnTo>
                    <a:lnTo>
                      <a:pt x="1067" y="189"/>
                    </a:lnTo>
                    <a:lnTo>
                      <a:pt x="984" y="356"/>
                    </a:lnTo>
                    <a:lnTo>
                      <a:pt x="1046" y="544"/>
                    </a:lnTo>
                    <a:lnTo>
                      <a:pt x="942" y="524"/>
                    </a:lnTo>
                    <a:lnTo>
                      <a:pt x="900" y="356"/>
                    </a:lnTo>
                    <a:lnTo>
                      <a:pt x="858" y="356"/>
                    </a:lnTo>
                    <a:lnTo>
                      <a:pt x="837" y="503"/>
                    </a:lnTo>
                    <a:lnTo>
                      <a:pt x="753" y="503"/>
                    </a:lnTo>
                    <a:lnTo>
                      <a:pt x="795" y="607"/>
                    </a:lnTo>
                    <a:lnTo>
                      <a:pt x="753" y="712"/>
                    </a:lnTo>
                    <a:lnTo>
                      <a:pt x="649" y="712"/>
                    </a:lnTo>
                    <a:lnTo>
                      <a:pt x="586" y="816"/>
                    </a:lnTo>
                    <a:lnTo>
                      <a:pt x="419" y="775"/>
                    </a:lnTo>
                    <a:lnTo>
                      <a:pt x="335" y="837"/>
                    </a:lnTo>
                    <a:lnTo>
                      <a:pt x="251" y="816"/>
                    </a:lnTo>
                    <a:lnTo>
                      <a:pt x="0" y="963"/>
                    </a:lnTo>
                    <a:lnTo>
                      <a:pt x="21" y="1088"/>
                    </a:lnTo>
                    <a:lnTo>
                      <a:pt x="147" y="1235"/>
                    </a:lnTo>
                    <a:lnTo>
                      <a:pt x="230" y="1172"/>
                    </a:lnTo>
                    <a:lnTo>
                      <a:pt x="209" y="1088"/>
                    </a:lnTo>
                    <a:lnTo>
                      <a:pt x="251" y="1026"/>
                    </a:lnTo>
                    <a:lnTo>
                      <a:pt x="356" y="1130"/>
                    </a:lnTo>
                    <a:lnTo>
                      <a:pt x="314" y="1277"/>
                    </a:lnTo>
                    <a:lnTo>
                      <a:pt x="440" y="1381"/>
                    </a:lnTo>
                    <a:lnTo>
                      <a:pt x="523" y="1256"/>
                    </a:lnTo>
                    <a:lnTo>
                      <a:pt x="544" y="1340"/>
                    </a:lnTo>
                    <a:lnTo>
                      <a:pt x="523" y="1423"/>
                    </a:lnTo>
                    <a:lnTo>
                      <a:pt x="649" y="1591"/>
                    </a:lnTo>
                    <a:lnTo>
                      <a:pt x="753" y="1612"/>
                    </a:lnTo>
                    <a:lnTo>
                      <a:pt x="795" y="1779"/>
                    </a:lnTo>
                    <a:lnTo>
                      <a:pt x="879" y="1863"/>
                    </a:lnTo>
                    <a:lnTo>
                      <a:pt x="963" y="1716"/>
                    </a:lnTo>
                    <a:lnTo>
                      <a:pt x="984" y="1821"/>
                    </a:lnTo>
                    <a:lnTo>
                      <a:pt x="1109" y="1946"/>
                    </a:lnTo>
                    <a:lnTo>
                      <a:pt x="1214" y="1925"/>
                    </a:lnTo>
                    <a:lnTo>
                      <a:pt x="1318" y="1925"/>
                    </a:lnTo>
                    <a:lnTo>
                      <a:pt x="1423" y="1821"/>
                    </a:lnTo>
                    <a:lnTo>
                      <a:pt x="1507" y="1800"/>
                    </a:lnTo>
                    <a:lnTo>
                      <a:pt x="1632" y="1695"/>
                    </a:lnTo>
                    <a:lnTo>
                      <a:pt x="1695" y="1800"/>
                    </a:lnTo>
                    <a:lnTo>
                      <a:pt x="1737" y="1758"/>
                    </a:lnTo>
                    <a:lnTo>
                      <a:pt x="1925" y="1653"/>
                    </a:lnTo>
                    <a:lnTo>
                      <a:pt x="1925" y="1549"/>
                    </a:lnTo>
                    <a:lnTo>
                      <a:pt x="1800" y="1591"/>
                    </a:lnTo>
                    <a:lnTo>
                      <a:pt x="1716" y="1507"/>
                    </a:lnTo>
                    <a:lnTo>
                      <a:pt x="1841" y="1277"/>
                    </a:lnTo>
                    <a:lnTo>
                      <a:pt x="1883" y="1151"/>
                    </a:lnTo>
                    <a:lnTo>
                      <a:pt x="1737" y="1235"/>
                    </a:lnTo>
                    <a:lnTo>
                      <a:pt x="1674" y="1402"/>
                    </a:lnTo>
                    <a:lnTo>
                      <a:pt x="1674" y="1277"/>
                    </a:lnTo>
                    <a:lnTo>
                      <a:pt x="1737" y="1026"/>
                    </a:lnTo>
                    <a:lnTo>
                      <a:pt x="1695" y="649"/>
                    </a:lnTo>
                    <a:lnTo>
                      <a:pt x="1528" y="544"/>
                    </a:lnTo>
                    <a:lnTo>
                      <a:pt x="1528" y="419"/>
                    </a:lnTo>
                    <a:lnTo>
                      <a:pt x="1423" y="419"/>
                    </a:lnTo>
                    <a:lnTo>
                      <a:pt x="1360" y="524"/>
                    </a:lnTo>
                    <a:lnTo>
                      <a:pt x="1360" y="398"/>
                    </a:lnTo>
                    <a:lnTo>
                      <a:pt x="1423" y="314"/>
                    </a:lnTo>
                    <a:lnTo>
                      <a:pt x="1381" y="210"/>
                    </a:lnTo>
                    <a:lnTo>
                      <a:pt x="1402" y="105"/>
                    </a:lnTo>
                    <a:lnTo>
                      <a:pt x="140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477;p45">
                <a:extLst>
                  <a:ext uri="{FF2B5EF4-FFF2-40B4-BE49-F238E27FC236}">
                    <a16:creationId xmlns:a16="http://schemas.microsoft.com/office/drawing/2014/main" id="{4372EBE1-EB6C-4CF7-998F-DDF367B7CF7A}"/>
                  </a:ext>
                </a:extLst>
              </p:cNvPr>
              <p:cNvSpPr/>
              <p:nvPr/>
            </p:nvSpPr>
            <p:spPr>
              <a:xfrm>
                <a:off x="2722750" y="1634775"/>
                <a:ext cx="145950" cy="133925"/>
              </a:xfrm>
              <a:custGeom>
                <a:avLst/>
                <a:gdLst/>
                <a:ahLst/>
                <a:cxnLst/>
                <a:rect l="l" t="t" r="r" b="b"/>
                <a:pathLst>
                  <a:path w="5838" h="5357" extrusionOk="0">
                    <a:moveTo>
                      <a:pt x="502" y="0"/>
                    </a:moveTo>
                    <a:lnTo>
                      <a:pt x="440" y="84"/>
                    </a:lnTo>
                    <a:lnTo>
                      <a:pt x="230" y="105"/>
                    </a:lnTo>
                    <a:lnTo>
                      <a:pt x="210" y="126"/>
                    </a:lnTo>
                    <a:lnTo>
                      <a:pt x="147" y="126"/>
                    </a:lnTo>
                    <a:lnTo>
                      <a:pt x="105" y="230"/>
                    </a:lnTo>
                    <a:lnTo>
                      <a:pt x="189" y="335"/>
                    </a:lnTo>
                    <a:lnTo>
                      <a:pt x="230" y="439"/>
                    </a:lnTo>
                    <a:lnTo>
                      <a:pt x="147" y="439"/>
                    </a:lnTo>
                    <a:lnTo>
                      <a:pt x="21" y="272"/>
                    </a:lnTo>
                    <a:lnTo>
                      <a:pt x="0" y="398"/>
                    </a:lnTo>
                    <a:lnTo>
                      <a:pt x="21" y="502"/>
                    </a:lnTo>
                    <a:lnTo>
                      <a:pt x="147" y="544"/>
                    </a:lnTo>
                    <a:lnTo>
                      <a:pt x="251" y="732"/>
                    </a:lnTo>
                    <a:lnTo>
                      <a:pt x="356" y="732"/>
                    </a:lnTo>
                    <a:lnTo>
                      <a:pt x="293" y="816"/>
                    </a:lnTo>
                    <a:lnTo>
                      <a:pt x="210" y="816"/>
                    </a:lnTo>
                    <a:lnTo>
                      <a:pt x="189" y="921"/>
                    </a:lnTo>
                    <a:lnTo>
                      <a:pt x="314" y="1109"/>
                    </a:lnTo>
                    <a:lnTo>
                      <a:pt x="440" y="1151"/>
                    </a:lnTo>
                    <a:lnTo>
                      <a:pt x="419" y="1235"/>
                    </a:lnTo>
                    <a:lnTo>
                      <a:pt x="398" y="1172"/>
                    </a:lnTo>
                    <a:lnTo>
                      <a:pt x="210" y="1151"/>
                    </a:lnTo>
                    <a:lnTo>
                      <a:pt x="210" y="1235"/>
                    </a:lnTo>
                    <a:lnTo>
                      <a:pt x="147" y="1255"/>
                    </a:lnTo>
                    <a:lnTo>
                      <a:pt x="105" y="1360"/>
                    </a:lnTo>
                    <a:lnTo>
                      <a:pt x="251" y="1276"/>
                    </a:lnTo>
                    <a:lnTo>
                      <a:pt x="335" y="1360"/>
                    </a:lnTo>
                    <a:lnTo>
                      <a:pt x="523" y="1276"/>
                    </a:lnTo>
                    <a:lnTo>
                      <a:pt x="544" y="1360"/>
                    </a:lnTo>
                    <a:lnTo>
                      <a:pt x="649" y="1381"/>
                    </a:lnTo>
                    <a:lnTo>
                      <a:pt x="670" y="1465"/>
                    </a:lnTo>
                    <a:lnTo>
                      <a:pt x="837" y="1590"/>
                    </a:lnTo>
                    <a:lnTo>
                      <a:pt x="879" y="1590"/>
                    </a:lnTo>
                    <a:lnTo>
                      <a:pt x="879" y="1527"/>
                    </a:lnTo>
                    <a:lnTo>
                      <a:pt x="942" y="1548"/>
                    </a:lnTo>
                    <a:lnTo>
                      <a:pt x="1046" y="1486"/>
                    </a:lnTo>
                    <a:lnTo>
                      <a:pt x="1130" y="1527"/>
                    </a:lnTo>
                    <a:lnTo>
                      <a:pt x="1151" y="1590"/>
                    </a:lnTo>
                    <a:lnTo>
                      <a:pt x="1130" y="1674"/>
                    </a:lnTo>
                    <a:lnTo>
                      <a:pt x="1130" y="1883"/>
                    </a:lnTo>
                    <a:lnTo>
                      <a:pt x="1067" y="2051"/>
                    </a:lnTo>
                    <a:lnTo>
                      <a:pt x="1067" y="2113"/>
                    </a:lnTo>
                    <a:lnTo>
                      <a:pt x="1151" y="2260"/>
                    </a:lnTo>
                    <a:lnTo>
                      <a:pt x="1088" y="2385"/>
                    </a:lnTo>
                    <a:lnTo>
                      <a:pt x="1088" y="2469"/>
                    </a:lnTo>
                    <a:lnTo>
                      <a:pt x="1067" y="2595"/>
                    </a:lnTo>
                    <a:lnTo>
                      <a:pt x="879" y="2699"/>
                    </a:lnTo>
                    <a:lnTo>
                      <a:pt x="754" y="2741"/>
                    </a:lnTo>
                    <a:lnTo>
                      <a:pt x="733" y="2825"/>
                    </a:lnTo>
                    <a:lnTo>
                      <a:pt x="628" y="2992"/>
                    </a:lnTo>
                    <a:lnTo>
                      <a:pt x="628" y="3055"/>
                    </a:lnTo>
                    <a:lnTo>
                      <a:pt x="523" y="3118"/>
                    </a:lnTo>
                    <a:lnTo>
                      <a:pt x="461" y="3222"/>
                    </a:lnTo>
                    <a:lnTo>
                      <a:pt x="461" y="3348"/>
                    </a:lnTo>
                    <a:lnTo>
                      <a:pt x="544" y="3369"/>
                    </a:lnTo>
                    <a:lnTo>
                      <a:pt x="544" y="3452"/>
                    </a:lnTo>
                    <a:lnTo>
                      <a:pt x="440" y="3473"/>
                    </a:lnTo>
                    <a:lnTo>
                      <a:pt x="419" y="3578"/>
                    </a:lnTo>
                    <a:lnTo>
                      <a:pt x="461" y="3641"/>
                    </a:lnTo>
                    <a:lnTo>
                      <a:pt x="398" y="3745"/>
                    </a:lnTo>
                    <a:lnTo>
                      <a:pt x="356" y="3850"/>
                    </a:lnTo>
                    <a:lnTo>
                      <a:pt x="419" y="3955"/>
                    </a:lnTo>
                    <a:lnTo>
                      <a:pt x="502" y="3976"/>
                    </a:lnTo>
                    <a:lnTo>
                      <a:pt x="502" y="4059"/>
                    </a:lnTo>
                    <a:lnTo>
                      <a:pt x="565" y="4143"/>
                    </a:lnTo>
                    <a:lnTo>
                      <a:pt x="628" y="4143"/>
                    </a:lnTo>
                    <a:lnTo>
                      <a:pt x="649" y="4038"/>
                    </a:lnTo>
                    <a:lnTo>
                      <a:pt x="670" y="3955"/>
                    </a:lnTo>
                    <a:lnTo>
                      <a:pt x="733" y="3996"/>
                    </a:lnTo>
                    <a:lnTo>
                      <a:pt x="774" y="3996"/>
                    </a:lnTo>
                    <a:lnTo>
                      <a:pt x="879" y="3871"/>
                    </a:lnTo>
                    <a:lnTo>
                      <a:pt x="942" y="3892"/>
                    </a:lnTo>
                    <a:lnTo>
                      <a:pt x="879" y="4059"/>
                    </a:lnTo>
                    <a:lnTo>
                      <a:pt x="774" y="4080"/>
                    </a:lnTo>
                    <a:lnTo>
                      <a:pt x="754" y="4143"/>
                    </a:lnTo>
                    <a:lnTo>
                      <a:pt x="816" y="4185"/>
                    </a:lnTo>
                    <a:lnTo>
                      <a:pt x="816" y="4268"/>
                    </a:lnTo>
                    <a:lnTo>
                      <a:pt x="921" y="4394"/>
                    </a:lnTo>
                    <a:lnTo>
                      <a:pt x="1026" y="4352"/>
                    </a:lnTo>
                    <a:lnTo>
                      <a:pt x="1067" y="4394"/>
                    </a:lnTo>
                    <a:lnTo>
                      <a:pt x="1193" y="4415"/>
                    </a:lnTo>
                    <a:lnTo>
                      <a:pt x="1256" y="4352"/>
                    </a:lnTo>
                    <a:lnTo>
                      <a:pt x="1402" y="4310"/>
                    </a:lnTo>
                    <a:lnTo>
                      <a:pt x="1381" y="4164"/>
                    </a:lnTo>
                    <a:lnTo>
                      <a:pt x="1465" y="4164"/>
                    </a:lnTo>
                    <a:lnTo>
                      <a:pt x="1507" y="4101"/>
                    </a:lnTo>
                    <a:lnTo>
                      <a:pt x="1507" y="4185"/>
                    </a:lnTo>
                    <a:lnTo>
                      <a:pt x="1486" y="4206"/>
                    </a:lnTo>
                    <a:lnTo>
                      <a:pt x="1507" y="4310"/>
                    </a:lnTo>
                    <a:lnTo>
                      <a:pt x="1570" y="4289"/>
                    </a:lnTo>
                    <a:lnTo>
                      <a:pt x="1653" y="4143"/>
                    </a:lnTo>
                    <a:lnTo>
                      <a:pt x="1695" y="4080"/>
                    </a:lnTo>
                    <a:lnTo>
                      <a:pt x="1716" y="4143"/>
                    </a:lnTo>
                    <a:lnTo>
                      <a:pt x="1695" y="4268"/>
                    </a:lnTo>
                    <a:lnTo>
                      <a:pt x="1570" y="4478"/>
                    </a:lnTo>
                    <a:lnTo>
                      <a:pt x="1486" y="4520"/>
                    </a:lnTo>
                    <a:lnTo>
                      <a:pt x="1486" y="4624"/>
                    </a:lnTo>
                    <a:lnTo>
                      <a:pt x="1611" y="4666"/>
                    </a:lnTo>
                    <a:lnTo>
                      <a:pt x="1695" y="4729"/>
                    </a:lnTo>
                    <a:lnTo>
                      <a:pt x="1800" y="4729"/>
                    </a:lnTo>
                    <a:lnTo>
                      <a:pt x="1821" y="4771"/>
                    </a:lnTo>
                    <a:lnTo>
                      <a:pt x="1967" y="4792"/>
                    </a:lnTo>
                    <a:lnTo>
                      <a:pt x="1988" y="4708"/>
                    </a:lnTo>
                    <a:lnTo>
                      <a:pt x="2114" y="4708"/>
                    </a:lnTo>
                    <a:lnTo>
                      <a:pt x="2072" y="4771"/>
                    </a:lnTo>
                    <a:lnTo>
                      <a:pt x="2093" y="4833"/>
                    </a:lnTo>
                    <a:lnTo>
                      <a:pt x="2176" y="4833"/>
                    </a:lnTo>
                    <a:lnTo>
                      <a:pt x="2239" y="4917"/>
                    </a:lnTo>
                    <a:lnTo>
                      <a:pt x="2323" y="4875"/>
                    </a:lnTo>
                    <a:lnTo>
                      <a:pt x="2302" y="4792"/>
                    </a:lnTo>
                    <a:lnTo>
                      <a:pt x="2281" y="4708"/>
                    </a:lnTo>
                    <a:lnTo>
                      <a:pt x="2344" y="4603"/>
                    </a:lnTo>
                    <a:lnTo>
                      <a:pt x="2386" y="4687"/>
                    </a:lnTo>
                    <a:lnTo>
                      <a:pt x="2344" y="4792"/>
                    </a:lnTo>
                    <a:lnTo>
                      <a:pt x="2386" y="4917"/>
                    </a:lnTo>
                    <a:lnTo>
                      <a:pt x="2448" y="4917"/>
                    </a:lnTo>
                    <a:lnTo>
                      <a:pt x="2490" y="4792"/>
                    </a:lnTo>
                    <a:lnTo>
                      <a:pt x="2532" y="4729"/>
                    </a:lnTo>
                    <a:lnTo>
                      <a:pt x="2616" y="4708"/>
                    </a:lnTo>
                    <a:lnTo>
                      <a:pt x="2616" y="4792"/>
                    </a:lnTo>
                    <a:lnTo>
                      <a:pt x="2553" y="4833"/>
                    </a:lnTo>
                    <a:lnTo>
                      <a:pt x="2553" y="4917"/>
                    </a:lnTo>
                    <a:lnTo>
                      <a:pt x="2720" y="4917"/>
                    </a:lnTo>
                    <a:lnTo>
                      <a:pt x="2804" y="4875"/>
                    </a:lnTo>
                    <a:lnTo>
                      <a:pt x="2867" y="4687"/>
                    </a:lnTo>
                    <a:lnTo>
                      <a:pt x="2909" y="4792"/>
                    </a:lnTo>
                    <a:lnTo>
                      <a:pt x="2846" y="4833"/>
                    </a:lnTo>
                    <a:lnTo>
                      <a:pt x="2846" y="4938"/>
                    </a:lnTo>
                    <a:lnTo>
                      <a:pt x="2971" y="4917"/>
                    </a:lnTo>
                    <a:lnTo>
                      <a:pt x="3013" y="4771"/>
                    </a:lnTo>
                    <a:lnTo>
                      <a:pt x="3055" y="4687"/>
                    </a:lnTo>
                    <a:lnTo>
                      <a:pt x="3055" y="4687"/>
                    </a:lnTo>
                    <a:lnTo>
                      <a:pt x="3034" y="4917"/>
                    </a:lnTo>
                    <a:lnTo>
                      <a:pt x="3055" y="5001"/>
                    </a:lnTo>
                    <a:lnTo>
                      <a:pt x="3160" y="5001"/>
                    </a:lnTo>
                    <a:lnTo>
                      <a:pt x="3327" y="5105"/>
                    </a:lnTo>
                    <a:lnTo>
                      <a:pt x="3432" y="5043"/>
                    </a:lnTo>
                    <a:lnTo>
                      <a:pt x="3495" y="5022"/>
                    </a:lnTo>
                    <a:lnTo>
                      <a:pt x="3536" y="5105"/>
                    </a:lnTo>
                    <a:lnTo>
                      <a:pt x="3662" y="5084"/>
                    </a:lnTo>
                    <a:lnTo>
                      <a:pt x="3746" y="5022"/>
                    </a:lnTo>
                    <a:lnTo>
                      <a:pt x="3746" y="4896"/>
                    </a:lnTo>
                    <a:lnTo>
                      <a:pt x="3850" y="4792"/>
                    </a:lnTo>
                    <a:lnTo>
                      <a:pt x="3892" y="4729"/>
                    </a:lnTo>
                    <a:lnTo>
                      <a:pt x="3850" y="4603"/>
                    </a:lnTo>
                    <a:lnTo>
                      <a:pt x="3871" y="4520"/>
                    </a:lnTo>
                    <a:lnTo>
                      <a:pt x="3913" y="4520"/>
                    </a:lnTo>
                    <a:lnTo>
                      <a:pt x="3955" y="4666"/>
                    </a:lnTo>
                    <a:lnTo>
                      <a:pt x="3997" y="4687"/>
                    </a:lnTo>
                    <a:lnTo>
                      <a:pt x="3997" y="4729"/>
                    </a:lnTo>
                    <a:lnTo>
                      <a:pt x="3913" y="4812"/>
                    </a:lnTo>
                    <a:lnTo>
                      <a:pt x="3871" y="4980"/>
                    </a:lnTo>
                    <a:lnTo>
                      <a:pt x="3892" y="5210"/>
                    </a:lnTo>
                    <a:lnTo>
                      <a:pt x="3997" y="5252"/>
                    </a:lnTo>
                    <a:lnTo>
                      <a:pt x="4101" y="5210"/>
                    </a:lnTo>
                    <a:lnTo>
                      <a:pt x="4122" y="5315"/>
                    </a:lnTo>
                    <a:lnTo>
                      <a:pt x="4227" y="5315"/>
                    </a:lnTo>
                    <a:lnTo>
                      <a:pt x="4269" y="5357"/>
                    </a:lnTo>
                    <a:lnTo>
                      <a:pt x="4373" y="5357"/>
                    </a:lnTo>
                    <a:lnTo>
                      <a:pt x="4583" y="5231"/>
                    </a:lnTo>
                    <a:lnTo>
                      <a:pt x="4687" y="5210"/>
                    </a:lnTo>
                    <a:lnTo>
                      <a:pt x="4855" y="5315"/>
                    </a:lnTo>
                    <a:lnTo>
                      <a:pt x="4938" y="5294"/>
                    </a:lnTo>
                    <a:lnTo>
                      <a:pt x="5022" y="5336"/>
                    </a:lnTo>
                    <a:lnTo>
                      <a:pt x="5064" y="5252"/>
                    </a:lnTo>
                    <a:lnTo>
                      <a:pt x="5064" y="5210"/>
                    </a:lnTo>
                    <a:lnTo>
                      <a:pt x="5147" y="5084"/>
                    </a:lnTo>
                    <a:lnTo>
                      <a:pt x="5231" y="5043"/>
                    </a:lnTo>
                    <a:lnTo>
                      <a:pt x="5231" y="5001"/>
                    </a:lnTo>
                    <a:lnTo>
                      <a:pt x="5168" y="4875"/>
                    </a:lnTo>
                    <a:lnTo>
                      <a:pt x="5168" y="4729"/>
                    </a:lnTo>
                    <a:lnTo>
                      <a:pt x="5231" y="4812"/>
                    </a:lnTo>
                    <a:lnTo>
                      <a:pt x="5231" y="4896"/>
                    </a:lnTo>
                    <a:lnTo>
                      <a:pt x="5336" y="5022"/>
                    </a:lnTo>
                    <a:lnTo>
                      <a:pt x="5378" y="4938"/>
                    </a:lnTo>
                    <a:lnTo>
                      <a:pt x="5524" y="4938"/>
                    </a:lnTo>
                    <a:lnTo>
                      <a:pt x="5566" y="4980"/>
                    </a:lnTo>
                    <a:lnTo>
                      <a:pt x="5587" y="4896"/>
                    </a:lnTo>
                    <a:lnTo>
                      <a:pt x="5566" y="4792"/>
                    </a:lnTo>
                    <a:lnTo>
                      <a:pt x="5566" y="4708"/>
                    </a:lnTo>
                    <a:lnTo>
                      <a:pt x="5524" y="4666"/>
                    </a:lnTo>
                    <a:lnTo>
                      <a:pt x="5378" y="4687"/>
                    </a:lnTo>
                    <a:lnTo>
                      <a:pt x="5252" y="4708"/>
                    </a:lnTo>
                    <a:lnTo>
                      <a:pt x="5231" y="4603"/>
                    </a:lnTo>
                    <a:lnTo>
                      <a:pt x="5273" y="4582"/>
                    </a:lnTo>
                    <a:lnTo>
                      <a:pt x="5336" y="4603"/>
                    </a:lnTo>
                    <a:lnTo>
                      <a:pt x="5461" y="4561"/>
                    </a:lnTo>
                    <a:lnTo>
                      <a:pt x="5545" y="4457"/>
                    </a:lnTo>
                    <a:lnTo>
                      <a:pt x="5587" y="4520"/>
                    </a:lnTo>
                    <a:lnTo>
                      <a:pt x="5671" y="4499"/>
                    </a:lnTo>
                    <a:lnTo>
                      <a:pt x="5733" y="4394"/>
                    </a:lnTo>
                    <a:lnTo>
                      <a:pt x="5691" y="4310"/>
                    </a:lnTo>
                    <a:lnTo>
                      <a:pt x="5775" y="4206"/>
                    </a:lnTo>
                    <a:lnTo>
                      <a:pt x="5754" y="4143"/>
                    </a:lnTo>
                    <a:lnTo>
                      <a:pt x="5796" y="4143"/>
                    </a:lnTo>
                    <a:lnTo>
                      <a:pt x="5838" y="4080"/>
                    </a:lnTo>
                    <a:lnTo>
                      <a:pt x="5691" y="4038"/>
                    </a:lnTo>
                    <a:lnTo>
                      <a:pt x="5566" y="4059"/>
                    </a:lnTo>
                    <a:lnTo>
                      <a:pt x="5629" y="3976"/>
                    </a:lnTo>
                    <a:lnTo>
                      <a:pt x="5691" y="3955"/>
                    </a:lnTo>
                    <a:lnTo>
                      <a:pt x="5691" y="3850"/>
                    </a:lnTo>
                    <a:lnTo>
                      <a:pt x="5587" y="3766"/>
                    </a:lnTo>
                    <a:lnTo>
                      <a:pt x="5357" y="3766"/>
                    </a:lnTo>
                    <a:lnTo>
                      <a:pt x="5336" y="3724"/>
                    </a:lnTo>
                    <a:lnTo>
                      <a:pt x="5336" y="3641"/>
                    </a:lnTo>
                    <a:lnTo>
                      <a:pt x="5378" y="3620"/>
                    </a:lnTo>
                    <a:lnTo>
                      <a:pt x="5357" y="3515"/>
                    </a:lnTo>
                    <a:lnTo>
                      <a:pt x="5168" y="3348"/>
                    </a:lnTo>
                    <a:lnTo>
                      <a:pt x="5106" y="3348"/>
                    </a:lnTo>
                    <a:lnTo>
                      <a:pt x="5001" y="3432"/>
                    </a:lnTo>
                    <a:lnTo>
                      <a:pt x="4834" y="3432"/>
                    </a:lnTo>
                    <a:lnTo>
                      <a:pt x="4687" y="3452"/>
                    </a:lnTo>
                    <a:lnTo>
                      <a:pt x="4478" y="3327"/>
                    </a:lnTo>
                    <a:lnTo>
                      <a:pt x="4436" y="3243"/>
                    </a:lnTo>
                    <a:lnTo>
                      <a:pt x="4394" y="3222"/>
                    </a:lnTo>
                    <a:lnTo>
                      <a:pt x="4290" y="3264"/>
                    </a:lnTo>
                    <a:lnTo>
                      <a:pt x="4206" y="3264"/>
                    </a:lnTo>
                    <a:lnTo>
                      <a:pt x="4122" y="3306"/>
                    </a:lnTo>
                    <a:lnTo>
                      <a:pt x="4018" y="3306"/>
                    </a:lnTo>
                    <a:lnTo>
                      <a:pt x="3976" y="3411"/>
                    </a:lnTo>
                    <a:lnTo>
                      <a:pt x="3913" y="3348"/>
                    </a:lnTo>
                    <a:lnTo>
                      <a:pt x="3808" y="3264"/>
                    </a:lnTo>
                    <a:lnTo>
                      <a:pt x="3704" y="3327"/>
                    </a:lnTo>
                    <a:lnTo>
                      <a:pt x="3578" y="3348"/>
                    </a:lnTo>
                    <a:lnTo>
                      <a:pt x="3578" y="3411"/>
                    </a:lnTo>
                    <a:lnTo>
                      <a:pt x="3536" y="3452"/>
                    </a:lnTo>
                    <a:lnTo>
                      <a:pt x="3536" y="3369"/>
                    </a:lnTo>
                    <a:lnTo>
                      <a:pt x="3474" y="3327"/>
                    </a:lnTo>
                    <a:lnTo>
                      <a:pt x="3369" y="3348"/>
                    </a:lnTo>
                    <a:lnTo>
                      <a:pt x="3139" y="3327"/>
                    </a:lnTo>
                    <a:lnTo>
                      <a:pt x="3076" y="3348"/>
                    </a:lnTo>
                    <a:lnTo>
                      <a:pt x="3160" y="3432"/>
                    </a:lnTo>
                    <a:lnTo>
                      <a:pt x="3160" y="3536"/>
                    </a:lnTo>
                    <a:lnTo>
                      <a:pt x="3264" y="3620"/>
                    </a:lnTo>
                    <a:lnTo>
                      <a:pt x="3139" y="3578"/>
                    </a:lnTo>
                    <a:lnTo>
                      <a:pt x="3076" y="3515"/>
                    </a:lnTo>
                    <a:lnTo>
                      <a:pt x="3013" y="3473"/>
                    </a:lnTo>
                    <a:lnTo>
                      <a:pt x="2867" y="3536"/>
                    </a:lnTo>
                    <a:lnTo>
                      <a:pt x="2804" y="3473"/>
                    </a:lnTo>
                    <a:lnTo>
                      <a:pt x="2930" y="3432"/>
                    </a:lnTo>
                    <a:lnTo>
                      <a:pt x="2930" y="3348"/>
                    </a:lnTo>
                    <a:lnTo>
                      <a:pt x="2804" y="3222"/>
                    </a:lnTo>
                    <a:lnTo>
                      <a:pt x="2825" y="3139"/>
                    </a:lnTo>
                    <a:lnTo>
                      <a:pt x="2762" y="3097"/>
                    </a:lnTo>
                    <a:lnTo>
                      <a:pt x="2637" y="3160"/>
                    </a:lnTo>
                    <a:lnTo>
                      <a:pt x="2658" y="3243"/>
                    </a:lnTo>
                    <a:lnTo>
                      <a:pt x="2637" y="3306"/>
                    </a:lnTo>
                    <a:lnTo>
                      <a:pt x="2532" y="3264"/>
                    </a:lnTo>
                    <a:lnTo>
                      <a:pt x="2595" y="3201"/>
                    </a:lnTo>
                    <a:lnTo>
                      <a:pt x="2553" y="3139"/>
                    </a:lnTo>
                    <a:lnTo>
                      <a:pt x="2448" y="3097"/>
                    </a:lnTo>
                    <a:lnTo>
                      <a:pt x="2406" y="3139"/>
                    </a:lnTo>
                    <a:lnTo>
                      <a:pt x="2323" y="3139"/>
                    </a:lnTo>
                    <a:lnTo>
                      <a:pt x="2344" y="3034"/>
                    </a:lnTo>
                    <a:lnTo>
                      <a:pt x="2344" y="2992"/>
                    </a:lnTo>
                    <a:lnTo>
                      <a:pt x="2323" y="2888"/>
                    </a:lnTo>
                    <a:lnTo>
                      <a:pt x="2218" y="2908"/>
                    </a:lnTo>
                    <a:lnTo>
                      <a:pt x="2093" y="3034"/>
                    </a:lnTo>
                    <a:lnTo>
                      <a:pt x="2114" y="3160"/>
                    </a:lnTo>
                    <a:lnTo>
                      <a:pt x="2030" y="3160"/>
                    </a:lnTo>
                    <a:lnTo>
                      <a:pt x="1988" y="3055"/>
                    </a:lnTo>
                    <a:lnTo>
                      <a:pt x="2030" y="2992"/>
                    </a:lnTo>
                    <a:lnTo>
                      <a:pt x="2030" y="2908"/>
                    </a:lnTo>
                    <a:lnTo>
                      <a:pt x="2093" y="2720"/>
                    </a:lnTo>
                    <a:lnTo>
                      <a:pt x="2009" y="2636"/>
                    </a:lnTo>
                    <a:lnTo>
                      <a:pt x="1883" y="2699"/>
                    </a:lnTo>
                    <a:lnTo>
                      <a:pt x="1883" y="2636"/>
                    </a:lnTo>
                    <a:lnTo>
                      <a:pt x="1988" y="2616"/>
                    </a:lnTo>
                    <a:lnTo>
                      <a:pt x="2030" y="2490"/>
                    </a:lnTo>
                    <a:lnTo>
                      <a:pt x="2009" y="2385"/>
                    </a:lnTo>
                    <a:lnTo>
                      <a:pt x="1925" y="2427"/>
                    </a:lnTo>
                    <a:lnTo>
                      <a:pt x="1862" y="2385"/>
                    </a:lnTo>
                    <a:lnTo>
                      <a:pt x="1800" y="2427"/>
                    </a:lnTo>
                    <a:lnTo>
                      <a:pt x="1695" y="2427"/>
                    </a:lnTo>
                    <a:lnTo>
                      <a:pt x="1758" y="2385"/>
                    </a:lnTo>
                    <a:lnTo>
                      <a:pt x="1758" y="2323"/>
                    </a:lnTo>
                    <a:lnTo>
                      <a:pt x="1653" y="2323"/>
                    </a:lnTo>
                    <a:lnTo>
                      <a:pt x="1590" y="2406"/>
                    </a:lnTo>
                    <a:lnTo>
                      <a:pt x="1444" y="2427"/>
                    </a:lnTo>
                    <a:lnTo>
                      <a:pt x="1444" y="2364"/>
                    </a:lnTo>
                    <a:lnTo>
                      <a:pt x="1507" y="2323"/>
                    </a:lnTo>
                    <a:lnTo>
                      <a:pt x="1570" y="2218"/>
                    </a:lnTo>
                    <a:lnTo>
                      <a:pt x="1590" y="2155"/>
                    </a:lnTo>
                    <a:lnTo>
                      <a:pt x="1674" y="2155"/>
                    </a:lnTo>
                    <a:lnTo>
                      <a:pt x="1779" y="2260"/>
                    </a:lnTo>
                    <a:lnTo>
                      <a:pt x="1925" y="2260"/>
                    </a:lnTo>
                    <a:lnTo>
                      <a:pt x="1904" y="2197"/>
                    </a:lnTo>
                    <a:lnTo>
                      <a:pt x="1800" y="2071"/>
                    </a:lnTo>
                    <a:lnTo>
                      <a:pt x="1695" y="2071"/>
                    </a:lnTo>
                    <a:lnTo>
                      <a:pt x="1758" y="2009"/>
                    </a:lnTo>
                    <a:lnTo>
                      <a:pt x="1611" y="1883"/>
                    </a:lnTo>
                    <a:lnTo>
                      <a:pt x="1507" y="1841"/>
                    </a:lnTo>
                    <a:lnTo>
                      <a:pt x="1570" y="1799"/>
                    </a:lnTo>
                    <a:lnTo>
                      <a:pt x="1590" y="1737"/>
                    </a:lnTo>
                    <a:lnTo>
                      <a:pt x="1653" y="1737"/>
                    </a:lnTo>
                    <a:lnTo>
                      <a:pt x="1695" y="1841"/>
                    </a:lnTo>
                    <a:lnTo>
                      <a:pt x="1800" y="1967"/>
                    </a:lnTo>
                    <a:lnTo>
                      <a:pt x="1967" y="1988"/>
                    </a:lnTo>
                    <a:lnTo>
                      <a:pt x="2030" y="2092"/>
                    </a:lnTo>
                    <a:lnTo>
                      <a:pt x="2114" y="2009"/>
                    </a:lnTo>
                    <a:lnTo>
                      <a:pt x="2176" y="2092"/>
                    </a:lnTo>
                    <a:lnTo>
                      <a:pt x="2344" y="2155"/>
                    </a:lnTo>
                    <a:lnTo>
                      <a:pt x="2448" y="2155"/>
                    </a:lnTo>
                    <a:lnTo>
                      <a:pt x="2511" y="2051"/>
                    </a:lnTo>
                    <a:lnTo>
                      <a:pt x="2490" y="1904"/>
                    </a:lnTo>
                    <a:lnTo>
                      <a:pt x="2239" y="1758"/>
                    </a:lnTo>
                    <a:lnTo>
                      <a:pt x="2134" y="1653"/>
                    </a:lnTo>
                    <a:lnTo>
                      <a:pt x="2072" y="1653"/>
                    </a:lnTo>
                    <a:lnTo>
                      <a:pt x="2030" y="1548"/>
                    </a:lnTo>
                    <a:lnTo>
                      <a:pt x="1925" y="1444"/>
                    </a:lnTo>
                    <a:lnTo>
                      <a:pt x="1883" y="1444"/>
                    </a:lnTo>
                    <a:lnTo>
                      <a:pt x="1821" y="1381"/>
                    </a:lnTo>
                    <a:lnTo>
                      <a:pt x="1883" y="1318"/>
                    </a:lnTo>
                    <a:lnTo>
                      <a:pt x="1967" y="1339"/>
                    </a:lnTo>
                    <a:lnTo>
                      <a:pt x="2030" y="1444"/>
                    </a:lnTo>
                    <a:lnTo>
                      <a:pt x="2114" y="1444"/>
                    </a:lnTo>
                    <a:lnTo>
                      <a:pt x="2134" y="1548"/>
                    </a:lnTo>
                    <a:lnTo>
                      <a:pt x="2197" y="1548"/>
                    </a:lnTo>
                    <a:lnTo>
                      <a:pt x="2239" y="1465"/>
                    </a:lnTo>
                    <a:lnTo>
                      <a:pt x="2197" y="1276"/>
                    </a:lnTo>
                    <a:lnTo>
                      <a:pt x="2072" y="1130"/>
                    </a:lnTo>
                    <a:lnTo>
                      <a:pt x="1988" y="1130"/>
                    </a:lnTo>
                    <a:lnTo>
                      <a:pt x="1967" y="1109"/>
                    </a:lnTo>
                    <a:lnTo>
                      <a:pt x="1821" y="1109"/>
                    </a:lnTo>
                    <a:lnTo>
                      <a:pt x="1695" y="1172"/>
                    </a:lnTo>
                    <a:lnTo>
                      <a:pt x="1590" y="1172"/>
                    </a:lnTo>
                    <a:lnTo>
                      <a:pt x="1486" y="1109"/>
                    </a:lnTo>
                    <a:lnTo>
                      <a:pt x="1402" y="1130"/>
                    </a:lnTo>
                    <a:lnTo>
                      <a:pt x="1360" y="1025"/>
                    </a:lnTo>
                    <a:lnTo>
                      <a:pt x="1235" y="1214"/>
                    </a:lnTo>
                    <a:lnTo>
                      <a:pt x="1067" y="1276"/>
                    </a:lnTo>
                    <a:lnTo>
                      <a:pt x="1046" y="1381"/>
                    </a:lnTo>
                    <a:lnTo>
                      <a:pt x="963" y="1423"/>
                    </a:lnTo>
                    <a:lnTo>
                      <a:pt x="963" y="1339"/>
                    </a:lnTo>
                    <a:lnTo>
                      <a:pt x="1046" y="1235"/>
                    </a:lnTo>
                    <a:lnTo>
                      <a:pt x="1088" y="1235"/>
                    </a:lnTo>
                    <a:lnTo>
                      <a:pt x="1339" y="1004"/>
                    </a:lnTo>
                    <a:lnTo>
                      <a:pt x="1360" y="921"/>
                    </a:lnTo>
                    <a:lnTo>
                      <a:pt x="1298" y="816"/>
                    </a:lnTo>
                    <a:lnTo>
                      <a:pt x="1298" y="544"/>
                    </a:lnTo>
                    <a:lnTo>
                      <a:pt x="1339" y="523"/>
                    </a:lnTo>
                    <a:lnTo>
                      <a:pt x="1256" y="419"/>
                    </a:lnTo>
                    <a:lnTo>
                      <a:pt x="1193" y="481"/>
                    </a:lnTo>
                    <a:lnTo>
                      <a:pt x="1088" y="481"/>
                    </a:lnTo>
                    <a:lnTo>
                      <a:pt x="1026" y="419"/>
                    </a:lnTo>
                    <a:lnTo>
                      <a:pt x="1026" y="314"/>
                    </a:lnTo>
                    <a:lnTo>
                      <a:pt x="1026" y="230"/>
                    </a:lnTo>
                    <a:lnTo>
                      <a:pt x="816" y="188"/>
                    </a:lnTo>
                    <a:lnTo>
                      <a:pt x="733" y="84"/>
                    </a:lnTo>
                    <a:lnTo>
                      <a:pt x="628" y="84"/>
                    </a:lnTo>
                    <a:lnTo>
                      <a:pt x="50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478;p45">
                <a:extLst>
                  <a:ext uri="{FF2B5EF4-FFF2-40B4-BE49-F238E27FC236}">
                    <a16:creationId xmlns:a16="http://schemas.microsoft.com/office/drawing/2014/main" id="{BE71E058-FC46-4091-AF1D-D33FAFCA189E}"/>
                  </a:ext>
                </a:extLst>
              </p:cNvPr>
              <p:cNvSpPr/>
              <p:nvPr/>
            </p:nvSpPr>
            <p:spPr>
              <a:xfrm>
                <a:off x="2687175" y="1694400"/>
                <a:ext cx="33500" cy="37675"/>
              </a:xfrm>
              <a:custGeom>
                <a:avLst/>
                <a:gdLst/>
                <a:ahLst/>
                <a:cxnLst/>
                <a:rect l="l" t="t" r="r" b="b"/>
                <a:pathLst>
                  <a:path w="1340" h="1507" extrusionOk="0">
                    <a:moveTo>
                      <a:pt x="796" y="0"/>
                    </a:moveTo>
                    <a:lnTo>
                      <a:pt x="670" y="21"/>
                    </a:lnTo>
                    <a:lnTo>
                      <a:pt x="607" y="84"/>
                    </a:lnTo>
                    <a:lnTo>
                      <a:pt x="691" y="147"/>
                    </a:lnTo>
                    <a:lnTo>
                      <a:pt x="691" y="231"/>
                    </a:lnTo>
                    <a:lnTo>
                      <a:pt x="628" y="210"/>
                    </a:lnTo>
                    <a:lnTo>
                      <a:pt x="565" y="147"/>
                    </a:lnTo>
                    <a:lnTo>
                      <a:pt x="461" y="126"/>
                    </a:lnTo>
                    <a:lnTo>
                      <a:pt x="419" y="210"/>
                    </a:lnTo>
                    <a:lnTo>
                      <a:pt x="524" y="210"/>
                    </a:lnTo>
                    <a:lnTo>
                      <a:pt x="565" y="251"/>
                    </a:lnTo>
                    <a:lnTo>
                      <a:pt x="524" y="293"/>
                    </a:lnTo>
                    <a:lnTo>
                      <a:pt x="398" y="314"/>
                    </a:lnTo>
                    <a:lnTo>
                      <a:pt x="356" y="335"/>
                    </a:lnTo>
                    <a:lnTo>
                      <a:pt x="398" y="440"/>
                    </a:lnTo>
                    <a:lnTo>
                      <a:pt x="419" y="461"/>
                    </a:lnTo>
                    <a:lnTo>
                      <a:pt x="419" y="523"/>
                    </a:lnTo>
                    <a:lnTo>
                      <a:pt x="293" y="461"/>
                    </a:lnTo>
                    <a:lnTo>
                      <a:pt x="168" y="503"/>
                    </a:lnTo>
                    <a:lnTo>
                      <a:pt x="84" y="565"/>
                    </a:lnTo>
                    <a:lnTo>
                      <a:pt x="42" y="712"/>
                    </a:lnTo>
                    <a:lnTo>
                      <a:pt x="0" y="733"/>
                    </a:lnTo>
                    <a:lnTo>
                      <a:pt x="0" y="754"/>
                    </a:lnTo>
                    <a:lnTo>
                      <a:pt x="63" y="754"/>
                    </a:lnTo>
                    <a:lnTo>
                      <a:pt x="42" y="837"/>
                    </a:lnTo>
                    <a:lnTo>
                      <a:pt x="42" y="879"/>
                    </a:lnTo>
                    <a:lnTo>
                      <a:pt x="63" y="921"/>
                    </a:lnTo>
                    <a:lnTo>
                      <a:pt x="147" y="816"/>
                    </a:lnTo>
                    <a:lnTo>
                      <a:pt x="168" y="837"/>
                    </a:lnTo>
                    <a:lnTo>
                      <a:pt x="105" y="963"/>
                    </a:lnTo>
                    <a:lnTo>
                      <a:pt x="147" y="1026"/>
                    </a:lnTo>
                    <a:lnTo>
                      <a:pt x="210" y="1067"/>
                    </a:lnTo>
                    <a:lnTo>
                      <a:pt x="272" y="1047"/>
                    </a:lnTo>
                    <a:lnTo>
                      <a:pt x="293" y="1067"/>
                    </a:lnTo>
                    <a:lnTo>
                      <a:pt x="314" y="1151"/>
                    </a:lnTo>
                    <a:lnTo>
                      <a:pt x="356" y="1151"/>
                    </a:lnTo>
                    <a:lnTo>
                      <a:pt x="398" y="1088"/>
                    </a:lnTo>
                    <a:lnTo>
                      <a:pt x="461" y="1130"/>
                    </a:lnTo>
                    <a:lnTo>
                      <a:pt x="461" y="1256"/>
                    </a:lnTo>
                    <a:lnTo>
                      <a:pt x="482" y="1298"/>
                    </a:lnTo>
                    <a:lnTo>
                      <a:pt x="586" y="1277"/>
                    </a:lnTo>
                    <a:lnTo>
                      <a:pt x="607" y="1402"/>
                    </a:lnTo>
                    <a:lnTo>
                      <a:pt x="712" y="1402"/>
                    </a:lnTo>
                    <a:lnTo>
                      <a:pt x="837" y="1486"/>
                    </a:lnTo>
                    <a:lnTo>
                      <a:pt x="942" y="1486"/>
                    </a:lnTo>
                    <a:lnTo>
                      <a:pt x="1005" y="1507"/>
                    </a:lnTo>
                    <a:lnTo>
                      <a:pt x="1026" y="1486"/>
                    </a:lnTo>
                    <a:lnTo>
                      <a:pt x="1005" y="1402"/>
                    </a:lnTo>
                    <a:lnTo>
                      <a:pt x="1088" y="1381"/>
                    </a:lnTo>
                    <a:lnTo>
                      <a:pt x="1151" y="1235"/>
                    </a:lnTo>
                    <a:lnTo>
                      <a:pt x="1130" y="1088"/>
                    </a:lnTo>
                    <a:lnTo>
                      <a:pt x="1214" y="942"/>
                    </a:lnTo>
                    <a:lnTo>
                      <a:pt x="1235" y="921"/>
                    </a:lnTo>
                    <a:lnTo>
                      <a:pt x="1319" y="712"/>
                    </a:lnTo>
                    <a:lnTo>
                      <a:pt x="1319" y="565"/>
                    </a:lnTo>
                    <a:lnTo>
                      <a:pt x="1340" y="523"/>
                    </a:lnTo>
                    <a:lnTo>
                      <a:pt x="1319" y="419"/>
                    </a:lnTo>
                    <a:lnTo>
                      <a:pt x="1235" y="335"/>
                    </a:lnTo>
                    <a:lnTo>
                      <a:pt x="1235" y="210"/>
                    </a:lnTo>
                    <a:lnTo>
                      <a:pt x="1193" y="147"/>
                    </a:lnTo>
                    <a:lnTo>
                      <a:pt x="1151" y="42"/>
                    </a:lnTo>
                    <a:lnTo>
                      <a:pt x="1005" y="0"/>
                    </a:lnTo>
                    <a:lnTo>
                      <a:pt x="900" y="42"/>
                    </a:lnTo>
                    <a:lnTo>
                      <a:pt x="79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479;p45">
                <a:extLst>
                  <a:ext uri="{FF2B5EF4-FFF2-40B4-BE49-F238E27FC236}">
                    <a16:creationId xmlns:a16="http://schemas.microsoft.com/office/drawing/2014/main" id="{B507B758-791A-4253-8D54-92EAEA010BC9}"/>
                  </a:ext>
                </a:extLst>
              </p:cNvPr>
              <p:cNvSpPr/>
              <p:nvPr/>
            </p:nvSpPr>
            <p:spPr>
              <a:xfrm>
                <a:off x="2605050" y="1520200"/>
                <a:ext cx="42400" cy="26175"/>
              </a:xfrm>
              <a:custGeom>
                <a:avLst/>
                <a:gdLst/>
                <a:ahLst/>
                <a:cxnLst/>
                <a:rect l="l" t="t" r="r" b="b"/>
                <a:pathLst>
                  <a:path w="1696" h="1047" extrusionOk="0">
                    <a:moveTo>
                      <a:pt x="1570" y="1"/>
                    </a:moveTo>
                    <a:lnTo>
                      <a:pt x="1486" y="64"/>
                    </a:lnTo>
                    <a:lnTo>
                      <a:pt x="1256" y="64"/>
                    </a:lnTo>
                    <a:lnTo>
                      <a:pt x="1130" y="168"/>
                    </a:lnTo>
                    <a:lnTo>
                      <a:pt x="963" y="168"/>
                    </a:lnTo>
                    <a:lnTo>
                      <a:pt x="921" y="189"/>
                    </a:lnTo>
                    <a:lnTo>
                      <a:pt x="816" y="105"/>
                    </a:lnTo>
                    <a:lnTo>
                      <a:pt x="712" y="84"/>
                    </a:lnTo>
                    <a:lnTo>
                      <a:pt x="356" y="189"/>
                    </a:lnTo>
                    <a:lnTo>
                      <a:pt x="126" y="189"/>
                    </a:lnTo>
                    <a:lnTo>
                      <a:pt x="105" y="273"/>
                    </a:lnTo>
                    <a:lnTo>
                      <a:pt x="0" y="377"/>
                    </a:lnTo>
                    <a:lnTo>
                      <a:pt x="0" y="482"/>
                    </a:lnTo>
                    <a:lnTo>
                      <a:pt x="105" y="461"/>
                    </a:lnTo>
                    <a:lnTo>
                      <a:pt x="231" y="461"/>
                    </a:lnTo>
                    <a:lnTo>
                      <a:pt x="314" y="419"/>
                    </a:lnTo>
                    <a:lnTo>
                      <a:pt x="398" y="461"/>
                    </a:lnTo>
                    <a:lnTo>
                      <a:pt x="503" y="461"/>
                    </a:lnTo>
                    <a:lnTo>
                      <a:pt x="565" y="503"/>
                    </a:lnTo>
                    <a:lnTo>
                      <a:pt x="503" y="587"/>
                    </a:lnTo>
                    <a:lnTo>
                      <a:pt x="544" y="712"/>
                    </a:lnTo>
                    <a:lnTo>
                      <a:pt x="628" y="817"/>
                    </a:lnTo>
                    <a:lnTo>
                      <a:pt x="712" y="712"/>
                    </a:lnTo>
                    <a:lnTo>
                      <a:pt x="712" y="628"/>
                    </a:lnTo>
                    <a:lnTo>
                      <a:pt x="754" y="587"/>
                    </a:lnTo>
                    <a:lnTo>
                      <a:pt x="858" y="712"/>
                    </a:lnTo>
                    <a:lnTo>
                      <a:pt x="837" y="838"/>
                    </a:lnTo>
                    <a:lnTo>
                      <a:pt x="984" y="1005"/>
                    </a:lnTo>
                    <a:lnTo>
                      <a:pt x="1088" y="984"/>
                    </a:lnTo>
                    <a:lnTo>
                      <a:pt x="1151" y="1047"/>
                    </a:lnTo>
                    <a:lnTo>
                      <a:pt x="1360" y="1047"/>
                    </a:lnTo>
                    <a:lnTo>
                      <a:pt x="1465" y="942"/>
                    </a:lnTo>
                    <a:lnTo>
                      <a:pt x="1591" y="900"/>
                    </a:lnTo>
                    <a:lnTo>
                      <a:pt x="1674" y="670"/>
                    </a:lnTo>
                    <a:lnTo>
                      <a:pt x="1591" y="503"/>
                    </a:lnTo>
                    <a:lnTo>
                      <a:pt x="1695" y="356"/>
                    </a:lnTo>
                    <a:lnTo>
                      <a:pt x="1695" y="273"/>
                    </a:lnTo>
                    <a:lnTo>
                      <a:pt x="1612" y="147"/>
                    </a:lnTo>
                    <a:lnTo>
                      <a:pt x="1653" y="64"/>
                    </a:lnTo>
                    <a:lnTo>
                      <a:pt x="157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480;p45">
                <a:extLst>
                  <a:ext uri="{FF2B5EF4-FFF2-40B4-BE49-F238E27FC236}">
                    <a16:creationId xmlns:a16="http://schemas.microsoft.com/office/drawing/2014/main" id="{021AB4E7-E241-495A-B2C5-08E2CC419ABE}"/>
                  </a:ext>
                </a:extLst>
              </p:cNvPr>
              <p:cNvSpPr/>
              <p:nvPr/>
            </p:nvSpPr>
            <p:spPr>
              <a:xfrm>
                <a:off x="2443425" y="1547400"/>
                <a:ext cx="109875" cy="60700"/>
              </a:xfrm>
              <a:custGeom>
                <a:avLst/>
                <a:gdLst/>
                <a:ahLst/>
                <a:cxnLst/>
                <a:rect l="l" t="t" r="r" b="b"/>
                <a:pathLst>
                  <a:path w="4395" h="2428" extrusionOk="0">
                    <a:moveTo>
                      <a:pt x="4268" y="1"/>
                    </a:moveTo>
                    <a:lnTo>
                      <a:pt x="4185" y="43"/>
                    </a:lnTo>
                    <a:lnTo>
                      <a:pt x="4059" y="105"/>
                    </a:lnTo>
                    <a:lnTo>
                      <a:pt x="4059" y="252"/>
                    </a:lnTo>
                    <a:lnTo>
                      <a:pt x="4038" y="336"/>
                    </a:lnTo>
                    <a:lnTo>
                      <a:pt x="4059" y="377"/>
                    </a:lnTo>
                    <a:lnTo>
                      <a:pt x="3955" y="419"/>
                    </a:lnTo>
                    <a:lnTo>
                      <a:pt x="3934" y="315"/>
                    </a:lnTo>
                    <a:lnTo>
                      <a:pt x="3892" y="315"/>
                    </a:lnTo>
                    <a:lnTo>
                      <a:pt x="3871" y="377"/>
                    </a:lnTo>
                    <a:lnTo>
                      <a:pt x="3829" y="440"/>
                    </a:lnTo>
                    <a:lnTo>
                      <a:pt x="3766" y="357"/>
                    </a:lnTo>
                    <a:lnTo>
                      <a:pt x="3745" y="168"/>
                    </a:lnTo>
                    <a:lnTo>
                      <a:pt x="3641" y="64"/>
                    </a:lnTo>
                    <a:lnTo>
                      <a:pt x="3578" y="64"/>
                    </a:lnTo>
                    <a:lnTo>
                      <a:pt x="3557" y="126"/>
                    </a:lnTo>
                    <a:lnTo>
                      <a:pt x="3432" y="126"/>
                    </a:lnTo>
                    <a:lnTo>
                      <a:pt x="3306" y="64"/>
                    </a:lnTo>
                    <a:lnTo>
                      <a:pt x="3222" y="64"/>
                    </a:lnTo>
                    <a:lnTo>
                      <a:pt x="2992" y="43"/>
                    </a:lnTo>
                    <a:lnTo>
                      <a:pt x="2846" y="126"/>
                    </a:lnTo>
                    <a:lnTo>
                      <a:pt x="2804" y="231"/>
                    </a:lnTo>
                    <a:lnTo>
                      <a:pt x="2741" y="315"/>
                    </a:lnTo>
                    <a:lnTo>
                      <a:pt x="2699" y="273"/>
                    </a:lnTo>
                    <a:lnTo>
                      <a:pt x="2636" y="273"/>
                    </a:lnTo>
                    <a:lnTo>
                      <a:pt x="2364" y="482"/>
                    </a:lnTo>
                    <a:lnTo>
                      <a:pt x="2281" y="566"/>
                    </a:lnTo>
                    <a:lnTo>
                      <a:pt x="2197" y="566"/>
                    </a:lnTo>
                    <a:lnTo>
                      <a:pt x="2051" y="670"/>
                    </a:lnTo>
                    <a:lnTo>
                      <a:pt x="1946" y="691"/>
                    </a:lnTo>
                    <a:lnTo>
                      <a:pt x="1862" y="775"/>
                    </a:lnTo>
                    <a:lnTo>
                      <a:pt x="1841" y="859"/>
                    </a:lnTo>
                    <a:lnTo>
                      <a:pt x="1653" y="859"/>
                    </a:lnTo>
                    <a:lnTo>
                      <a:pt x="1590" y="880"/>
                    </a:lnTo>
                    <a:lnTo>
                      <a:pt x="1465" y="859"/>
                    </a:lnTo>
                    <a:lnTo>
                      <a:pt x="1423" y="901"/>
                    </a:lnTo>
                    <a:lnTo>
                      <a:pt x="1339" y="901"/>
                    </a:lnTo>
                    <a:lnTo>
                      <a:pt x="1151" y="1068"/>
                    </a:lnTo>
                    <a:lnTo>
                      <a:pt x="1025" y="1152"/>
                    </a:lnTo>
                    <a:lnTo>
                      <a:pt x="900" y="1089"/>
                    </a:lnTo>
                    <a:lnTo>
                      <a:pt x="795" y="1152"/>
                    </a:lnTo>
                    <a:lnTo>
                      <a:pt x="523" y="1193"/>
                    </a:lnTo>
                    <a:lnTo>
                      <a:pt x="398" y="1382"/>
                    </a:lnTo>
                    <a:lnTo>
                      <a:pt x="314" y="1382"/>
                    </a:lnTo>
                    <a:lnTo>
                      <a:pt x="167" y="1403"/>
                    </a:lnTo>
                    <a:lnTo>
                      <a:pt x="105" y="1528"/>
                    </a:lnTo>
                    <a:lnTo>
                      <a:pt x="209" y="1528"/>
                    </a:lnTo>
                    <a:lnTo>
                      <a:pt x="272" y="1591"/>
                    </a:lnTo>
                    <a:lnTo>
                      <a:pt x="167" y="1591"/>
                    </a:lnTo>
                    <a:lnTo>
                      <a:pt x="126" y="1633"/>
                    </a:lnTo>
                    <a:lnTo>
                      <a:pt x="209" y="1717"/>
                    </a:lnTo>
                    <a:lnTo>
                      <a:pt x="188" y="1779"/>
                    </a:lnTo>
                    <a:lnTo>
                      <a:pt x="0" y="1842"/>
                    </a:lnTo>
                    <a:lnTo>
                      <a:pt x="0" y="1905"/>
                    </a:lnTo>
                    <a:lnTo>
                      <a:pt x="126" y="1926"/>
                    </a:lnTo>
                    <a:lnTo>
                      <a:pt x="230" y="1905"/>
                    </a:lnTo>
                    <a:lnTo>
                      <a:pt x="293" y="1821"/>
                    </a:lnTo>
                    <a:lnTo>
                      <a:pt x="377" y="1800"/>
                    </a:lnTo>
                    <a:lnTo>
                      <a:pt x="481" y="1842"/>
                    </a:lnTo>
                    <a:lnTo>
                      <a:pt x="586" y="1989"/>
                    </a:lnTo>
                    <a:lnTo>
                      <a:pt x="586" y="2114"/>
                    </a:lnTo>
                    <a:lnTo>
                      <a:pt x="691" y="2156"/>
                    </a:lnTo>
                    <a:lnTo>
                      <a:pt x="732" y="2114"/>
                    </a:lnTo>
                    <a:lnTo>
                      <a:pt x="732" y="2009"/>
                    </a:lnTo>
                    <a:lnTo>
                      <a:pt x="753" y="1989"/>
                    </a:lnTo>
                    <a:lnTo>
                      <a:pt x="816" y="1821"/>
                    </a:lnTo>
                    <a:lnTo>
                      <a:pt x="858" y="1821"/>
                    </a:lnTo>
                    <a:lnTo>
                      <a:pt x="1004" y="1779"/>
                    </a:lnTo>
                    <a:lnTo>
                      <a:pt x="1067" y="1800"/>
                    </a:lnTo>
                    <a:lnTo>
                      <a:pt x="1046" y="1884"/>
                    </a:lnTo>
                    <a:lnTo>
                      <a:pt x="942" y="1926"/>
                    </a:lnTo>
                    <a:lnTo>
                      <a:pt x="900" y="2093"/>
                    </a:lnTo>
                    <a:lnTo>
                      <a:pt x="942" y="2156"/>
                    </a:lnTo>
                    <a:lnTo>
                      <a:pt x="858" y="2240"/>
                    </a:lnTo>
                    <a:lnTo>
                      <a:pt x="816" y="2323"/>
                    </a:lnTo>
                    <a:lnTo>
                      <a:pt x="858" y="2407"/>
                    </a:lnTo>
                    <a:lnTo>
                      <a:pt x="921" y="2323"/>
                    </a:lnTo>
                    <a:lnTo>
                      <a:pt x="1004" y="2344"/>
                    </a:lnTo>
                    <a:lnTo>
                      <a:pt x="1004" y="2428"/>
                    </a:lnTo>
                    <a:lnTo>
                      <a:pt x="1046" y="2428"/>
                    </a:lnTo>
                    <a:lnTo>
                      <a:pt x="1235" y="2323"/>
                    </a:lnTo>
                    <a:lnTo>
                      <a:pt x="1318" y="2219"/>
                    </a:lnTo>
                    <a:lnTo>
                      <a:pt x="1381" y="2240"/>
                    </a:lnTo>
                    <a:lnTo>
                      <a:pt x="1444" y="2135"/>
                    </a:lnTo>
                    <a:lnTo>
                      <a:pt x="1444" y="2009"/>
                    </a:lnTo>
                    <a:lnTo>
                      <a:pt x="1527" y="2009"/>
                    </a:lnTo>
                    <a:lnTo>
                      <a:pt x="1590" y="1905"/>
                    </a:lnTo>
                    <a:lnTo>
                      <a:pt x="1590" y="1779"/>
                    </a:lnTo>
                    <a:lnTo>
                      <a:pt x="1653" y="1717"/>
                    </a:lnTo>
                    <a:lnTo>
                      <a:pt x="1674" y="1779"/>
                    </a:lnTo>
                    <a:lnTo>
                      <a:pt x="1653" y="1842"/>
                    </a:lnTo>
                    <a:lnTo>
                      <a:pt x="1674" y="1926"/>
                    </a:lnTo>
                    <a:lnTo>
                      <a:pt x="1653" y="2051"/>
                    </a:lnTo>
                    <a:lnTo>
                      <a:pt x="1674" y="2198"/>
                    </a:lnTo>
                    <a:lnTo>
                      <a:pt x="1737" y="2198"/>
                    </a:lnTo>
                    <a:lnTo>
                      <a:pt x="1841" y="2051"/>
                    </a:lnTo>
                    <a:lnTo>
                      <a:pt x="1862" y="1926"/>
                    </a:lnTo>
                    <a:lnTo>
                      <a:pt x="1883" y="1884"/>
                    </a:lnTo>
                    <a:lnTo>
                      <a:pt x="1967" y="1842"/>
                    </a:lnTo>
                    <a:lnTo>
                      <a:pt x="2092" y="1696"/>
                    </a:lnTo>
                    <a:lnTo>
                      <a:pt x="2113" y="1570"/>
                    </a:lnTo>
                    <a:lnTo>
                      <a:pt x="2092" y="1465"/>
                    </a:lnTo>
                    <a:lnTo>
                      <a:pt x="2155" y="1361"/>
                    </a:lnTo>
                    <a:lnTo>
                      <a:pt x="2197" y="1486"/>
                    </a:lnTo>
                    <a:lnTo>
                      <a:pt x="2406" y="1361"/>
                    </a:lnTo>
                    <a:lnTo>
                      <a:pt x="2469" y="1193"/>
                    </a:lnTo>
                    <a:lnTo>
                      <a:pt x="2490" y="1089"/>
                    </a:lnTo>
                    <a:lnTo>
                      <a:pt x="2595" y="1068"/>
                    </a:lnTo>
                    <a:lnTo>
                      <a:pt x="2636" y="1047"/>
                    </a:lnTo>
                    <a:lnTo>
                      <a:pt x="2720" y="1089"/>
                    </a:lnTo>
                    <a:lnTo>
                      <a:pt x="2825" y="984"/>
                    </a:lnTo>
                    <a:lnTo>
                      <a:pt x="2888" y="1047"/>
                    </a:lnTo>
                    <a:lnTo>
                      <a:pt x="2825" y="1256"/>
                    </a:lnTo>
                    <a:lnTo>
                      <a:pt x="2678" y="1403"/>
                    </a:lnTo>
                    <a:lnTo>
                      <a:pt x="2636" y="1507"/>
                    </a:lnTo>
                    <a:lnTo>
                      <a:pt x="2574" y="1591"/>
                    </a:lnTo>
                    <a:lnTo>
                      <a:pt x="2574" y="1633"/>
                    </a:lnTo>
                    <a:lnTo>
                      <a:pt x="2469" y="1696"/>
                    </a:lnTo>
                    <a:lnTo>
                      <a:pt x="2323" y="1926"/>
                    </a:lnTo>
                    <a:lnTo>
                      <a:pt x="2323" y="1989"/>
                    </a:lnTo>
                    <a:lnTo>
                      <a:pt x="2385" y="2093"/>
                    </a:lnTo>
                    <a:lnTo>
                      <a:pt x="2364" y="2198"/>
                    </a:lnTo>
                    <a:lnTo>
                      <a:pt x="2427" y="2219"/>
                    </a:lnTo>
                    <a:lnTo>
                      <a:pt x="2532" y="2261"/>
                    </a:lnTo>
                    <a:lnTo>
                      <a:pt x="2616" y="2198"/>
                    </a:lnTo>
                    <a:lnTo>
                      <a:pt x="2720" y="2135"/>
                    </a:lnTo>
                    <a:lnTo>
                      <a:pt x="2741" y="2030"/>
                    </a:lnTo>
                    <a:lnTo>
                      <a:pt x="2741" y="1926"/>
                    </a:lnTo>
                    <a:lnTo>
                      <a:pt x="2825" y="1842"/>
                    </a:lnTo>
                    <a:lnTo>
                      <a:pt x="2888" y="1737"/>
                    </a:lnTo>
                    <a:lnTo>
                      <a:pt x="2950" y="1737"/>
                    </a:lnTo>
                    <a:lnTo>
                      <a:pt x="3013" y="1717"/>
                    </a:lnTo>
                    <a:lnTo>
                      <a:pt x="3097" y="1779"/>
                    </a:lnTo>
                    <a:lnTo>
                      <a:pt x="3201" y="1779"/>
                    </a:lnTo>
                    <a:lnTo>
                      <a:pt x="3243" y="1717"/>
                    </a:lnTo>
                    <a:lnTo>
                      <a:pt x="3432" y="1717"/>
                    </a:lnTo>
                    <a:lnTo>
                      <a:pt x="3515" y="1612"/>
                    </a:lnTo>
                    <a:lnTo>
                      <a:pt x="3557" y="1403"/>
                    </a:lnTo>
                    <a:lnTo>
                      <a:pt x="3662" y="1256"/>
                    </a:lnTo>
                    <a:lnTo>
                      <a:pt x="3662" y="1152"/>
                    </a:lnTo>
                    <a:lnTo>
                      <a:pt x="3683" y="1089"/>
                    </a:lnTo>
                    <a:lnTo>
                      <a:pt x="3766" y="1214"/>
                    </a:lnTo>
                    <a:lnTo>
                      <a:pt x="3871" y="1256"/>
                    </a:lnTo>
                    <a:lnTo>
                      <a:pt x="3892" y="1193"/>
                    </a:lnTo>
                    <a:lnTo>
                      <a:pt x="3892" y="1110"/>
                    </a:lnTo>
                    <a:lnTo>
                      <a:pt x="3787" y="963"/>
                    </a:lnTo>
                    <a:lnTo>
                      <a:pt x="3787" y="880"/>
                    </a:lnTo>
                    <a:lnTo>
                      <a:pt x="3934" y="775"/>
                    </a:lnTo>
                    <a:lnTo>
                      <a:pt x="4038" y="754"/>
                    </a:lnTo>
                    <a:lnTo>
                      <a:pt x="4143" y="691"/>
                    </a:lnTo>
                    <a:lnTo>
                      <a:pt x="4206" y="733"/>
                    </a:lnTo>
                    <a:lnTo>
                      <a:pt x="4289" y="733"/>
                    </a:lnTo>
                    <a:lnTo>
                      <a:pt x="4394" y="587"/>
                    </a:lnTo>
                    <a:lnTo>
                      <a:pt x="4373" y="524"/>
                    </a:lnTo>
                    <a:lnTo>
                      <a:pt x="4352" y="273"/>
                    </a:lnTo>
                    <a:lnTo>
                      <a:pt x="4373" y="231"/>
                    </a:lnTo>
                    <a:lnTo>
                      <a:pt x="4352" y="168"/>
                    </a:lnTo>
                    <a:lnTo>
                      <a:pt x="4352" y="22"/>
                    </a:lnTo>
                    <a:lnTo>
                      <a:pt x="426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481;p45">
                <a:extLst>
                  <a:ext uri="{FF2B5EF4-FFF2-40B4-BE49-F238E27FC236}">
                    <a16:creationId xmlns:a16="http://schemas.microsoft.com/office/drawing/2014/main" id="{1BCB506A-E5C3-4608-8BF2-3C8522FBD77D}"/>
                  </a:ext>
                </a:extLst>
              </p:cNvPr>
              <p:cNvSpPr/>
              <p:nvPr/>
            </p:nvSpPr>
            <p:spPr>
              <a:xfrm>
                <a:off x="2580975" y="1547400"/>
                <a:ext cx="48150" cy="32475"/>
              </a:xfrm>
              <a:custGeom>
                <a:avLst/>
                <a:gdLst/>
                <a:ahLst/>
                <a:cxnLst/>
                <a:rect l="l" t="t" r="r" b="b"/>
                <a:pathLst>
                  <a:path w="1926" h="1299" extrusionOk="0">
                    <a:moveTo>
                      <a:pt x="796" y="1"/>
                    </a:moveTo>
                    <a:lnTo>
                      <a:pt x="524" y="43"/>
                    </a:lnTo>
                    <a:lnTo>
                      <a:pt x="440" y="43"/>
                    </a:lnTo>
                    <a:lnTo>
                      <a:pt x="336" y="126"/>
                    </a:lnTo>
                    <a:lnTo>
                      <a:pt x="231" y="168"/>
                    </a:lnTo>
                    <a:lnTo>
                      <a:pt x="210" y="315"/>
                    </a:lnTo>
                    <a:lnTo>
                      <a:pt x="64" y="419"/>
                    </a:lnTo>
                    <a:lnTo>
                      <a:pt x="64" y="524"/>
                    </a:lnTo>
                    <a:lnTo>
                      <a:pt x="1" y="629"/>
                    </a:lnTo>
                    <a:lnTo>
                      <a:pt x="22" y="754"/>
                    </a:lnTo>
                    <a:lnTo>
                      <a:pt x="22" y="880"/>
                    </a:lnTo>
                    <a:lnTo>
                      <a:pt x="106" y="880"/>
                    </a:lnTo>
                    <a:lnTo>
                      <a:pt x="231" y="963"/>
                    </a:lnTo>
                    <a:lnTo>
                      <a:pt x="315" y="1110"/>
                    </a:lnTo>
                    <a:lnTo>
                      <a:pt x="231" y="1193"/>
                    </a:lnTo>
                    <a:lnTo>
                      <a:pt x="252" y="1214"/>
                    </a:lnTo>
                    <a:lnTo>
                      <a:pt x="378" y="1214"/>
                    </a:lnTo>
                    <a:lnTo>
                      <a:pt x="524" y="1256"/>
                    </a:lnTo>
                    <a:lnTo>
                      <a:pt x="566" y="1214"/>
                    </a:lnTo>
                    <a:lnTo>
                      <a:pt x="691" y="1298"/>
                    </a:lnTo>
                    <a:lnTo>
                      <a:pt x="838" y="1298"/>
                    </a:lnTo>
                    <a:lnTo>
                      <a:pt x="943" y="1256"/>
                    </a:lnTo>
                    <a:lnTo>
                      <a:pt x="1068" y="1256"/>
                    </a:lnTo>
                    <a:lnTo>
                      <a:pt x="1110" y="1152"/>
                    </a:lnTo>
                    <a:lnTo>
                      <a:pt x="1110" y="1089"/>
                    </a:lnTo>
                    <a:lnTo>
                      <a:pt x="1215" y="1068"/>
                    </a:lnTo>
                    <a:lnTo>
                      <a:pt x="1256" y="984"/>
                    </a:lnTo>
                    <a:lnTo>
                      <a:pt x="1403" y="796"/>
                    </a:lnTo>
                    <a:lnTo>
                      <a:pt x="1382" y="733"/>
                    </a:lnTo>
                    <a:lnTo>
                      <a:pt x="1319" y="754"/>
                    </a:lnTo>
                    <a:lnTo>
                      <a:pt x="1215" y="733"/>
                    </a:lnTo>
                    <a:lnTo>
                      <a:pt x="1215" y="670"/>
                    </a:lnTo>
                    <a:lnTo>
                      <a:pt x="1361" y="545"/>
                    </a:lnTo>
                    <a:lnTo>
                      <a:pt x="1466" y="545"/>
                    </a:lnTo>
                    <a:lnTo>
                      <a:pt x="1738" y="440"/>
                    </a:lnTo>
                    <a:lnTo>
                      <a:pt x="1821" y="461"/>
                    </a:lnTo>
                    <a:lnTo>
                      <a:pt x="1926" y="273"/>
                    </a:lnTo>
                    <a:lnTo>
                      <a:pt x="1905" y="231"/>
                    </a:lnTo>
                    <a:lnTo>
                      <a:pt x="1779" y="210"/>
                    </a:lnTo>
                    <a:lnTo>
                      <a:pt x="1717" y="147"/>
                    </a:lnTo>
                    <a:lnTo>
                      <a:pt x="1591" y="126"/>
                    </a:lnTo>
                    <a:lnTo>
                      <a:pt x="1424" y="126"/>
                    </a:lnTo>
                    <a:lnTo>
                      <a:pt x="1403" y="105"/>
                    </a:lnTo>
                    <a:lnTo>
                      <a:pt x="1256" y="43"/>
                    </a:lnTo>
                    <a:lnTo>
                      <a:pt x="1173" y="64"/>
                    </a:lnTo>
                    <a:lnTo>
                      <a:pt x="1047" y="64"/>
                    </a:lnTo>
                    <a:lnTo>
                      <a:pt x="963" y="43"/>
                    </a:lnTo>
                    <a:lnTo>
                      <a:pt x="859" y="43"/>
                    </a:lnTo>
                    <a:lnTo>
                      <a:pt x="79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482;p45">
                <a:extLst>
                  <a:ext uri="{FF2B5EF4-FFF2-40B4-BE49-F238E27FC236}">
                    <a16:creationId xmlns:a16="http://schemas.microsoft.com/office/drawing/2014/main" id="{8C4FFD58-586F-46AD-AD37-6D0934CBDE68}"/>
                  </a:ext>
                </a:extLst>
              </p:cNvPr>
              <p:cNvSpPr/>
              <p:nvPr/>
            </p:nvSpPr>
            <p:spPr>
              <a:xfrm>
                <a:off x="2474800" y="1600250"/>
                <a:ext cx="142825" cy="88425"/>
              </a:xfrm>
              <a:custGeom>
                <a:avLst/>
                <a:gdLst/>
                <a:ahLst/>
                <a:cxnLst/>
                <a:rect l="l" t="t" r="r" b="b"/>
                <a:pathLst>
                  <a:path w="5713" h="3537" extrusionOk="0">
                    <a:moveTo>
                      <a:pt x="2177" y="0"/>
                    </a:moveTo>
                    <a:lnTo>
                      <a:pt x="1863" y="84"/>
                    </a:lnTo>
                    <a:lnTo>
                      <a:pt x="1800" y="126"/>
                    </a:lnTo>
                    <a:lnTo>
                      <a:pt x="1863" y="188"/>
                    </a:lnTo>
                    <a:lnTo>
                      <a:pt x="1863" y="293"/>
                    </a:lnTo>
                    <a:lnTo>
                      <a:pt x="1988" y="356"/>
                    </a:lnTo>
                    <a:lnTo>
                      <a:pt x="2051" y="460"/>
                    </a:lnTo>
                    <a:lnTo>
                      <a:pt x="1967" y="439"/>
                    </a:lnTo>
                    <a:lnTo>
                      <a:pt x="1842" y="335"/>
                    </a:lnTo>
                    <a:lnTo>
                      <a:pt x="1758" y="335"/>
                    </a:lnTo>
                    <a:lnTo>
                      <a:pt x="1695" y="293"/>
                    </a:lnTo>
                    <a:lnTo>
                      <a:pt x="1591" y="293"/>
                    </a:lnTo>
                    <a:lnTo>
                      <a:pt x="1465" y="335"/>
                    </a:lnTo>
                    <a:lnTo>
                      <a:pt x="1381" y="335"/>
                    </a:lnTo>
                    <a:lnTo>
                      <a:pt x="1319" y="398"/>
                    </a:lnTo>
                    <a:lnTo>
                      <a:pt x="1256" y="502"/>
                    </a:lnTo>
                    <a:lnTo>
                      <a:pt x="1130" y="607"/>
                    </a:lnTo>
                    <a:lnTo>
                      <a:pt x="1214" y="711"/>
                    </a:lnTo>
                    <a:lnTo>
                      <a:pt x="1444" y="753"/>
                    </a:lnTo>
                    <a:lnTo>
                      <a:pt x="1549" y="753"/>
                    </a:lnTo>
                    <a:lnTo>
                      <a:pt x="1653" y="837"/>
                    </a:lnTo>
                    <a:lnTo>
                      <a:pt x="1737" y="837"/>
                    </a:lnTo>
                    <a:lnTo>
                      <a:pt x="1758" y="879"/>
                    </a:lnTo>
                    <a:lnTo>
                      <a:pt x="1695" y="921"/>
                    </a:lnTo>
                    <a:lnTo>
                      <a:pt x="1570" y="879"/>
                    </a:lnTo>
                    <a:lnTo>
                      <a:pt x="1319" y="858"/>
                    </a:lnTo>
                    <a:lnTo>
                      <a:pt x="1109" y="879"/>
                    </a:lnTo>
                    <a:lnTo>
                      <a:pt x="1026" y="858"/>
                    </a:lnTo>
                    <a:lnTo>
                      <a:pt x="921" y="879"/>
                    </a:lnTo>
                    <a:lnTo>
                      <a:pt x="754" y="1046"/>
                    </a:lnTo>
                    <a:lnTo>
                      <a:pt x="607" y="1193"/>
                    </a:lnTo>
                    <a:lnTo>
                      <a:pt x="628" y="1256"/>
                    </a:lnTo>
                    <a:lnTo>
                      <a:pt x="754" y="1256"/>
                    </a:lnTo>
                    <a:lnTo>
                      <a:pt x="942" y="1297"/>
                    </a:lnTo>
                    <a:lnTo>
                      <a:pt x="1068" y="1276"/>
                    </a:lnTo>
                    <a:lnTo>
                      <a:pt x="1214" y="1276"/>
                    </a:lnTo>
                    <a:lnTo>
                      <a:pt x="1256" y="1339"/>
                    </a:lnTo>
                    <a:lnTo>
                      <a:pt x="1340" y="1381"/>
                    </a:lnTo>
                    <a:lnTo>
                      <a:pt x="1214" y="1486"/>
                    </a:lnTo>
                    <a:lnTo>
                      <a:pt x="1068" y="1486"/>
                    </a:lnTo>
                    <a:lnTo>
                      <a:pt x="963" y="1569"/>
                    </a:lnTo>
                    <a:lnTo>
                      <a:pt x="837" y="1548"/>
                    </a:lnTo>
                    <a:lnTo>
                      <a:pt x="712" y="1465"/>
                    </a:lnTo>
                    <a:lnTo>
                      <a:pt x="503" y="1465"/>
                    </a:lnTo>
                    <a:lnTo>
                      <a:pt x="419" y="1444"/>
                    </a:lnTo>
                    <a:lnTo>
                      <a:pt x="314" y="1465"/>
                    </a:lnTo>
                    <a:lnTo>
                      <a:pt x="84" y="1611"/>
                    </a:lnTo>
                    <a:lnTo>
                      <a:pt x="126" y="1674"/>
                    </a:lnTo>
                    <a:lnTo>
                      <a:pt x="126" y="1800"/>
                    </a:lnTo>
                    <a:lnTo>
                      <a:pt x="0" y="1800"/>
                    </a:lnTo>
                    <a:lnTo>
                      <a:pt x="0" y="1862"/>
                    </a:lnTo>
                    <a:lnTo>
                      <a:pt x="189" y="1988"/>
                    </a:lnTo>
                    <a:lnTo>
                      <a:pt x="314" y="2134"/>
                    </a:lnTo>
                    <a:lnTo>
                      <a:pt x="377" y="2134"/>
                    </a:lnTo>
                    <a:lnTo>
                      <a:pt x="398" y="2030"/>
                    </a:lnTo>
                    <a:lnTo>
                      <a:pt x="482" y="2072"/>
                    </a:lnTo>
                    <a:lnTo>
                      <a:pt x="419" y="2134"/>
                    </a:lnTo>
                    <a:lnTo>
                      <a:pt x="544" y="2239"/>
                    </a:lnTo>
                    <a:lnTo>
                      <a:pt x="544" y="2385"/>
                    </a:lnTo>
                    <a:lnTo>
                      <a:pt x="649" y="2427"/>
                    </a:lnTo>
                    <a:lnTo>
                      <a:pt x="733" y="2344"/>
                    </a:lnTo>
                    <a:lnTo>
                      <a:pt x="733" y="2218"/>
                    </a:lnTo>
                    <a:lnTo>
                      <a:pt x="796" y="2239"/>
                    </a:lnTo>
                    <a:lnTo>
                      <a:pt x="900" y="2239"/>
                    </a:lnTo>
                    <a:lnTo>
                      <a:pt x="837" y="2323"/>
                    </a:lnTo>
                    <a:lnTo>
                      <a:pt x="837" y="2427"/>
                    </a:lnTo>
                    <a:lnTo>
                      <a:pt x="963" y="2511"/>
                    </a:lnTo>
                    <a:lnTo>
                      <a:pt x="1068" y="2490"/>
                    </a:lnTo>
                    <a:lnTo>
                      <a:pt x="1109" y="2406"/>
                    </a:lnTo>
                    <a:lnTo>
                      <a:pt x="1277" y="2323"/>
                    </a:lnTo>
                    <a:lnTo>
                      <a:pt x="1319" y="2197"/>
                    </a:lnTo>
                    <a:lnTo>
                      <a:pt x="1340" y="2176"/>
                    </a:lnTo>
                    <a:lnTo>
                      <a:pt x="1423" y="2281"/>
                    </a:lnTo>
                    <a:lnTo>
                      <a:pt x="1465" y="2197"/>
                    </a:lnTo>
                    <a:lnTo>
                      <a:pt x="1591" y="2176"/>
                    </a:lnTo>
                    <a:lnTo>
                      <a:pt x="1674" y="2176"/>
                    </a:lnTo>
                    <a:lnTo>
                      <a:pt x="1549" y="2281"/>
                    </a:lnTo>
                    <a:lnTo>
                      <a:pt x="1423" y="2344"/>
                    </a:lnTo>
                    <a:lnTo>
                      <a:pt x="1423" y="2448"/>
                    </a:lnTo>
                    <a:lnTo>
                      <a:pt x="1570" y="2511"/>
                    </a:lnTo>
                    <a:lnTo>
                      <a:pt x="1674" y="2490"/>
                    </a:lnTo>
                    <a:lnTo>
                      <a:pt x="1737" y="2532"/>
                    </a:lnTo>
                    <a:lnTo>
                      <a:pt x="1842" y="2511"/>
                    </a:lnTo>
                    <a:lnTo>
                      <a:pt x="1946" y="2490"/>
                    </a:lnTo>
                    <a:lnTo>
                      <a:pt x="2009" y="2406"/>
                    </a:lnTo>
                    <a:lnTo>
                      <a:pt x="2093" y="2490"/>
                    </a:lnTo>
                    <a:lnTo>
                      <a:pt x="2093" y="2553"/>
                    </a:lnTo>
                    <a:lnTo>
                      <a:pt x="2260" y="2553"/>
                    </a:lnTo>
                    <a:lnTo>
                      <a:pt x="2407" y="2490"/>
                    </a:lnTo>
                    <a:lnTo>
                      <a:pt x="2407" y="2553"/>
                    </a:lnTo>
                    <a:lnTo>
                      <a:pt x="2574" y="2553"/>
                    </a:lnTo>
                    <a:lnTo>
                      <a:pt x="2637" y="2490"/>
                    </a:lnTo>
                    <a:lnTo>
                      <a:pt x="2700" y="2532"/>
                    </a:lnTo>
                    <a:lnTo>
                      <a:pt x="2616" y="2595"/>
                    </a:lnTo>
                    <a:lnTo>
                      <a:pt x="2595" y="2657"/>
                    </a:lnTo>
                    <a:lnTo>
                      <a:pt x="2323" y="2657"/>
                    </a:lnTo>
                    <a:lnTo>
                      <a:pt x="2218" y="2741"/>
                    </a:lnTo>
                    <a:lnTo>
                      <a:pt x="2156" y="2720"/>
                    </a:lnTo>
                    <a:lnTo>
                      <a:pt x="2009" y="2720"/>
                    </a:lnTo>
                    <a:lnTo>
                      <a:pt x="1842" y="2657"/>
                    </a:lnTo>
                    <a:lnTo>
                      <a:pt x="1653" y="2657"/>
                    </a:lnTo>
                    <a:lnTo>
                      <a:pt x="1486" y="2741"/>
                    </a:lnTo>
                    <a:lnTo>
                      <a:pt x="1381" y="2741"/>
                    </a:lnTo>
                    <a:lnTo>
                      <a:pt x="1256" y="2720"/>
                    </a:lnTo>
                    <a:lnTo>
                      <a:pt x="1172" y="2762"/>
                    </a:lnTo>
                    <a:lnTo>
                      <a:pt x="1005" y="2720"/>
                    </a:lnTo>
                    <a:lnTo>
                      <a:pt x="837" y="2762"/>
                    </a:lnTo>
                    <a:lnTo>
                      <a:pt x="816" y="2950"/>
                    </a:lnTo>
                    <a:lnTo>
                      <a:pt x="837" y="3034"/>
                    </a:lnTo>
                    <a:lnTo>
                      <a:pt x="796" y="3160"/>
                    </a:lnTo>
                    <a:lnTo>
                      <a:pt x="921" y="3285"/>
                    </a:lnTo>
                    <a:lnTo>
                      <a:pt x="963" y="3390"/>
                    </a:lnTo>
                    <a:lnTo>
                      <a:pt x="1130" y="3432"/>
                    </a:lnTo>
                    <a:lnTo>
                      <a:pt x="1319" y="3494"/>
                    </a:lnTo>
                    <a:lnTo>
                      <a:pt x="1465" y="3494"/>
                    </a:lnTo>
                    <a:lnTo>
                      <a:pt x="1633" y="3452"/>
                    </a:lnTo>
                    <a:lnTo>
                      <a:pt x="1779" y="3452"/>
                    </a:lnTo>
                    <a:lnTo>
                      <a:pt x="1800" y="3536"/>
                    </a:lnTo>
                    <a:lnTo>
                      <a:pt x="1946" y="3536"/>
                    </a:lnTo>
                    <a:lnTo>
                      <a:pt x="2072" y="3473"/>
                    </a:lnTo>
                    <a:lnTo>
                      <a:pt x="2093" y="3473"/>
                    </a:lnTo>
                    <a:lnTo>
                      <a:pt x="2218" y="3452"/>
                    </a:lnTo>
                    <a:lnTo>
                      <a:pt x="2260" y="3369"/>
                    </a:lnTo>
                    <a:lnTo>
                      <a:pt x="2386" y="3369"/>
                    </a:lnTo>
                    <a:lnTo>
                      <a:pt x="2428" y="3348"/>
                    </a:lnTo>
                    <a:lnTo>
                      <a:pt x="2469" y="3243"/>
                    </a:lnTo>
                    <a:lnTo>
                      <a:pt x="2532" y="3222"/>
                    </a:lnTo>
                    <a:lnTo>
                      <a:pt x="2616" y="3222"/>
                    </a:lnTo>
                    <a:lnTo>
                      <a:pt x="2679" y="3139"/>
                    </a:lnTo>
                    <a:lnTo>
                      <a:pt x="2741" y="3180"/>
                    </a:lnTo>
                    <a:lnTo>
                      <a:pt x="2909" y="3180"/>
                    </a:lnTo>
                    <a:lnTo>
                      <a:pt x="2930" y="3222"/>
                    </a:lnTo>
                    <a:lnTo>
                      <a:pt x="3055" y="3222"/>
                    </a:lnTo>
                    <a:lnTo>
                      <a:pt x="3118" y="3160"/>
                    </a:lnTo>
                    <a:lnTo>
                      <a:pt x="3306" y="3076"/>
                    </a:lnTo>
                    <a:lnTo>
                      <a:pt x="3369" y="3076"/>
                    </a:lnTo>
                    <a:lnTo>
                      <a:pt x="3453" y="3055"/>
                    </a:lnTo>
                    <a:lnTo>
                      <a:pt x="3453" y="2971"/>
                    </a:lnTo>
                    <a:lnTo>
                      <a:pt x="3537" y="3013"/>
                    </a:lnTo>
                    <a:lnTo>
                      <a:pt x="3557" y="3076"/>
                    </a:lnTo>
                    <a:lnTo>
                      <a:pt x="3516" y="3160"/>
                    </a:lnTo>
                    <a:lnTo>
                      <a:pt x="3516" y="3222"/>
                    </a:lnTo>
                    <a:lnTo>
                      <a:pt x="3662" y="3264"/>
                    </a:lnTo>
                    <a:lnTo>
                      <a:pt x="3746" y="3243"/>
                    </a:lnTo>
                    <a:lnTo>
                      <a:pt x="3767" y="3160"/>
                    </a:lnTo>
                    <a:lnTo>
                      <a:pt x="3892" y="3118"/>
                    </a:lnTo>
                    <a:lnTo>
                      <a:pt x="3934" y="3118"/>
                    </a:lnTo>
                    <a:lnTo>
                      <a:pt x="3955" y="3180"/>
                    </a:lnTo>
                    <a:lnTo>
                      <a:pt x="3871" y="3264"/>
                    </a:lnTo>
                    <a:lnTo>
                      <a:pt x="3892" y="3348"/>
                    </a:lnTo>
                    <a:lnTo>
                      <a:pt x="4039" y="3390"/>
                    </a:lnTo>
                    <a:lnTo>
                      <a:pt x="4206" y="3369"/>
                    </a:lnTo>
                    <a:lnTo>
                      <a:pt x="4394" y="3285"/>
                    </a:lnTo>
                    <a:lnTo>
                      <a:pt x="4478" y="3285"/>
                    </a:lnTo>
                    <a:lnTo>
                      <a:pt x="4583" y="3264"/>
                    </a:lnTo>
                    <a:lnTo>
                      <a:pt x="4666" y="3327"/>
                    </a:lnTo>
                    <a:lnTo>
                      <a:pt x="4708" y="3285"/>
                    </a:lnTo>
                    <a:lnTo>
                      <a:pt x="4708" y="3243"/>
                    </a:lnTo>
                    <a:lnTo>
                      <a:pt x="4771" y="3222"/>
                    </a:lnTo>
                    <a:lnTo>
                      <a:pt x="4834" y="3222"/>
                    </a:lnTo>
                    <a:lnTo>
                      <a:pt x="4876" y="3139"/>
                    </a:lnTo>
                    <a:lnTo>
                      <a:pt x="4876" y="3055"/>
                    </a:lnTo>
                    <a:lnTo>
                      <a:pt x="4980" y="2971"/>
                    </a:lnTo>
                    <a:lnTo>
                      <a:pt x="5085" y="2971"/>
                    </a:lnTo>
                    <a:lnTo>
                      <a:pt x="5190" y="2804"/>
                    </a:lnTo>
                    <a:lnTo>
                      <a:pt x="5190" y="2720"/>
                    </a:lnTo>
                    <a:lnTo>
                      <a:pt x="5210" y="2657"/>
                    </a:lnTo>
                    <a:lnTo>
                      <a:pt x="5294" y="2657"/>
                    </a:lnTo>
                    <a:lnTo>
                      <a:pt x="5399" y="2616"/>
                    </a:lnTo>
                    <a:lnTo>
                      <a:pt x="5524" y="2490"/>
                    </a:lnTo>
                    <a:lnTo>
                      <a:pt x="5650" y="2218"/>
                    </a:lnTo>
                    <a:lnTo>
                      <a:pt x="5713" y="2072"/>
                    </a:lnTo>
                    <a:lnTo>
                      <a:pt x="5650" y="1967"/>
                    </a:lnTo>
                    <a:lnTo>
                      <a:pt x="5566" y="1779"/>
                    </a:lnTo>
                    <a:lnTo>
                      <a:pt x="5441" y="1695"/>
                    </a:lnTo>
                    <a:lnTo>
                      <a:pt x="5357" y="1695"/>
                    </a:lnTo>
                    <a:lnTo>
                      <a:pt x="5190" y="1820"/>
                    </a:lnTo>
                    <a:lnTo>
                      <a:pt x="5190" y="1925"/>
                    </a:lnTo>
                    <a:lnTo>
                      <a:pt x="5106" y="2072"/>
                    </a:lnTo>
                    <a:lnTo>
                      <a:pt x="5127" y="2092"/>
                    </a:lnTo>
                    <a:lnTo>
                      <a:pt x="5106" y="2134"/>
                    </a:lnTo>
                    <a:lnTo>
                      <a:pt x="5022" y="2134"/>
                    </a:lnTo>
                    <a:lnTo>
                      <a:pt x="4918" y="2239"/>
                    </a:lnTo>
                    <a:lnTo>
                      <a:pt x="4897" y="2197"/>
                    </a:lnTo>
                    <a:lnTo>
                      <a:pt x="4980" y="2009"/>
                    </a:lnTo>
                    <a:lnTo>
                      <a:pt x="5001" y="1883"/>
                    </a:lnTo>
                    <a:lnTo>
                      <a:pt x="4834" y="1800"/>
                    </a:lnTo>
                    <a:lnTo>
                      <a:pt x="4771" y="1820"/>
                    </a:lnTo>
                    <a:lnTo>
                      <a:pt x="4687" y="1904"/>
                    </a:lnTo>
                    <a:lnTo>
                      <a:pt x="4499" y="2009"/>
                    </a:lnTo>
                    <a:lnTo>
                      <a:pt x="4457" y="2113"/>
                    </a:lnTo>
                    <a:lnTo>
                      <a:pt x="4394" y="2030"/>
                    </a:lnTo>
                    <a:lnTo>
                      <a:pt x="4415" y="1925"/>
                    </a:lnTo>
                    <a:lnTo>
                      <a:pt x="4583" y="1800"/>
                    </a:lnTo>
                    <a:lnTo>
                      <a:pt x="4771" y="1695"/>
                    </a:lnTo>
                    <a:lnTo>
                      <a:pt x="4834" y="1569"/>
                    </a:lnTo>
                    <a:lnTo>
                      <a:pt x="4813" y="1507"/>
                    </a:lnTo>
                    <a:lnTo>
                      <a:pt x="4666" y="1507"/>
                    </a:lnTo>
                    <a:lnTo>
                      <a:pt x="4562" y="1548"/>
                    </a:lnTo>
                    <a:lnTo>
                      <a:pt x="4499" y="1548"/>
                    </a:lnTo>
                    <a:lnTo>
                      <a:pt x="4499" y="1486"/>
                    </a:lnTo>
                    <a:lnTo>
                      <a:pt x="4583" y="1402"/>
                    </a:lnTo>
                    <a:lnTo>
                      <a:pt x="4771" y="1276"/>
                    </a:lnTo>
                    <a:lnTo>
                      <a:pt x="4813" y="1276"/>
                    </a:lnTo>
                    <a:lnTo>
                      <a:pt x="4876" y="1235"/>
                    </a:lnTo>
                    <a:lnTo>
                      <a:pt x="4876" y="942"/>
                    </a:lnTo>
                    <a:lnTo>
                      <a:pt x="4834" y="921"/>
                    </a:lnTo>
                    <a:lnTo>
                      <a:pt x="4834" y="753"/>
                    </a:lnTo>
                    <a:lnTo>
                      <a:pt x="4876" y="649"/>
                    </a:lnTo>
                    <a:lnTo>
                      <a:pt x="4876" y="565"/>
                    </a:lnTo>
                    <a:lnTo>
                      <a:pt x="4938" y="502"/>
                    </a:lnTo>
                    <a:lnTo>
                      <a:pt x="5022" y="502"/>
                    </a:lnTo>
                    <a:lnTo>
                      <a:pt x="5085" y="419"/>
                    </a:lnTo>
                    <a:lnTo>
                      <a:pt x="5022" y="335"/>
                    </a:lnTo>
                    <a:lnTo>
                      <a:pt x="5043" y="251"/>
                    </a:lnTo>
                    <a:lnTo>
                      <a:pt x="4897" y="188"/>
                    </a:lnTo>
                    <a:lnTo>
                      <a:pt x="4813" y="188"/>
                    </a:lnTo>
                    <a:lnTo>
                      <a:pt x="4562" y="419"/>
                    </a:lnTo>
                    <a:lnTo>
                      <a:pt x="4415" y="460"/>
                    </a:lnTo>
                    <a:lnTo>
                      <a:pt x="4374" y="565"/>
                    </a:lnTo>
                    <a:lnTo>
                      <a:pt x="4394" y="628"/>
                    </a:lnTo>
                    <a:lnTo>
                      <a:pt x="4290" y="628"/>
                    </a:lnTo>
                    <a:lnTo>
                      <a:pt x="4248" y="607"/>
                    </a:lnTo>
                    <a:lnTo>
                      <a:pt x="4143" y="649"/>
                    </a:lnTo>
                    <a:lnTo>
                      <a:pt x="4039" y="816"/>
                    </a:lnTo>
                    <a:lnTo>
                      <a:pt x="4081" y="942"/>
                    </a:lnTo>
                    <a:lnTo>
                      <a:pt x="4081" y="1067"/>
                    </a:lnTo>
                    <a:lnTo>
                      <a:pt x="4143" y="1130"/>
                    </a:lnTo>
                    <a:lnTo>
                      <a:pt x="4206" y="1297"/>
                    </a:lnTo>
                    <a:lnTo>
                      <a:pt x="4143" y="1465"/>
                    </a:lnTo>
                    <a:lnTo>
                      <a:pt x="4039" y="1465"/>
                    </a:lnTo>
                    <a:lnTo>
                      <a:pt x="3871" y="1507"/>
                    </a:lnTo>
                    <a:lnTo>
                      <a:pt x="3788" y="1507"/>
                    </a:lnTo>
                    <a:lnTo>
                      <a:pt x="3746" y="1569"/>
                    </a:lnTo>
                    <a:lnTo>
                      <a:pt x="3788" y="1674"/>
                    </a:lnTo>
                    <a:lnTo>
                      <a:pt x="3788" y="1758"/>
                    </a:lnTo>
                    <a:lnTo>
                      <a:pt x="3892" y="1883"/>
                    </a:lnTo>
                    <a:lnTo>
                      <a:pt x="3955" y="2072"/>
                    </a:lnTo>
                    <a:lnTo>
                      <a:pt x="3767" y="2134"/>
                    </a:lnTo>
                    <a:lnTo>
                      <a:pt x="3788" y="2197"/>
                    </a:lnTo>
                    <a:lnTo>
                      <a:pt x="3829" y="2239"/>
                    </a:lnTo>
                    <a:lnTo>
                      <a:pt x="3746" y="2281"/>
                    </a:lnTo>
                    <a:lnTo>
                      <a:pt x="3662" y="2134"/>
                    </a:lnTo>
                    <a:lnTo>
                      <a:pt x="3453" y="2092"/>
                    </a:lnTo>
                    <a:lnTo>
                      <a:pt x="3411" y="2113"/>
                    </a:lnTo>
                    <a:lnTo>
                      <a:pt x="3265" y="2092"/>
                    </a:lnTo>
                    <a:lnTo>
                      <a:pt x="3244" y="2009"/>
                    </a:lnTo>
                    <a:lnTo>
                      <a:pt x="3202" y="1967"/>
                    </a:lnTo>
                    <a:lnTo>
                      <a:pt x="3118" y="2030"/>
                    </a:lnTo>
                    <a:lnTo>
                      <a:pt x="2993" y="2092"/>
                    </a:lnTo>
                    <a:lnTo>
                      <a:pt x="2930" y="2030"/>
                    </a:lnTo>
                    <a:lnTo>
                      <a:pt x="2930" y="1820"/>
                    </a:lnTo>
                    <a:lnTo>
                      <a:pt x="3034" y="1758"/>
                    </a:lnTo>
                    <a:lnTo>
                      <a:pt x="3118" y="1507"/>
                    </a:lnTo>
                    <a:lnTo>
                      <a:pt x="3034" y="1507"/>
                    </a:lnTo>
                    <a:lnTo>
                      <a:pt x="2909" y="1465"/>
                    </a:lnTo>
                    <a:lnTo>
                      <a:pt x="2804" y="1486"/>
                    </a:lnTo>
                    <a:lnTo>
                      <a:pt x="2783" y="1402"/>
                    </a:lnTo>
                    <a:lnTo>
                      <a:pt x="2888" y="1381"/>
                    </a:lnTo>
                    <a:lnTo>
                      <a:pt x="2993" y="1402"/>
                    </a:lnTo>
                    <a:lnTo>
                      <a:pt x="3034" y="1339"/>
                    </a:lnTo>
                    <a:lnTo>
                      <a:pt x="3013" y="1088"/>
                    </a:lnTo>
                    <a:lnTo>
                      <a:pt x="2909" y="963"/>
                    </a:lnTo>
                    <a:lnTo>
                      <a:pt x="2951" y="879"/>
                    </a:lnTo>
                    <a:lnTo>
                      <a:pt x="3013" y="858"/>
                    </a:lnTo>
                    <a:lnTo>
                      <a:pt x="3034" y="774"/>
                    </a:lnTo>
                    <a:lnTo>
                      <a:pt x="2951" y="711"/>
                    </a:lnTo>
                    <a:lnTo>
                      <a:pt x="2951" y="649"/>
                    </a:lnTo>
                    <a:lnTo>
                      <a:pt x="2909" y="565"/>
                    </a:lnTo>
                    <a:lnTo>
                      <a:pt x="2825" y="565"/>
                    </a:lnTo>
                    <a:lnTo>
                      <a:pt x="2783" y="523"/>
                    </a:lnTo>
                    <a:lnTo>
                      <a:pt x="2700" y="565"/>
                    </a:lnTo>
                    <a:lnTo>
                      <a:pt x="2490" y="565"/>
                    </a:lnTo>
                    <a:lnTo>
                      <a:pt x="2428" y="502"/>
                    </a:lnTo>
                    <a:lnTo>
                      <a:pt x="2532" y="335"/>
                    </a:lnTo>
                    <a:lnTo>
                      <a:pt x="2616" y="293"/>
                    </a:lnTo>
                    <a:lnTo>
                      <a:pt x="2574" y="126"/>
                    </a:lnTo>
                    <a:lnTo>
                      <a:pt x="2469" y="21"/>
                    </a:lnTo>
                    <a:lnTo>
                      <a:pt x="2281" y="21"/>
                    </a:lnTo>
                    <a:lnTo>
                      <a:pt x="217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483;p45">
                <a:extLst>
                  <a:ext uri="{FF2B5EF4-FFF2-40B4-BE49-F238E27FC236}">
                    <a16:creationId xmlns:a16="http://schemas.microsoft.com/office/drawing/2014/main" id="{3FA1F671-E718-4B1A-B4CB-95CFA66EFE7B}"/>
                  </a:ext>
                </a:extLst>
              </p:cNvPr>
              <p:cNvSpPr/>
              <p:nvPr/>
            </p:nvSpPr>
            <p:spPr>
              <a:xfrm>
                <a:off x="2638000" y="1637900"/>
                <a:ext cx="69075" cy="67500"/>
              </a:xfrm>
              <a:custGeom>
                <a:avLst/>
                <a:gdLst/>
                <a:ahLst/>
                <a:cxnLst/>
                <a:rect l="l" t="t" r="r" b="b"/>
                <a:pathLst>
                  <a:path w="2763" h="2700" extrusionOk="0">
                    <a:moveTo>
                      <a:pt x="1884" y="1"/>
                    </a:moveTo>
                    <a:lnTo>
                      <a:pt x="1758" y="84"/>
                    </a:lnTo>
                    <a:lnTo>
                      <a:pt x="1654" y="84"/>
                    </a:lnTo>
                    <a:lnTo>
                      <a:pt x="1612" y="126"/>
                    </a:lnTo>
                    <a:lnTo>
                      <a:pt x="1507" y="126"/>
                    </a:lnTo>
                    <a:lnTo>
                      <a:pt x="1423" y="189"/>
                    </a:lnTo>
                    <a:lnTo>
                      <a:pt x="1423" y="335"/>
                    </a:lnTo>
                    <a:lnTo>
                      <a:pt x="1403" y="398"/>
                    </a:lnTo>
                    <a:lnTo>
                      <a:pt x="1423" y="545"/>
                    </a:lnTo>
                    <a:lnTo>
                      <a:pt x="1528" y="649"/>
                    </a:lnTo>
                    <a:lnTo>
                      <a:pt x="1549" y="733"/>
                    </a:lnTo>
                    <a:lnTo>
                      <a:pt x="1549" y="733"/>
                    </a:lnTo>
                    <a:lnTo>
                      <a:pt x="1444" y="691"/>
                    </a:lnTo>
                    <a:lnTo>
                      <a:pt x="1361" y="691"/>
                    </a:lnTo>
                    <a:lnTo>
                      <a:pt x="1340" y="733"/>
                    </a:lnTo>
                    <a:lnTo>
                      <a:pt x="1528" y="858"/>
                    </a:lnTo>
                    <a:lnTo>
                      <a:pt x="1528" y="963"/>
                    </a:lnTo>
                    <a:lnTo>
                      <a:pt x="1423" y="1005"/>
                    </a:lnTo>
                    <a:lnTo>
                      <a:pt x="1403" y="1151"/>
                    </a:lnTo>
                    <a:lnTo>
                      <a:pt x="1444" y="1235"/>
                    </a:lnTo>
                    <a:lnTo>
                      <a:pt x="1340" y="1319"/>
                    </a:lnTo>
                    <a:lnTo>
                      <a:pt x="1235" y="1256"/>
                    </a:lnTo>
                    <a:lnTo>
                      <a:pt x="1235" y="1214"/>
                    </a:lnTo>
                    <a:lnTo>
                      <a:pt x="1256" y="1110"/>
                    </a:lnTo>
                    <a:lnTo>
                      <a:pt x="1235" y="796"/>
                    </a:lnTo>
                    <a:lnTo>
                      <a:pt x="1151" y="712"/>
                    </a:lnTo>
                    <a:lnTo>
                      <a:pt x="1131" y="628"/>
                    </a:lnTo>
                    <a:lnTo>
                      <a:pt x="1151" y="586"/>
                    </a:lnTo>
                    <a:lnTo>
                      <a:pt x="1151" y="482"/>
                    </a:lnTo>
                    <a:lnTo>
                      <a:pt x="1110" y="419"/>
                    </a:lnTo>
                    <a:lnTo>
                      <a:pt x="1089" y="314"/>
                    </a:lnTo>
                    <a:lnTo>
                      <a:pt x="1026" y="273"/>
                    </a:lnTo>
                    <a:lnTo>
                      <a:pt x="900" y="314"/>
                    </a:lnTo>
                    <a:lnTo>
                      <a:pt x="879" y="377"/>
                    </a:lnTo>
                    <a:lnTo>
                      <a:pt x="775" y="461"/>
                    </a:lnTo>
                    <a:lnTo>
                      <a:pt x="733" y="524"/>
                    </a:lnTo>
                    <a:lnTo>
                      <a:pt x="796" y="566"/>
                    </a:lnTo>
                    <a:lnTo>
                      <a:pt x="838" y="566"/>
                    </a:lnTo>
                    <a:lnTo>
                      <a:pt x="900" y="628"/>
                    </a:lnTo>
                    <a:lnTo>
                      <a:pt x="796" y="670"/>
                    </a:lnTo>
                    <a:lnTo>
                      <a:pt x="775" y="733"/>
                    </a:lnTo>
                    <a:lnTo>
                      <a:pt x="670" y="796"/>
                    </a:lnTo>
                    <a:lnTo>
                      <a:pt x="628" y="942"/>
                    </a:lnTo>
                    <a:lnTo>
                      <a:pt x="733" y="984"/>
                    </a:lnTo>
                    <a:lnTo>
                      <a:pt x="733" y="1026"/>
                    </a:lnTo>
                    <a:lnTo>
                      <a:pt x="607" y="1068"/>
                    </a:lnTo>
                    <a:lnTo>
                      <a:pt x="587" y="1172"/>
                    </a:lnTo>
                    <a:lnTo>
                      <a:pt x="628" y="1256"/>
                    </a:lnTo>
                    <a:lnTo>
                      <a:pt x="670" y="1361"/>
                    </a:lnTo>
                    <a:lnTo>
                      <a:pt x="607" y="1423"/>
                    </a:lnTo>
                    <a:lnTo>
                      <a:pt x="566" y="1382"/>
                    </a:lnTo>
                    <a:lnTo>
                      <a:pt x="566" y="1235"/>
                    </a:lnTo>
                    <a:lnTo>
                      <a:pt x="503" y="1214"/>
                    </a:lnTo>
                    <a:lnTo>
                      <a:pt x="503" y="1110"/>
                    </a:lnTo>
                    <a:lnTo>
                      <a:pt x="461" y="1130"/>
                    </a:lnTo>
                    <a:lnTo>
                      <a:pt x="294" y="1130"/>
                    </a:lnTo>
                    <a:lnTo>
                      <a:pt x="273" y="1214"/>
                    </a:lnTo>
                    <a:lnTo>
                      <a:pt x="335" y="1256"/>
                    </a:lnTo>
                    <a:lnTo>
                      <a:pt x="252" y="1298"/>
                    </a:lnTo>
                    <a:lnTo>
                      <a:pt x="168" y="1235"/>
                    </a:lnTo>
                    <a:lnTo>
                      <a:pt x="84" y="1298"/>
                    </a:lnTo>
                    <a:lnTo>
                      <a:pt x="1" y="1256"/>
                    </a:lnTo>
                    <a:lnTo>
                      <a:pt x="1" y="1402"/>
                    </a:lnTo>
                    <a:lnTo>
                      <a:pt x="63" y="1444"/>
                    </a:lnTo>
                    <a:lnTo>
                      <a:pt x="147" y="1444"/>
                    </a:lnTo>
                    <a:lnTo>
                      <a:pt x="189" y="1465"/>
                    </a:lnTo>
                    <a:lnTo>
                      <a:pt x="252" y="1444"/>
                    </a:lnTo>
                    <a:lnTo>
                      <a:pt x="356" y="1444"/>
                    </a:lnTo>
                    <a:lnTo>
                      <a:pt x="419" y="1465"/>
                    </a:lnTo>
                    <a:lnTo>
                      <a:pt x="503" y="1444"/>
                    </a:lnTo>
                    <a:lnTo>
                      <a:pt x="628" y="1507"/>
                    </a:lnTo>
                    <a:lnTo>
                      <a:pt x="796" y="1465"/>
                    </a:lnTo>
                    <a:lnTo>
                      <a:pt x="879" y="1528"/>
                    </a:lnTo>
                    <a:lnTo>
                      <a:pt x="984" y="1528"/>
                    </a:lnTo>
                    <a:lnTo>
                      <a:pt x="1444" y="1612"/>
                    </a:lnTo>
                    <a:lnTo>
                      <a:pt x="1507" y="1654"/>
                    </a:lnTo>
                    <a:lnTo>
                      <a:pt x="1423" y="1695"/>
                    </a:lnTo>
                    <a:lnTo>
                      <a:pt x="1298" y="1674"/>
                    </a:lnTo>
                    <a:lnTo>
                      <a:pt x="1151" y="1674"/>
                    </a:lnTo>
                    <a:lnTo>
                      <a:pt x="1047" y="1737"/>
                    </a:lnTo>
                    <a:lnTo>
                      <a:pt x="879" y="1758"/>
                    </a:lnTo>
                    <a:lnTo>
                      <a:pt x="921" y="1758"/>
                    </a:lnTo>
                    <a:lnTo>
                      <a:pt x="984" y="1800"/>
                    </a:lnTo>
                    <a:lnTo>
                      <a:pt x="921" y="1842"/>
                    </a:lnTo>
                    <a:lnTo>
                      <a:pt x="754" y="1779"/>
                    </a:lnTo>
                    <a:lnTo>
                      <a:pt x="670" y="1758"/>
                    </a:lnTo>
                    <a:lnTo>
                      <a:pt x="587" y="1800"/>
                    </a:lnTo>
                    <a:lnTo>
                      <a:pt x="607" y="1863"/>
                    </a:lnTo>
                    <a:lnTo>
                      <a:pt x="587" y="1905"/>
                    </a:lnTo>
                    <a:lnTo>
                      <a:pt x="524" y="1863"/>
                    </a:lnTo>
                    <a:lnTo>
                      <a:pt x="482" y="1863"/>
                    </a:lnTo>
                    <a:lnTo>
                      <a:pt x="503" y="1905"/>
                    </a:lnTo>
                    <a:lnTo>
                      <a:pt x="503" y="1967"/>
                    </a:lnTo>
                    <a:lnTo>
                      <a:pt x="566" y="2009"/>
                    </a:lnTo>
                    <a:lnTo>
                      <a:pt x="649" y="2051"/>
                    </a:lnTo>
                    <a:lnTo>
                      <a:pt x="607" y="2114"/>
                    </a:lnTo>
                    <a:lnTo>
                      <a:pt x="670" y="2198"/>
                    </a:lnTo>
                    <a:lnTo>
                      <a:pt x="607" y="2198"/>
                    </a:lnTo>
                    <a:lnTo>
                      <a:pt x="566" y="2114"/>
                    </a:lnTo>
                    <a:lnTo>
                      <a:pt x="503" y="2114"/>
                    </a:lnTo>
                    <a:lnTo>
                      <a:pt x="461" y="2218"/>
                    </a:lnTo>
                    <a:lnTo>
                      <a:pt x="461" y="2281"/>
                    </a:lnTo>
                    <a:lnTo>
                      <a:pt x="440" y="2323"/>
                    </a:lnTo>
                    <a:lnTo>
                      <a:pt x="440" y="2428"/>
                    </a:lnTo>
                    <a:lnTo>
                      <a:pt x="503" y="2491"/>
                    </a:lnTo>
                    <a:lnTo>
                      <a:pt x="607" y="2491"/>
                    </a:lnTo>
                    <a:lnTo>
                      <a:pt x="670" y="2532"/>
                    </a:lnTo>
                    <a:lnTo>
                      <a:pt x="712" y="2532"/>
                    </a:lnTo>
                    <a:lnTo>
                      <a:pt x="775" y="2470"/>
                    </a:lnTo>
                    <a:lnTo>
                      <a:pt x="900" y="2407"/>
                    </a:lnTo>
                    <a:lnTo>
                      <a:pt x="817" y="2511"/>
                    </a:lnTo>
                    <a:lnTo>
                      <a:pt x="859" y="2595"/>
                    </a:lnTo>
                    <a:lnTo>
                      <a:pt x="921" y="2595"/>
                    </a:lnTo>
                    <a:lnTo>
                      <a:pt x="1005" y="2511"/>
                    </a:lnTo>
                    <a:lnTo>
                      <a:pt x="1026" y="2574"/>
                    </a:lnTo>
                    <a:lnTo>
                      <a:pt x="1068" y="2679"/>
                    </a:lnTo>
                    <a:lnTo>
                      <a:pt x="1382" y="2700"/>
                    </a:lnTo>
                    <a:lnTo>
                      <a:pt x="1444" y="2595"/>
                    </a:lnTo>
                    <a:lnTo>
                      <a:pt x="1423" y="2511"/>
                    </a:lnTo>
                    <a:lnTo>
                      <a:pt x="1444" y="2407"/>
                    </a:lnTo>
                    <a:lnTo>
                      <a:pt x="1507" y="2365"/>
                    </a:lnTo>
                    <a:lnTo>
                      <a:pt x="1528" y="2407"/>
                    </a:lnTo>
                    <a:lnTo>
                      <a:pt x="1528" y="2511"/>
                    </a:lnTo>
                    <a:lnTo>
                      <a:pt x="1570" y="2616"/>
                    </a:lnTo>
                    <a:lnTo>
                      <a:pt x="1612" y="2574"/>
                    </a:lnTo>
                    <a:lnTo>
                      <a:pt x="1612" y="2470"/>
                    </a:lnTo>
                    <a:lnTo>
                      <a:pt x="1612" y="2407"/>
                    </a:lnTo>
                    <a:lnTo>
                      <a:pt x="1654" y="2323"/>
                    </a:lnTo>
                    <a:lnTo>
                      <a:pt x="1675" y="2281"/>
                    </a:lnTo>
                    <a:lnTo>
                      <a:pt x="1570" y="2302"/>
                    </a:lnTo>
                    <a:lnTo>
                      <a:pt x="1486" y="2344"/>
                    </a:lnTo>
                    <a:lnTo>
                      <a:pt x="1528" y="2239"/>
                    </a:lnTo>
                    <a:lnTo>
                      <a:pt x="1633" y="2198"/>
                    </a:lnTo>
                    <a:lnTo>
                      <a:pt x="1695" y="2135"/>
                    </a:lnTo>
                    <a:lnTo>
                      <a:pt x="1758" y="2072"/>
                    </a:lnTo>
                    <a:lnTo>
                      <a:pt x="1758" y="1988"/>
                    </a:lnTo>
                    <a:lnTo>
                      <a:pt x="1821" y="1967"/>
                    </a:lnTo>
                    <a:lnTo>
                      <a:pt x="1905" y="1988"/>
                    </a:lnTo>
                    <a:lnTo>
                      <a:pt x="1905" y="2072"/>
                    </a:lnTo>
                    <a:lnTo>
                      <a:pt x="1905" y="2156"/>
                    </a:lnTo>
                    <a:lnTo>
                      <a:pt x="1947" y="2093"/>
                    </a:lnTo>
                    <a:lnTo>
                      <a:pt x="2072" y="1926"/>
                    </a:lnTo>
                    <a:lnTo>
                      <a:pt x="2072" y="1863"/>
                    </a:lnTo>
                    <a:lnTo>
                      <a:pt x="1947" y="1779"/>
                    </a:lnTo>
                    <a:lnTo>
                      <a:pt x="1947" y="1737"/>
                    </a:lnTo>
                    <a:lnTo>
                      <a:pt x="1988" y="1674"/>
                    </a:lnTo>
                    <a:lnTo>
                      <a:pt x="2051" y="1716"/>
                    </a:lnTo>
                    <a:lnTo>
                      <a:pt x="2135" y="1716"/>
                    </a:lnTo>
                    <a:lnTo>
                      <a:pt x="2156" y="1612"/>
                    </a:lnTo>
                    <a:lnTo>
                      <a:pt x="2156" y="1549"/>
                    </a:lnTo>
                    <a:lnTo>
                      <a:pt x="2260" y="1423"/>
                    </a:lnTo>
                    <a:lnTo>
                      <a:pt x="2281" y="1340"/>
                    </a:lnTo>
                    <a:lnTo>
                      <a:pt x="2407" y="1214"/>
                    </a:lnTo>
                    <a:lnTo>
                      <a:pt x="2511" y="1151"/>
                    </a:lnTo>
                    <a:lnTo>
                      <a:pt x="2553" y="1089"/>
                    </a:lnTo>
                    <a:lnTo>
                      <a:pt x="2511" y="942"/>
                    </a:lnTo>
                    <a:lnTo>
                      <a:pt x="2616" y="775"/>
                    </a:lnTo>
                    <a:lnTo>
                      <a:pt x="2742" y="691"/>
                    </a:lnTo>
                    <a:lnTo>
                      <a:pt x="2763" y="586"/>
                    </a:lnTo>
                    <a:lnTo>
                      <a:pt x="2700" y="482"/>
                    </a:lnTo>
                    <a:lnTo>
                      <a:pt x="2595" y="461"/>
                    </a:lnTo>
                    <a:lnTo>
                      <a:pt x="2553" y="356"/>
                    </a:lnTo>
                    <a:lnTo>
                      <a:pt x="2595" y="356"/>
                    </a:lnTo>
                    <a:lnTo>
                      <a:pt x="2616" y="294"/>
                    </a:lnTo>
                    <a:lnTo>
                      <a:pt x="2595" y="252"/>
                    </a:lnTo>
                    <a:lnTo>
                      <a:pt x="2616" y="168"/>
                    </a:lnTo>
                    <a:lnTo>
                      <a:pt x="2595" y="84"/>
                    </a:lnTo>
                    <a:lnTo>
                      <a:pt x="2511" y="84"/>
                    </a:lnTo>
                    <a:lnTo>
                      <a:pt x="2553" y="147"/>
                    </a:lnTo>
                    <a:lnTo>
                      <a:pt x="2553" y="252"/>
                    </a:lnTo>
                    <a:lnTo>
                      <a:pt x="2470" y="273"/>
                    </a:lnTo>
                    <a:lnTo>
                      <a:pt x="2386" y="189"/>
                    </a:lnTo>
                    <a:lnTo>
                      <a:pt x="2302" y="273"/>
                    </a:lnTo>
                    <a:lnTo>
                      <a:pt x="2302" y="461"/>
                    </a:lnTo>
                    <a:lnTo>
                      <a:pt x="2260" y="503"/>
                    </a:lnTo>
                    <a:lnTo>
                      <a:pt x="2198" y="503"/>
                    </a:lnTo>
                    <a:lnTo>
                      <a:pt x="2156" y="566"/>
                    </a:lnTo>
                    <a:lnTo>
                      <a:pt x="2093" y="566"/>
                    </a:lnTo>
                    <a:lnTo>
                      <a:pt x="2093" y="482"/>
                    </a:lnTo>
                    <a:lnTo>
                      <a:pt x="2177" y="398"/>
                    </a:lnTo>
                    <a:lnTo>
                      <a:pt x="2219" y="168"/>
                    </a:lnTo>
                    <a:lnTo>
                      <a:pt x="2156" y="105"/>
                    </a:lnTo>
                    <a:lnTo>
                      <a:pt x="2072" y="126"/>
                    </a:lnTo>
                    <a:lnTo>
                      <a:pt x="1988" y="84"/>
                    </a:lnTo>
                    <a:lnTo>
                      <a:pt x="196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484;p45">
                <a:extLst>
                  <a:ext uri="{FF2B5EF4-FFF2-40B4-BE49-F238E27FC236}">
                    <a16:creationId xmlns:a16="http://schemas.microsoft.com/office/drawing/2014/main" id="{F0AB75C9-6FFF-44DB-BEB2-7970A6791349}"/>
                  </a:ext>
                </a:extLst>
              </p:cNvPr>
              <p:cNvSpPr/>
              <p:nvPr/>
            </p:nvSpPr>
            <p:spPr>
              <a:xfrm>
                <a:off x="2686125" y="1510800"/>
                <a:ext cx="62275" cy="87900"/>
              </a:xfrm>
              <a:custGeom>
                <a:avLst/>
                <a:gdLst/>
                <a:ahLst/>
                <a:cxnLst/>
                <a:rect l="l" t="t" r="r" b="b"/>
                <a:pathLst>
                  <a:path w="2491" h="3516" extrusionOk="0">
                    <a:moveTo>
                      <a:pt x="1026" y="0"/>
                    </a:moveTo>
                    <a:lnTo>
                      <a:pt x="921" y="63"/>
                    </a:lnTo>
                    <a:lnTo>
                      <a:pt x="879" y="147"/>
                    </a:lnTo>
                    <a:lnTo>
                      <a:pt x="754" y="230"/>
                    </a:lnTo>
                    <a:lnTo>
                      <a:pt x="733" y="335"/>
                    </a:lnTo>
                    <a:lnTo>
                      <a:pt x="607" y="481"/>
                    </a:lnTo>
                    <a:lnTo>
                      <a:pt x="607" y="586"/>
                    </a:lnTo>
                    <a:lnTo>
                      <a:pt x="712" y="649"/>
                    </a:lnTo>
                    <a:lnTo>
                      <a:pt x="754" y="586"/>
                    </a:lnTo>
                    <a:lnTo>
                      <a:pt x="879" y="565"/>
                    </a:lnTo>
                    <a:lnTo>
                      <a:pt x="921" y="628"/>
                    </a:lnTo>
                    <a:lnTo>
                      <a:pt x="775" y="753"/>
                    </a:lnTo>
                    <a:lnTo>
                      <a:pt x="649" y="837"/>
                    </a:lnTo>
                    <a:lnTo>
                      <a:pt x="545" y="984"/>
                    </a:lnTo>
                    <a:lnTo>
                      <a:pt x="545" y="1046"/>
                    </a:lnTo>
                    <a:lnTo>
                      <a:pt x="712" y="963"/>
                    </a:lnTo>
                    <a:lnTo>
                      <a:pt x="858" y="837"/>
                    </a:lnTo>
                    <a:lnTo>
                      <a:pt x="942" y="837"/>
                    </a:lnTo>
                    <a:lnTo>
                      <a:pt x="1026" y="774"/>
                    </a:lnTo>
                    <a:lnTo>
                      <a:pt x="1068" y="858"/>
                    </a:lnTo>
                    <a:lnTo>
                      <a:pt x="1047" y="984"/>
                    </a:lnTo>
                    <a:lnTo>
                      <a:pt x="963" y="984"/>
                    </a:lnTo>
                    <a:lnTo>
                      <a:pt x="838" y="1109"/>
                    </a:lnTo>
                    <a:lnTo>
                      <a:pt x="775" y="1193"/>
                    </a:lnTo>
                    <a:lnTo>
                      <a:pt x="838" y="1276"/>
                    </a:lnTo>
                    <a:lnTo>
                      <a:pt x="984" y="1256"/>
                    </a:lnTo>
                    <a:lnTo>
                      <a:pt x="1089" y="1297"/>
                    </a:lnTo>
                    <a:lnTo>
                      <a:pt x="963" y="1381"/>
                    </a:lnTo>
                    <a:lnTo>
                      <a:pt x="817" y="1465"/>
                    </a:lnTo>
                    <a:lnTo>
                      <a:pt x="712" y="1402"/>
                    </a:lnTo>
                    <a:lnTo>
                      <a:pt x="712" y="1486"/>
                    </a:lnTo>
                    <a:lnTo>
                      <a:pt x="838" y="1528"/>
                    </a:lnTo>
                    <a:lnTo>
                      <a:pt x="838" y="1590"/>
                    </a:lnTo>
                    <a:lnTo>
                      <a:pt x="649" y="1779"/>
                    </a:lnTo>
                    <a:lnTo>
                      <a:pt x="607" y="1779"/>
                    </a:lnTo>
                    <a:lnTo>
                      <a:pt x="545" y="1611"/>
                    </a:lnTo>
                    <a:lnTo>
                      <a:pt x="440" y="1569"/>
                    </a:lnTo>
                    <a:lnTo>
                      <a:pt x="335" y="1423"/>
                    </a:lnTo>
                    <a:lnTo>
                      <a:pt x="126" y="1528"/>
                    </a:lnTo>
                    <a:lnTo>
                      <a:pt x="126" y="1590"/>
                    </a:lnTo>
                    <a:lnTo>
                      <a:pt x="1" y="1800"/>
                    </a:lnTo>
                    <a:lnTo>
                      <a:pt x="105" y="1925"/>
                    </a:lnTo>
                    <a:lnTo>
                      <a:pt x="105" y="2051"/>
                    </a:lnTo>
                    <a:lnTo>
                      <a:pt x="189" y="2093"/>
                    </a:lnTo>
                    <a:lnTo>
                      <a:pt x="294" y="2009"/>
                    </a:lnTo>
                    <a:lnTo>
                      <a:pt x="356" y="2009"/>
                    </a:lnTo>
                    <a:lnTo>
                      <a:pt x="545" y="2051"/>
                    </a:lnTo>
                    <a:lnTo>
                      <a:pt x="733" y="2051"/>
                    </a:lnTo>
                    <a:lnTo>
                      <a:pt x="754" y="2113"/>
                    </a:lnTo>
                    <a:lnTo>
                      <a:pt x="942" y="2051"/>
                    </a:lnTo>
                    <a:lnTo>
                      <a:pt x="942" y="2134"/>
                    </a:lnTo>
                    <a:lnTo>
                      <a:pt x="838" y="2155"/>
                    </a:lnTo>
                    <a:lnTo>
                      <a:pt x="775" y="2239"/>
                    </a:lnTo>
                    <a:lnTo>
                      <a:pt x="817" y="2344"/>
                    </a:lnTo>
                    <a:lnTo>
                      <a:pt x="963" y="2323"/>
                    </a:lnTo>
                    <a:lnTo>
                      <a:pt x="1089" y="2427"/>
                    </a:lnTo>
                    <a:lnTo>
                      <a:pt x="1172" y="2616"/>
                    </a:lnTo>
                    <a:lnTo>
                      <a:pt x="1256" y="2616"/>
                    </a:lnTo>
                    <a:lnTo>
                      <a:pt x="1298" y="2657"/>
                    </a:lnTo>
                    <a:lnTo>
                      <a:pt x="1256" y="2741"/>
                    </a:lnTo>
                    <a:lnTo>
                      <a:pt x="1256" y="2867"/>
                    </a:lnTo>
                    <a:lnTo>
                      <a:pt x="1068" y="3201"/>
                    </a:lnTo>
                    <a:lnTo>
                      <a:pt x="1130" y="3390"/>
                    </a:lnTo>
                    <a:lnTo>
                      <a:pt x="1172" y="3494"/>
                    </a:lnTo>
                    <a:lnTo>
                      <a:pt x="1256" y="3494"/>
                    </a:lnTo>
                    <a:lnTo>
                      <a:pt x="1361" y="3473"/>
                    </a:lnTo>
                    <a:lnTo>
                      <a:pt x="1403" y="3515"/>
                    </a:lnTo>
                    <a:lnTo>
                      <a:pt x="1486" y="3515"/>
                    </a:lnTo>
                    <a:lnTo>
                      <a:pt x="1654" y="3411"/>
                    </a:lnTo>
                    <a:lnTo>
                      <a:pt x="1654" y="3348"/>
                    </a:lnTo>
                    <a:lnTo>
                      <a:pt x="1758" y="3285"/>
                    </a:lnTo>
                    <a:lnTo>
                      <a:pt x="1821" y="3160"/>
                    </a:lnTo>
                    <a:lnTo>
                      <a:pt x="1863" y="3034"/>
                    </a:lnTo>
                    <a:lnTo>
                      <a:pt x="1884" y="2846"/>
                    </a:lnTo>
                    <a:lnTo>
                      <a:pt x="1988" y="2678"/>
                    </a:lnTo>
                    <a:lnTo>
                      <a:pt x="1905" y="2657"/>
                    </a:lnTo>
                    <a:lnTo>
                      <a:pt x="1905" y="2574"/>
                    </a:lnTo>
                    <a:lnTo>
                      <a:pt x="1988" y="2532"/>
                    </a:lnTo>
                    <a:lnTo>
                      <a:pt x="2072" y="2365"/>
                    </a:lnTo>
                    <a:lnTo>
                      <a:pt x="2135" y="2365"/>
                    </a:lnTo>
                    <a:lnTo>
                      <a:pt x="2219" y="2260"/>
                    </a:lnTo>
                    <a:lnTo>
                      <a:pt x="2344" y="2197"/>
                    </a:lnTo>
                    <a:lnTo>
                      <a:pt x="2386" y="2030"/>
                    </a:lnTo>
                    <a:lnTo>
                      <a:pt x="2386" y="1925"/>
                    </a:lnTo>
                    <a:lnTo>
                      <a:pt x="2491" y="1841"/>
                    </a:lnTo>
                    <a:lnTo>
                      <a:pt x="2491" y="1800"/>
                    </a:lnTo>
                    <a:lnTo>
                      <a:pt x="2428" y="1695"/>
                    </a:lnTo>
                    <a:lnTo>
                      <a:pt x="2407" y="1569"/>
                    </a:lnTo>
                    <a:lnTo>
                      <a:pt x="2344" y="1569"/>
                    </a:lnTo>
                    <a:lnTo>
                      <a:pt x="2239" y="1507"/>
                    </a:lnTo>
                    <a:lnTo>
                      <a:pt x="2114" y="1507"/>
                    </a:lnTo>
                    <a:lnTo>
                      <a:pt x="2093" y="1465"/>
                    </a:lnTo>
                    <a:lnTo>
                      <a:pt x="2135" y="1360"/>
                    </a:lnTo>
                    <a:lnTo>
                      <a:pt x="2302" y="1276"/>
                    </a:lnTo>
                    <a:lnTo>
                      <a:pt x="2302" y="1193"/>
                    </a:lnTo>
                    <a:lnTo>
                      <a:pt x="2239" y="1109"/>
                    </a:lnTo>
                    <a:lnTo>
                      <a:pt x="2239" y="984"/>
                    </a:lnTo>
                    <a:lnTo>
                      <a:pt x="2281" y="879"/>
                    </a:lnTo>
                    <a:lnTo>
                      <a:pt x="2177" y="774"/>
                    </a:lnTo>
                    <a:lnTo>
                      <a:pt x="2093" y="774"/>
                    </a:lnTo>
                    <a:lnTo>
                      <a:pt x="1967" y="858"/>
                    </a:lnTo>
                    <a:lnTo>
                      <a:pt x="1779" y="900"/>
                    </a:lnTo>
                    <a:lnTo>
                      <a:pt x="1758" y="984"/>
                    </a:lnTo>
                    <a:lnTo>
                      <a:pt x="1675" y="1088"/>
                    </a:lnTo>
                    <a:lnTo>
                      <a:pt x="1591" y="1067"/>
                    </a:lnTo>
                    <a:lnTo>
                      <a:pt x="1570" y="963"/>
                    </a:lnTo>
                    <a:lnTo>
                      <a:pt x="1695" y="900"/>
                    </a:lnTo>
                    <a:lnTo>
                      <a:pt x="1758" y="837"/>
                    </a:lnTo>
                    <a:lnTo>
                      <a:pt x="1758" y="670"/>
                    </a:lnTo>
                    <a:lnTo>
                      <a:pt x="1800" y="460"/>
                    </a:lnTo>
                    <a:lnTo>
                      <a:pt x="1758" y="356"/>
                    </a:lnTo>
                    <a:lnTo>
                      <a:pt x="1695" y="272"/>
                    </a:lnTo>
                    <a:lnTo>
                      <a:pt x="1654" y="168"/>
                    </a:lnTo>
                    <a:lnTo>
                      <a:pt x="1507" y="105"/>
                    </a:lnTo>
                    <a:lnTo>
                      <a:pt x="1403" y="147"/>
                    </a:lnTo>
                    <a:lnTo>
                      <a:pt x="1277" y="105"/>
                    </a:lnTo>
                    <a:lnTo>
                      <a:pt x="1130" y="230"/>
                    </a:lnTo>
                    <a:lnTo>
                      <a:pt x="1047" y="209"/>
                    </a:lnTo>
                    <a:lnTo>
                      <a:pt x="1047" y="21"/>
                    </a:lnTo>
                    <a:lnTo>
                      <a:pt x="102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485;p45">
                <a:extLst>
                  <a:ext uri="{FF2B5EF4-FFF2-40B4-BE49-F238E27FC236}">
                    <a16:creationId xmlns:a16="http://schemas.microsoft.com/office/drawing/2014/main" id="{28C33D85-4291-42DC-A652-9AE5C1F902FA}"/>
                  </a:ext>
                </a:extLst>
              </p:cNvPr>
              <p:cNvSpPr/>
              <p:nvPr/>
            </p:nvSpPr>
            <p:spPr>
              <a:xfrm>
                <a:off x="2799125" y="1455875"/>
                <a:ext cx="96775" cy="158525"/>
              </a:xfrm>
              <a:custGeom>
                <a:avLst/>
                <a:gdLst/>
                <a:ahLst/>
                <a:cxnLst/>
                <a:rect l="l" t="t" r="r" b="b"/>
                <a:pathLst>
                  <a:path w="3871" h="6341" extrusionOk="0">
                    <a:moveTo>
                      <a:pt x="2385" y="0"/>
                    </a:moveTo>
                    <a:lnTo>
                      <a:pt x="2385" y="126"/>
                    </a:lnTo>
                    <a:lnTo>
                      <a:pt x="2302" y="272"/>
                    </a:lnTo>
                    <a:lnTo>
                      <a:pt x="2385" y="356"/>
                    </a:lnTo>
                    <a:lnTo>
                      <a:pt x="2490" y="356"/>
                    </a:lnTo>
                    <a:lnTo>
                      <a:pt x="2595" y="314"/>
                    </a:lnTo>
                    <a:lnTo>
                      <a:pt x="2741" y="377"/>
                    </a:lnTo>
                    <a:lnTo>
                      <a:pt x="2783" y="460"/>
                    </a:lnTo>
                    <a:lnTo>
                      <a:pt x="2888" y="481"/>
                    </a:lnTo>
                    <a:lnTo>
                      <a:pt x="2888" y="565"/>
                    </a:lnTo>
                    <a:lnTo>
                      <a:pt x="2699" y="733"/>
                    </a:lnTo>
                    <a:lnTo>
                      <a:pt x="2616" y="733"/>
                    </a:lnTo>
                    <a:lnTo>
                      <a:pt x="2490" y="649"/>
                    </a:lnTo>
                    <a:lnTo>
                      <a:pt x="2385" y="649"/>
                    </a:lnTo>
                    <a:lnTo>
                      <a:pt x="2281" y="628"/>
                    </a:lnTo>
                    <a:lnTo>
                      <a:pt x="2281" y="628"/>
                    </a:lnTo>
                    <a:lnTo>
                      <a:pt x="2323" y="733"/>
                    </a:lnTo>
                    <a:lnTo>
                      <a:pt x="2406" y="753"/>
                    </a:lnTo>
                    <a:lnTo>
                      <a:pt x="2323" y="837"/>
                    </a:lnTo>
                    <a:lnTo>
                      <a:pt x="2218" y="858"/>
                    </a:lnTo>
                    <a:lnTo>
                      <a:pt x="2072" y="691"/>
                    </a:lnTo>
                    <a:lnTo>
                      <a:pt x="1904" y="774"/>
                    </a:lnTo>
                    <a:lnTo>
                      <a:pt x="1862" y="942"/>
                    </a:lnTo>
                    <a:lnTo>
                      <a:pt x="1779" y="1005"/>
                    </a:lnTo>
                    <a:lnTo>
                      <a:pt x="1779" y="1088"/>
                    </a:lnTo>
                    <a:lnTo>
                      <a:pt x="1883" y="1109"/>
                    </a:lnTo>
                    <a:lnTo>
                      <a:pt x="1904" y="1256"/>
                    </a:lnTo>
                    <a:lnTo>
                      <a:pt x="2051" y="1318"/>
                    </a:lnTo>
                    <a:lnTo>
                      <a:pt x="2051" y="1381"/>
                    </a:lnTo>
                    <a:lnTo>
                      <a:pt x="1946" y="1381"/>
                    </a:lnTo>
                    <a:lnTo>
                      <a:pt x="1946" y="1465"/>
                    </a:lnTo>
                    <a:lnTo>
                      <a:pt x="1988" y="1528"/>
                    </a:lnTo>
                    <a:lnTo>
                      <a:pt x="1988" y="1611"/>
                    </a:lnTo>
                    <a:lnTo>
                      <a:pt x="1904" y="1590"/>
                    </a:lnTo>
                    <a:lnTo>
                      <a:pt x="1841" y="1528"/>
                    </a:lnTo>
                    <a:lnTo>
                      <a:pt x="1695" y="1507"/>
                    </a:lnTo>
                    <a:lnTo>
                      <a:pt x="1590" y="1423"/>
                    </a:lnTo>
                    <a:lnTo>
                      <a:pt x="1528" y="1402"/>
                    </a:lnTo>
                    <a:lnTo>
                      <a:pt x="1423" y="1486"/>
                    </a:lnTo>
                    <a:lnTo>
                      <a:pt x="1381" y="1569"/>
                    </a:lnTo>
                    <a:lnTo>
                      <a:pt x="1465" y="1674"/>
                    </a:lnTo>
                    <a:lnTo>
                      <a:pt x="1423" y="1779"/>
                    </a:lnTo>
                    <a:lnTo>
                      <a:pt x="1360" y="1737"/>
                    </a:lnTo>
                    <a:lnTo>
                      <a:pt x="1360" y="1674"/>
                    </a:lnTo>
                    <a:lnTo>
                      <a:pt x="1276" y="1611"/>
                    </a:lnTo>
                    <a:lnTo>
                      <a:pt x="1151" y="1569"/>
                    </a:lnTo>
                    <a:lnTo>
                      <a:pt x="1109" y="1569"/>
                    </a:lnTo>
                    <a:lnTo>
                      <a:pt x="1025" y="1486"/>
                    </a:lnTo>
                    <a:lnTo>
                      <a:pt x="942" y="1465"/>
                    </a:lnTo>
                    <a:lnTo>
                      <a:pt x="921" y="1528"/>
                    </a:lnTo>
                    <a:lnTo>
                      <a:pt x="963" y="1674"/>
                    </a:lnTo>
                    <a:lnTo>
                      <a:pt x="963" y="1800"/>
                    </a:lnTo>
                    <a:lnTo>
                      <a:pt x="1004" y="1946"/>
                    </a:lnTo>
                    <a:lnTo>
                      <a:pt x="1109" y="2009"/>
                    </a:lnTo>
                    <a:lnTo>
                      <a:pt x="1235" y="2030"/>
                    </a:lnTo>
                    <a:lnTo>
                      <a:pt x="1276" y="2093"/>
                    </a:lnTo>
                    <a:lnTo>
                      <a:pt x="1256" y="2113"/>
                    </a:lnTo>
                    <a:lnTo>
                      <a:pt x="1130" y="2113"/>
                    </a:lnTo>
                    <a:lnTo>
                      <a:pt x="1256" y="2197"/>
                    </a:lnTo>
                    <a:lnTo>
                      <a:pt x="1318" y="2260"/>
                    </a:lnTo>
                    <a:lnTo>
                      <a:pt x="1423" y="2344"/>
                    </a:lnTo>
                    <a:lnTo>
                      <a:pt x="1548" y="2344"/>
                    </a:lnTo>
                    <a:lnTo>
                      <a:pt x="1632" y="2260"/>
                    </a:lnTo>
                    <a:lnTo>
                      <a:pt x="1674" y="2260"/>
                    </a:lnTo>
                    <a:lnTo>
                      <a:pt x="1674" y="2344"/>
                    </a:lnTo>
                    <a:lnTo>
                      <a:pt x="1590" y="2427"/>
                    </a:lnTo>
                    <a:lnTo>
                      <a:pt x="1548" y="2616"/>
                    </a:lnTo>
                    <a:lnTo>
                      <a:pt x="1486" y="2616"/>
                    </a:lnTo>
                    <a:lnTo>
                      <a:pt x="1339" y="2469"/>
                    </a:lnTo>
                    <a:lnTo>
                      <a:pt x="1025" y="2427"/>
                    </a:lnTo>
                    <a:lnTo>
                      <a:pt x="921" y="2260"/>
                    </a:lnTo>
                    <a:lnTo>
                      <a:pt x="837" y="2239"/>
                    </a:lnTo>
                    <a:lnTo>
                      <a:pt x="795" y="2155"/>
                    </a:lnTo>
                    <a:lnTo>
                      <a:pt x="753" y="2155"/>
                    </a:lnTo>
                    <a:lnTo>
                      <a:pt x="712" y="2302"/>
                    </a:lnTo>
                    <a:lnTo>
                      <a:pt x="712" y="2344"/>
                    </a:lnTo>
                    <a:lnTo>
                      <a:pt x="649" y="2406"/>
                    </a:lnTo>
                    <a:lnTo>
                      <a:pt x="712" y="2574"/>
                    </a:lnTo>
                    <a:lnTo>
                      <a:pt x="628" y="2637"/>
                    </a:lnTo>
                    <a:lnTo>
                      <a:pt x="544" y="2616"/>
                    </a:lnTo>
                    <a:lnTo>
                      <a:pt x="544" y="2762"/>
                    </a:lnTo>
                    <a:lnTo>
                      <a:pt x="502" y="2783"/>
                    </a:lnTo>
                    <a:lnTo>
                      <a:pt x="502" y="3034"/>
                    </a:lnTo>
                    <a:lnTo>
                      <a:pt x="586" y="3097"/>
                    </a:lnTo>
                    <a:lnTo>
                      <a:pt x="732" y="3097"/>
                    </a:lnTo>
                    <a:lnTo>
                      <a:pt x="837" y="3160"/>
                    </a:lnTo>
                    <a:lnTo>
                      <a:pt x="942" y="3139"/>
                    </a:lnTo>
                    <a:lnTo>
                      <a:pt x="942" y="3181"/>
                    </a:lnTo>
                    <a:lnTo>
                      <a:pt x="858" y="3243"/>
                    </a:lnTo>
                    <a:lnTo>
                      <a:pt x="753" y="3181"/>
                    </a:lnTo>
                    <a:lnTo>
                      <a:pt x="586" y="3181"/>
                    </a:lnTo>
                    <a:lnTo>
                      <a:pt x="523" y="3160"/>
                    </a:lnTo>
                    <a:lnTo>
                      <a:pt x="419" y="3181"/>
                    </a:lnTo>
                    <a:lnTo>
                      <a:pt x="272" y="3369"/>
                    </a:lnTo>
                    <a:lnTo>
                      <a:pt x="230" y="3473"/>
                    </a:lnTo>
                    <a:lnTo>
                      <a:pt x="314" y="3557"/>
                    </a:lnTo>
                    <a:lnTo>
                      <a:pt x="293" y="3599"/>
                    </a:lnTo>
                    <a:lnTo>
                      <a:pt x="209" y="3620"/>
                    </a:lnTo>
                    <a:lnTo>
                      <a:pt x="209" y="3725"/>
                    </a:lnTo>
                    <a:lnTo>
                      <a:pt x="293" y="3787"/>
                    </a:lnTo>
                    <a:lnTo>
                      <a:pt x="335" y="3725"/>
                    </a:lnTo>
                    <a:lnTo>
                      <a:pt x="502" y="3725"/>
                    </a:lnTo>
                    <a:lnTo>
                      <a:pt x="586" y="3662"/>
                    </a:lnTo>
                    <a:lnTo>
                      <a:pt x="628" y="3704"/>
                    </a:lnTo>
                    <a:lnTo>
                      <a:pt x="628" y="3787"/>
                    </a:lnTo>
                    <a:lnTo>
                      <a:pt x="523" y="3808"/>
                    </a:lnTo>
                    <a:lnTo>
                      <a:pt x="440" y="3913"/>
                    </a:lnTo>
                    <a:lnTo>
                      <a:pt x="502" y="3976"/>
                    </a:lnTo>
                    <a:lnTo>
                      <a:pt x="586" y="3976"/>
                    </a:lnTo>
                    <a:lnTo>
                      <a:pt x="691" y="3892"/>
                    </a:lnTo>
                    <a:lnTo>
                      <a:pt x="753" y="3892"/>
                    </a:lnTo>
                    <a:lnTo>
                      <a:pt x="858" y="3808"/>
                    </a:lnTo>
                    <a:lnTo>
                      <a:pt x="858" y="3871"/>
                    </a:lnTo>
                    <a:lnTo>
                      <a:pt x="816" y="3934"/>
                    </a:lnTo>
                    <a:lnTo>
                      <a:pt x="858" y="3976"/>
                    </a:lnTo>
                    <a:lnTo>
                      <a:pt x="1046" y="3976"/>
                    </a:lnTo>
                    <a:lnTo>
                      <a:pt x="1067" y="4018"/>
                    </a:lnTo>
                    <a:lnTo>
                      <a:pt x="963" y="4038"/>
                    </a:lnTo>
                    <a:lnTo>
                      <a:pt x="963" y="4122"/>
                    </a:lnTo>
                    <a:lnTo>
                      <a:pt x="1067" y="4143"/>
                    </a:lnTo>
                    <a:lnTo>
                      <a:pt x="1172" y="4122"/>
                    </a:lnTo>
                    <a:lnTo>
                      <a:pt x="1318" y="4206"/>
                    </a:lnTo>
                    <a:lnTo>
                      <a:pt x="1590" y="4290"/>
                    </a:lnTo>
                    <a:lnTo>
                      <a:pt x="1632" y="4331"/>
                    </a:lnTo>
                    <a:lnTo>
                      <a:pt x="1381" y="4310"/>
                    </a:lnTo>
                    <a:lnTo>
                      <a:pt x="1276" y="4331"/>
                    </a:lnTo>
                    <a:lnTo>
                      <a:pt x="1130" y="4227"/>
                    </a:lnTo>
                    <a:lnTo>
                      <a:pt x="963" y="4290"/>
                    </a:lnTo>
                    <a:lnTo>
                      <a:pt x="963" y="4352"/>
                    </a:lnTo>
                    <a:lnTo>
                      <a:pt x="1130" y="4415"/>
                    </a:lnTo>
                    <a:lnTo>
                      <a:pt x="1339" y="4436"/>
                    </a:lnTo>
                    <a:lnTo>
                      <a:pt x="1569" y="4436"/>
                    </a:lnTo>
                    <a:lnTo>
                      <a:pt x="1653" y="4499"/>
                    </a:lnTo>
                    <a:lnTo>
                      <a:pt x="1423" y="4541"/>
                    </a:lnTo>
                    <a:lnTo>
                      <a:pt x="1339" y="4520"/>
                    </a:lnTo>
                    <a:lnTo>
                      <a:pt x="1109" y="4499"/>
                    </a:lnTo>
                    <a:lnTo>
                      <a:pt x="942" y="4457"/>
                    </a:lnTo>
                    <a:lnTo>
                      <a:pt x="900" y="4394"/>
                    </a:lnTo>
                    <a:lnTo>
                      <a:pt x="753" y="4352"/>
                    </a:lnTo>
                    <a:lnTo>
                      <a:pt x="607" y="4206"/>
                    </a:lnTo>
                    <a:lnTo>
                      <a:pt x="544" y="4248"/>
                    </a:lnTo>
                    <a:lnTo>
                      <a:pt x="481" y="4331"/>
                    </a:lnTo>
                    <a:lnTo>
                      <a:pt x="293" y="4352"/>
                    </a:lnTo>
                    <a:lnTo>
                      <a:pt x="209" y="4415"/>
                    </a:lnTo>
                    <a:lnTo>
                      <a:pt x="188" y="4624"/>
                    </a:lnTo>
                    <a:lnTo>
                      <a:pt x="314" y="4729"/>
                    </a:lnTo>
                    <a:lnTo>
                      <a:pt x="314" y="4854"/>
                    </a:lnTo>
                    <a:lnTo>
                      <a:pt x="272" y="4917"/>
                    </a:lnTo>
                    <a:lnTo>
                      <a:pt x="188" y="4729"/>
                    </a:lnTo>
                    <a:lnTo>
                      <a:pt x="126" y="4729"/>
                    </a:lnTo>
                    <a:lnTo>
                      <a:pt x="63" y="4980"/>
                    </a:lnTo>
                    <a:lnTo>
                      <a:pt x="84" y="5126"/>
                    </a:lnTo>
                    <a:lnTo>
                      <a:pt x="168" y="5147"/>
                    </a:lnTo>
                    <a:lnTo>
                      <a:pt x="188" y="5126"/>
                    </a:lnTo>
                    <a:lnTo>
                      <a:pt x="272" y="5126"/>
                    </a:lnTo>
                    <a:lnTo>
                      <a:pt x="335" y="5252"/>
                    </a:lnTo>
                    <a:lnTo>
                      <a:pt x="419" y="5273"/>
                    </a:lnTo>
                    <a:lnTo>
                      <a:pt x="335" y="5294"/>
                    </a:lnTo>
                    <a:lnTo>
                      <a:pt x="272" y="5336"/>
                    </a:lnTo>
                    <a:lnTo>
                      <a:pt x="188" y="5231"/>
                    </a:lnTo>
                    <a:lnTo>
                      <a:pt x="21" y="5252"/>
                    </a:lnTo>
                    <a:lnTo>
                      <a:pt x="0" y="5461"/>
                    </a:lnTo>
                    <a:lnTo>
                      <a:pt x="63" y="5503"/>
                    </a:lnTo>
                    <a:lnTo>
                      <a:pt x="126" y="5482"/>
                    </a:lnTo>
                    <a:lnTo>
                      <a:pt x="84" y="5566"/>
                    </a:lnTo>
                    <a:lnTo>
                      <a:pt x="84" y="5817"/>
                    </a:lnTo>
                    <a:lnTo>
                      <a:pt x="168" y="5754"/>
                    </a:lnTo>
                    <a:lnTo>
                      <a:pt x="230" y="5775"/>
                    </a:lnTo>
                    <a:lnTo>
                      <a:pt x="230" y="5963"/>
                    </a:lnTo>
                    <a:lnTo>
                      <a:pt x="398" y="6005"/>
                    </a:lnTo>
                    <a:lnTo>
                      <a:pt x="628" y="6173"/>
                    </a:lnTo>
                    <a:lnTo>
                      <a:pt x="732" y="6110"/>
                    </a:lnTo>
                    <a:lnTo>
                      <a:pt x="795" y="6005"/>
                    </a:lnTo>
                    <a:lnTo>
                      <a:pt x="753" y="5922"/>
                    </a:lnTo>
                    <a:lnTo>
                      <a:pt x="921" y="5922"/>
                    </a:lnTo>
                    <a:lnTo>
                      <a:pt x="942" y="6026"/>
                    </a:lnTo>
                    <a:lnTo>
                      <a:pt x="921" y="6131"/>
                    </a:lnTo>
                    <a:lnTo>
                      <a:pt x="942" y="6235"/>
                    </a:lnTo>
                    <a:lnTo>
                      <a:pt x="1004" y="6214"/>
                    </a:lnTo>
                    <a:lnTo>
                      <a:pt x="1067" y="5963"/>
                    </a:lnTo>
                    <a:lnTo>
                      <a:pt x="1067" y="5712"/>
                    </a:lnTo>
                    <a:lnTo>
                      <a:pt x="1130" y="5566"/>
                    </a:lnTo>
                    <a:lnTo>
                      <a:pt x="1256" y="5440"/>
                    </a:lnTo>
                    <a:lnTo>
                      <a:pt x="1318" y="5294"/>
                    </a:lnTo>
                    <a:lnTo>
                      <a:pt x="1318" y="5461"/>
                    </a:lnTo>
                    <a:lnTo>
                      <a:pt x="1172" y="5670"/>
                    </a:lnTo>
                    <a:lnTo>
                      <a:pt x="1151" y="5817"/>
                    </a:lnTo>
                    <a:lnTo>
                      <a:pt x="1172" y="5922"/>
                    </a:lnTo>
                    <a:lnTo>
                      <a:pt x="1130" y="6131"/>
                    </a:lnTo>
                    <a:lnTo>
                      <a:pt x="1172" y="6235"/>
                    </a:lnTo>
                    <a:lnTo>
                      <a:pt x="1151" y="6319"/>
                    </a:lnTo>
                    <a:lnTo>
                      <a:pt x="1214" y="6340"/>
                    </a:lnTo>
                    <a:lnTo>
                      <a:pt x="1256" y="6298"/>
                    </a:lnTo>
                    <a:lnTo>
                      <a:pt x="1339" y="6173"/>
                    </a:lnTo>
                    <a:lnTo>
                      <a:pt x="1528" y="5984"/>
                    </a:lnTo>
                    <a:lnTo>
                      <a:pt x="1590" y="5691"/>
                    </a:lnTo>
                    <a:lnTo>
                      <a:pt x="1674" y="5650"/>
                    </a:lnTo>
                    <a:lnTo>
                      <a:pt x="1674" y="5754"/>
                    </a:lnTo>
                    <a:lnTo>
                      <a:pt x="1632" y="5880"/>
                    </a:lnTo>
                    <a:lnTo>
                      <a:pt x="1632" y="5963"/>
                    </a:lnTo>
                    <a:lnTo>
                      <a:pt x="1737" y="5984"/>
                    </a:lnTo>
                    <a:lnTo>
                      <a:pt x="1862" y="5859"/>
                    </a:lnTo>
                    <a:lnTo>
                      <a:pt x="1946" y="5775"/>
                    </a:lnTo>
                    <a:lnTo>
                      <a:pt x="1946" y="5670"/>
                    </a:lnTo>
                    <a:lnTo>
                      <a:pt x="1841" y="5650"/>
                    </a:lnTo>
                    <a:lnTo>
                      <a:pt x="1841" y="5608"/>
                    </a:lnTo>
                    <a:lnTo>
                      <a:pt x="1946" y="5566"/>
                    </a:lnTo>
                    <a:lnTo>
                      <a:pt x="1946" y="5398"/>
                    </a:lnTo>
                    <a:lnTo>
                      <a:pt x="1904" y="5336"/>
                    </a:lnTo>
                    <a:lnTo>
                      <a:pt x="1904" y="5231"/>
                    </a:lnTo>
                    <a:lnTo>
                      <a:pt x="2072" y="5126"/>
                    </a:lnTo>
                    <a:lnTo>
                      <a:pt x="2113" y="4938"/>
                    </a:lnTo>
                    <a:lnTo>
                      <a:pt x="2218" y="4875"/>
                    </a:lnTo>
                    <a:lnTo>
                      <a:pt x="2281" y="4813"/>
                    </a:lnTo>
                    <a:lnTo>
                      <a:pt x="2281" y="4917"/>
                    </a:lnTo>
                    <a:lnTo>
                      <a:pt x="2281" y="4959"/>
                    </a:lnTo>
                    <a:lnTo>
                      <a:pt x="2197" y="4980"/>
                    </a:lnTo>
                    <a:lnTo>
                      <a:pt x="2113" y="5168"/>
                    </a:lnTo>
                    <a:lnTo>
                      <a:pt x="2051" y="5294"/>
                    </a:lnTo>
                    <a:lnTo>
                      <a:pt x="2009" y="5461"/>
                    </a:lnTo>
                    <a:lnTo>
                      <a:pt x="2072" y="5566"/>
                    </a:lnTo>
                    <a:lnTo>
                      <a:pt x="2092" y="5691"/>
                    </a:lnTo>
                    <a:lnTo>
                      <a:pt x="2155" y="5650"/>
                    </a:lnTo>
                    <a:lnTo>
                      <a:pt x="2260" y="5461"/>
                    </a:lnTo>
                    <a:lnTo>
                      <a:pt x="2469" y="5273"/>
                    </a:lnTo>
                    <a:lnTo>
                      <a:pt x="2532" y="5147"/>
                    </a:lnTo>
                    <a:lnTo>
                      <a:pt x="2532" y="4980"/>
                    </a:lnTo>
                    <a:lnTo>
                      <a:pt x="2616" y="4875"/>
                    </a:lnTo>
                    <a:lnTo>
                      <a:pt x="2699" y="4854"/>
                    </a:lnTo>
                    <a:lnTo>
                      <a:pt x="2699" y="4917"/>
                    </a:lnTo>
                    <a:lnTo>
                      <a:pt x="2678" y="4959"/>
                    </a:lnTo>
                    <a:lnTo>
                      <a:pt x="2678" y="5085"/>
                    </a:lnTo>
                    <a:lnTo>
                      <a:pt x="2741" y="5064"/>
                    </a:lnTo>
                    <a:lnTo>
                      <a:pt x="2888" y="4875"/>
                    </a:lnTo>
                    <a:lnTo>
                      <a:pt x="2971" y="4875"/>
                    </a:lnTo>
                    <a:lnTo>
                      <a:pt x="3139" y="4917"/>
                    </a:lnTo>
                    <a:lnTo>
                      <a:pt x="3327" y="4854"/>
                    </a:lnTo>
                    <a:lnTo>
                      <a:pt x="3432" y="4834"/>
                    </a:lnTo>
                    <a:lnTo>
                      <a:pt x="3494" y="4750"/>
                    </a:lnTo>
                    <a:lnTo>
                      <a:pt x="3620" y="4729"/>
                    </a:lnTo>
                    <a:lnTo>
                      <a:pt x="3662" y="4624"/>
                    </a:lnTo>
                    <a:lnTo>
                      <a:pt x="3662" y="4541"/>
                    </a:lnTo>
                    <a:lnTo>
                      <a:pt x="3683" y="4457"/>
                    </a:lnTo>
                    <a:lnTo>
                      <a:pt x="3620" y="4394"/>
                    </a:lnTo>
                    <a:lnTo>
                      <a:pt x="3662" y="4227"/>
                    </a:lnTo>
                    <a:lnTo>
                      <a:pt x="3662" y="3976"/>
                    </a:lnTo>
                    <a:lnTo>
                      <a:pt x="3620" y="3976"/>
                    </a:lnTo>
                    <a:lnTo>
                      <a:pt x="3536" y="4122"/>
                    </a:lnTo>
                    <a:lnTo>
                      <a:pt x="3411" y="4290"/>
                    </a:lnTo>
                    <a:lnTo>
                      <a:pt x="3348" y="4290"/>
                    </a:lnTo>
                    <a:lnTo>
                      <a:pt x="3348" y="4206"/>
                    </a:lnTo>
                    <a:lnTo>
                      <a:pt x="3432" y="4101"/>
                    </a:lnTo>
                    <a:lnTo>
                      <a:pt x="3536" y="4018"/>
                    </a:lnTo>
                    <a:lnTo>
                      <a:pt x="3557" y="3934"/>
                    </a:lnTo>
                    <a:lnTo>
                      <a:pt x="3432" y="3829"/>
                    </a:lnTo>
                    <a:lnTo>
                      <a:pt x="3411" y="3725"/>
                    </a:lnTo>
                    <a:lnTo>
                      <a:pt x="3348" y="3725"/>
                    </a:lnTo>
                    <a:lnTo>
                      <a:pt x="3306" y="3766"/>
                    </a:lnTo>
                    <a:lnTo>
                      <a:pt x="3264" y="3829"/>
                    </a:lnTo>
                    <a:lnTo>
                      <a:pt x="3201" y="3787"/>
                    </a:lnTo>
                    <a:lnTo>
                      <a:pt x="3097" y="3808"/>
                    </a:lnTo>
                    <a:lnTo>
                      <a:pt x="3013" y="3871"/>
                    </a:lnTo>
                    <a:lnTo>
                      <a:pt x="2909" y="3829"/>
                    </a:lnTo>
                    <a:lnTo>
                      <a:pt x="2950" y="3787"/>
                    </a:lnTo>
                    <a:lnTo>
                      <a:pt x="3222" y="3683"/>
                    </a:lnTo>
                    <a:lnTo>
                      <a:pt x="3327" y="3662"/>
                    </a:lnTo>
                    <a:lnTo>
                      <a:pt x="3536" y="3453"/>
                    </a:lnTo>
                    <a:lnTo>
                      <a:pt x="3578" y="3390"/>
                    </a:lnTo>
                    <a:lnTo>
                      <a:pt x="3725" y="3160"/>
                    </a:lnTo>
                    <a:lnTo>
                      <a:pt x="3766" y="2971"/>
                    </a:lnTo>
                    <a:lnTo>
                      <a:pt x="3725" y="2950"/>
                    </a:lnTo>
                    <a:lnTo>
                      <a:pt x="3641" y="2971"/>
                    </a:lnTo>
                    <a:lnTo>
                      <a:pt x="3578" y="3034"/>
                    </a:lnTo>
                    <a:lnTo>
                      <a:pt x="3536" y="2950"/>
                    </a:lnTo>
                    <a:lnTo>
                      <a:pt x="3578" y="2888"/>
                    </a:lnTo>
                    <a:lnTo>
                      <a:pt x="3641" y="2846"/>
                    </a:lnTo>
                    <a:lnTo>
                      <a:pt x="3725" y="2867"/>
                    </a:lnTo>
                    <a:lnTo>
                      <a:pt x="3766" y="2783"/>
                    </a:lnTo>
                    <a:lnTo>
                      <a:pt x="3766" y="2657"/>
                    </a:lnTo>
                    <a:lnTo>
                      <a:pt x="3871" y="2553"/>
                    </a:lnTo>
                    <a:lnTo>
                      <a:pt x="3871" y="2427"/>
                    </a:lnTo>
                    <a:lnTo>
                      <a:pt x="3850" y="2365"/>
                    </a:lnTo>
                    <a:lnTo>
                      <a:pt x="3850" y="2302"/>
                    </a:lnTo>
                    <a:lnTo>
                      <a:pt x="3745" y="2260"/>
                    </a:lnTo>
                    <a:lnTo>
                      <a:pt x="3641" y="2302"/>
                    </a:lnTo>
                    <a:lnTo>
                      <a:pt x="3494" y="2553"/>
                    </a:lnTo>
                    <a:lnTo>
                      <a:pt x="3494" y="2678"/>
                    </a:lnTo>
                    <a:lnTo>
                      <a:pt x="3557" y="2762"/>
                    </a:lnTo>
                    <a:lnTo>
                      <a:pt x="3473" y="2846"/>
                    </a:lnTo>
                    <a:lnTo>
                      <a:pt x="3432" y="2888"/>
                    </a:lnTo>
                    <a:lnTo>
                      <a:pt x="3369" y="2867"/>
                    </a:lnTo>
                    <a:lnTo>
                      <a:pt x="3411" y="2825"/>
                    </a:lnTo>
                    <a:lnTo>
                      <a:pt x="3348" y="2762"/>
                    </a:lnTo>
                    <a:lnTo>
                      <a:pt x="3348" y="2657"/>
                    </a:lnTo>
                    <a:lnTo>
                      <a:pt x="3453" y="2448"/>
                    </a:lnTo>
                    <a:lnTo>
                      <a:pt x="3432" y="2344"/>
                    </a:lnTo>
                    <a:lnTo>
                      <a:pt x="3453" y="2302"/>
                    </a:lnTo>
                    <a:lnTo>
                      <a:pt x="3473" y="2323"/>
                    </a:lnTo>
                    <a:lnTo>
                      <a:pt x="3557" y="2302"/>
                    </a:lnTo>
                    <a:lnTo>
                      <a:pt x="3536" y="2134"/>
                    </a:lnTo>
                    <a:lnTo>
                      <a:pt x="3453" y="2030"/>
                    </a:lnTo>
                    <a:lnTo>
                      <a:pt x="3348" y="2030"/>
                    </a:lnTo>
                    <a:lnTo>
                      <a:pt x="3222" y="2051"/>
                    </a:lnTo>
                    <a:lnTo>
                      <a:pt x="3160" y="2155"/>
                    </a:lnTo>
                    <a:lnTo>
                      <a:pt x="3139" y="2113"/>
                    </a:lnTo>
                    <a:lnTo>
                      <a:pt x="3118" y="2051"/>
                    </a:lnTo>
                    <a:lnTo>
                      <a:pt x="3139" y="1904"/>
                    </a:lnTo>
                    <a:lnTo>
                      <a:pt x="3055" y="1737"/>
                    </a:lnTo>
                    <a:lnTo>
                      <a:pt x="3097" y="1507"/>
                    </a:lnTo>
                    <a:lnTo>
                      <a:pt x="3097" y="1318"/>
                    </a:lnTo>
                    <a:lnTo>
                      <a:pt x="3139" y="1193"/>
                    </a:lnTo>
                    <a:lnTo>
                      <a:pt x="3160" y="1005"/>
                    </a:lnTo>
                    <a:lnTo>
                      <a:pt x="3139" y="858"/>
                    </a:lnTo>
                    <a:lnTo>
                      <a:pt x="3243" y="670"/>
                    </a:lnTo>
                    <a:lnTo>
                      <a:pt x="3243" y="523"/>
                    </a:lnTo>
                    <a:lnTo>
                      <a:pt x="3139" y="419"/>
                    </a:lnTo>
                    <a:lnTo>
                      <a:pt x="3118" y="272"/>
                    </a:lnTo>
                    <a:lnTo>
                      <a:pt x="2950" y="147"/>
                    </a:lnTo>
                    <a:lnTo>
                      <a:pt x="2909" y="63"/>
                    </a:lnTo>
                    <a:lnTo>
                      <a:pt x="2741" y="0"/>
                    </a:lnTo>
                    <a:lnTo>
                      <a:pt x="2699" y="21"/>
                    </a:lnTo>
                    <a:lnTo>
                      <a:pt x="2699" y="105"/>
                    </a:lnTo>
                    <a:lnTo>
                      <a:pt x="2678" y="126"/>
                    </a:lnTo>
                    <a:lnTo>
                      <a:pt x="251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486;p45">
                <a:extLst>
                  <a:ext uri="{FF2B5EF4-FFF2-40B4-BE49-F238E27FC236}">
                    <a16:creationId xmlns:a16="http://schemas.microsoft.com/office/drawing/2014/main" id="{90894B5C-9BE8-4F30-89DF-32B1BBE2078C}"/>
                  </a:ext>
                </a:extLst>
              </p:cNvPr>
              <p:cNvSpPr/>
              <p:nvPr/>
            </p:nvSpPr>
            <p:spPr>
              <a:xfrm>
                <a:off x="2744725" y="1557875"/>
                <a:ext cx="36625" cy="48150"/>
              </a:xfrm>
              <a:custGeom>
                <a:avLst/>
                <a:gdLst/>
                <a:ahLst/>
                <a:cxnLst/>
                <a:rect l="l" t="t" r="r" b="b"/>
                <a:pathLst>
                  <a:path w="1465" h="1926" extrusionOk="0">
                    <a:moveTo>
                      <a:pt x="711" y="0"/>
                    </a:moveTo>
                    <a:lnTo>
                      <a:pt x="586" y="105"/>
                    </a:lnTo>
                    <a:lnTo>
                      <a:pt x="502" y="168"/>
                    </a:lnTo>
                    <a:lnTo>
                      <a:pt x="502" y="356"/>
                    </a:lnTo>
                    <a:lnTo>
                      <a:pt x="419" y="419"/>
                    </a:lnTo>
                    <a:lnTo>
                      <a:pt x="356" y="377"/>
                    </a:lnTo>
                    <a:lnTo>
                      <a:pt x="272" y="544"/>
                    </a:lnTo>
                    <a:lnTo>
                      <a:pt x="272" y="733"/>
                    </a:lnTo>
                    <a:lnTo>
                      <a:pt x="188" y="837"/>
                    </a:lnTo>
                    <a:lnTo>
                      <a:pt x="272" y="963"/>
                    </a:lnTo>
                    <a:lnTo>
                      <a:pt x="147" y="963"/>
                    </a:lnTo>
                    <a:lnTo>
                      <a:pt x="167" y="1005"/>
                    </a:lnTo>
                    <a:lnTo>
                      <a:pt x="272" y="1088"/>
                    </a:lnTo>
                    <a:lnTo>
                      <a:pt x="398" y="1256"/>
                    </a:lnTo>
                    <a:lnTo>
                      <a:pt x="377" y="1360"/>
                    </a:lnTo>
                    <a:lnTo>
                      <a:pt x="356" y="1360"/>
                    </a:lnTo>
                    <a:lnTo>
                      <a:pt x="209" y="1256"/>
                    </a:lnTo>
                    <a:lnTo>
                      <a:pt x="84" y="1256"/>
                    </a:lnTo>
                    <a:lnTo>
                      <a:pt x="63" y="1318"/>
                    </a:lnTo>
                    <a:lnTo>
                      <a:pt x="0" y="1402"/>
                    </a:lnTo>
                    <a:lnTo>
                      <a:pt x="105" y="1465"/>
                    </a:lnTo>
                    <a:lnTo>
                      <a:pt x="147" y="1590"/>
                    </a:lnTo>
                    <a:lnTo>
                      <a:pt x="188" y="1632"/>
                    </a:lnTo>
                    <a:lnTo>
                      <a:pt x="105" y="1737"/>
                    </a:lnTo>
                    <a:lnTo>
                      <a:pt x="105" y="1883"/>
                    </a:lnTo>
                    <a:lnTo>
                      <a:pt x="251" y="1821"/>
                    </a:lnTo>
                    <a:lnTo>
                      <a:pt x="272" y="1737"/>
                    </a:lnTo>
                    <a:lnTo>
                      <a:pt x="356" y="1737"/>
                    </a:lnTo>
                    <a:lnTo>
                      <a:pt x="377" y="1883"/>
                    </a:lnTo>
                    <a:lnTo>
                      <a:pt x="460" y="1883"/>
                    </a:lnTo>
                    <a:lnTo>
                      <a:pt x="607" y="1842"/>
                    </a:lnTo>
                    <a:lnTo>
                      <a:pt x="711" y="1883"/>
                    </a:lnTo>
                    <a:lnTo>
                      <a:pt x="837" y="1779"/>
                    </a:lnTo>
                    <a:lnTo>
                      <a:pt x="900" y="1821"/>
                    </a:lnTo>
                    <a:lnTo>
                      <a:pt x="900" y="1925"/>
                    </a:lnTo>
                    <a:lnTo>
                      <a:pt x="983" y="1925"/>
                    </a:lnTo>
                    <a:lnTo>
                      <a:pt x="1025" y="1883"/>
                    </a:lnTo>
                    <a:lnTo>
                      <a:pt x="1235" y="1737"/>
                    </a:lnTo>
                    <a:lnTo>
                      <a:pt x="1235" y="1632"/>
                    </a:lnTo>
                    <a:lnTo>
                      <a:pt x="1214" y="1465"/>
                    </a:lnTo>
                    <a:lnTo>
                      <a:pt x="1151" y="1465"/>
                    </a:lnTo>
                    <a:lnTo>
                      <a:pt x="1109" y="1402"/>
                    </a:lnTo>
                    <a:lnTo>
                      <a:pt x="1193" y="1360"/>
                    </a:lnTo>
                    <a:lnTo>
                      <a:pt x="1297" y="1381"/>
                    </a:lnTo>
                    <a:lnTo>
                      <a:pt x="1339" y="1298"/>
                    </a:lnTo>
                    <a:lnTo>
                      <a:pt x="1465" y="1214"/>
                    </a:lnTo>
                    <a:lnTo>
                      <a:pt x="1423" y="984"/>
                    </a:lnTo>
                    <a:lnTo>
                      <a:pt x="1360" y="900"/>
                    </a:lnTo>
                    <a:lnTo>
                      <a:pt x="1360" y="837"/>
                    </a:lnTo>
                    <a:lnTo>
                      <a:pt x="1235" y="837"/>
                    </a:lnTo>
                    <a:lnTo>
                      <a:pt x="1193" y="691"/>
                    </a:lnTo>
                    <a:lnTo>
                      <a:pt x="1193" y="649"/>
                    </a:lnTo>
                    <a:lnTo>
                      <a:pt x="1130" y="586"/>
                    </a:lnTo>
                    <a:lnTo>
                      <a:pt x="1109" y="482"/>
                    </a:lnTo>
                    <a:lnTo>
                      <a:pt x="1046" y="461"/>
                    </a:lnTo>
                    <a:lnTo>
                      <a:pt x="1004" y="377"/>
                    </a:lnTo>
                    <a:lnTo>
                      <a:pt x="1025" y="272"/>
                    </a:lnTo>
                    <a:lnTo>
                      <a:pt x="983" y="168"/>
                    </a:lnTo>
                    <a:lnTo>
                      <a:pt x="83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487;p45">
                <a:extLst>
                  <a:ext uri="{FF2B5EF4-FFF2-40B4-BE49-F238E27FC236}">
                    <a16:creationId xmlns:a16="http://schemas.microsoft.com/office/drawing/2014/main" id="{BB37B913-936B-47A1-9B53-E17324C641CD}"/>
                  </a:ext>
                </a:extLst>
              </p:cNvPr>
              <p:cNvSpPr/>
              <p:nvPr/>
            </p:nvSpPr>
            <p:spPr>
              <a:xfrm>
                <a:off x="2789175" y="1410350"/>
                <a:ext cx="386600" cy="302375"/>
              </a:xfrm>
              <a:custGeom>
                <a:avLst/>
                <a:gdLst/>
                <a:ahLst/>
                <a:cxnLst/>
                <a:rect l="l" t="t" r="r" b="b"/>
                <a:pathLst>
                  <a:path w="15464" h="12095" extrusionOk="0">
                    <a:moveTo>
                      <a:pt x="9625" y="1"/>
                    </a:moveTo>
                    <a:lnTo>
                      <a:pt x="9521" y="105"/>
                    </a:lnTo>
                    <a:lnTo>
                      <a:pt x="9416" y="105"/>
                    </a:lnTo>
                    <a:lnTo>
                      <a:pt x="9353" y="168"/>
                    </a:lnTo>
                    <a:lnTo>
                      <a:pt x="9416" y="252"/>
                    </a:lnTo>
                    <a:lnTo>
                      <a:pt x="9521" y="273"/>
                    </a:lnTo>
                    <a:lnTo>
                      <a:pt x="9584" y="315"/>
                    </a:lnTo>
                    <a:lnTo>
                      <a:pt x="9458" y="315"/>
                    </a:lnTo>
                    <a:lnTo>
                      <a:pt x="9395" y="377"/>
                    </a:lnTo>
                    <a:lnTo>
                      <a:pt x="9458" y="461"/>
                    </a:lnTo>
                    <a:lnTo>
                      <a:pt x="9584" y="566"/>
                    </a:lnTo>
                    <a:lnTo>
                      <a:pt x="9563" y="629"/>
                    </a:lnTo>
                    <a:lnTo>
                      <a:pt x="9521" y="691"/>
                    </a:lnTo>
                    <a:lnTo>
                      <a:pt x="9625" y="796"/>
                    </a:lnTo>
                    <a:lnTo>
                      <a:pt x="9709" y="817"/>
                    </a:lnTo>
                    <a:lnTo>
                      <a:pt x="9709" y="880"/>
                    </a:lnTo>
                    <a:lnTo>
                      <a:pt x="9605" y="901"/>
                    </a:lnTo>
                    <a:lnTo>
                      <a:pt x="9605" y="942"/>
                    </a:lnTo>
                    <a:lnTo>
                      <a:pt x="9395" y="712"/>
                    </a:lnTo>
                    <a:lnTo>
                      <a:pt x="9353" y="712"/>
                    </a:lnTo>
                    <a:lnTo>
                      <a:pt x="9312" y="796"/>
                    </a:lnTo>
                    <a:lnTo>
                      <a:pt x="9312" y="901"/>
                    </a:lnTo>
                    <a:lnTo>
                      <a:pt x="9270" y="880"/>
                    </a:lnTo>
                    <a:lnTo>
                      <a:pt x="9249" y="691"/>
                    </a:lnTo>
                    <a:lnTo>
                      <a:pt x="9270" y="566"/>
                    </a:lnTo>
                    <a:lnTo>
                      <a:pt x="9186" y="419"/>
                    </a:lnTo>
                    <a:lnTo>
                      <a:pt x="9186" y="273"/>
                    </a:lnTo>
                    <a:lnTo>
                      <a:pt x="9123" y="210"/>
                    </a:lnTo>
                    <a:lnTo>
                      <a:pt x="9081" y="252"/>
                    </a:lnTo>
                    <a:lnTo>
                      <a:pt x="8956" y="147"/>
                    </a:lnTo>
                    <a:lnTo>
                      <a:pt x="8872" y="105"/>
                    </a:lnTo>
                    <a:lnTo>
                      <a:pt x="8851" y="252"/>
                    </a:lnTo>
                    <a:lnTo>
                      <a:pt x="8872" y="461"/>
                    </a:lnTo>
                    <a:lnTo>
                      <a:pt x="8851" y="670"/>
                    </a:lnTo>
                    <a:lnTo>
                      <a:pt x="8893" y="817"/>
                    </a:lnTo>
                    <a:lnTo>
                      <a:pt x="8935" y="984"/>
                    </a:lnTo>
                    <a:lnTo>
                      <a:pt x="8935" y="1047"/>
                    </a:lnTo>
                    <a:lnTo>
                      <a:pt x="8935" y="1193"/>
                    </a:lnTo>
                    <a:lnTo>
                      <a:pt x="8872" y="1235"/>
                    </a:lnTo>
                    <a:lnTo>
                      <a:pt x="8830" y="1131"/>
                    </a:lnTo>
                    <a:lnTo>
                      <a:pt x="8788" y="984"/>
                    </a:lnTo>
                    <a:lnTo>
                      <a:pt x="8747" y="901"/>
                    </a:lnTo>
                    <a:lnTo>
                      <a:pt x="8747" y="775"/>
                    </a:lnTo>
                    <a:lnTo>
                      <a:pt x="8726" y="629"/>
                    </a:lnTo>
                    <a:lnTo>
                      <a:pt x="8684" y="482"/>
                    </a:lnTo>
                    <a:lnTo>
                      <a:pt x="8475" y="357"/>
                    </a:lnTo>
                    <a:lnTo>
                      <a:pt x="8412" y="357"/>
                    </a:lnTo>
                    <a:lnTo>
                      <a:pt x="8370" y="482"/>
                    </a:lnTo>
                    <a:lnTo>
                      <a:pt x="8349" y="524"/>
                    </a:lnTo>
                    <a:lnTo>
                      <a:pt x="8370" y="691"/>
                    </a:lnTo>
                    <a:lnTo>
                      <a:pt x="8558" y="817"/>
                    </a:lnTo>
                    <a:lnTo>
                      <a:pt x="8558" y="901"/>
                    </a:lnTo>
                    <a:lnTo>
                      <a:pt x="8370" y="880"/>
                    </a:lnTo>
                    <a:lnTo>
                      <a:pt x="8328" y="838"/>
                    </a:lnTo>
                    <a:lnTo>
                      <a:pt x="8244" y="838"/>
                    </a:lnTo>
                    <a:lnTo>
                      <a:pt x="8161" y="921"/>
                    </a:lnTo>
                    <a:lnTo>
                      <a:pt x="8244" y="1131"/>
                    </a:lnTo>
                    <a:lnTo>
                      <a:pt x="8224" y="1193"/>
                    </a:lnTo>
                    <a:lnTo>
                      <a:pt x="8077" y="1235"/>
                    </a:lnTo>
                    <a:lnTo>
                      <a:pt x="8035" y="1340"/>
                    </a:lnTo>
                    <a:lnTo>
                      <a:pt x="7952" y="1403"/>
                    </a:lnTo>
                    <a:lnTo>
                      <a:pt x="7910" y="1319"/>
                    </a:lnTo>
                    <a:lnTo>
                      <a:pt x="7910" y="1214"/>
                    </a:lnTo>
                    <a:lnTo>
                      <a:pt x="7847" y="1214"/>
                    </a:lnTo>
                    <a:lnTo>
                      <a:pt x="7784" y="1361"/>
                    </a:lnTo>
                    <a:lnTo>
                      <a:pt x="7700" y="1403"/>
                    </a:lnTo>
                    <a:lnTo>
                      <a:pt x="7680" y="1131"/>
                    </a:lnTo>
                    <a:lnTo>
                      <a:pt x="7700" y="984"/>
                    </a:lnTo>
                    <a:lnTo>
                      <a:pt x="7700" y="921"/>
                    </a:lnTo>
                    <a:lnTo>
                      <a:pt x="7491" y="838"/>
                    </a:lnTo>
                    <a:lnTo>
                      <a:pt x="7470" y="775"/>
                    </a:lnTo>
                    <a:lnTo>
                      <a:pt x="7533" y="691"/>
                    </a:lnTo>
                    <a:lnTo>
                      <a:pt x="7554" y="608"/>
                    </a:lnTo>
                    <a:lnTo>
                      <a:pt x="7470" y="566"/>
                    </a:lnTo>
                    <a:lnTo>
                      <a:pt x="7261" y="524"/>
                    </a:lnTo>
                    <a:lnTo>
                      <a:pt x="7219" y="482"/>
                    </a:lnTo>
                    <a:lnTo>
                      <a:pt x="7073" y="524"/>
                    </a:lnTo>
                    <a:lnTo>
                      <a:pt x="7031" y="629"/>
                    </a:lnTo>
                    <a:lnTo>
                      <a:pt x="7115" y="712"/>
                    </a:lnTo>
                    <a:lnTo>
                      <a:pt x="7115" y="921"/>
                    </a:lnTo>
                    <a:lnTo>
                      <a:pt x="7073" y="984"/>
                    </a:lnTo>
                    <a:lnTo>
                      <a:pt x="6968" y="942"/>
                    </a:lnTo>
                    <a:lnTo>
                      <a:pt x="6864" y="984"/>
                    </a:lnTo>
                    <a:lnTo>
                      <a:pt x="6780" y="901"/>
                    </a:lnTo>
                    <a:lnTo>
                      <a:pt x="6654" y="901"/>
                    </a:lnTo>
                    <a:lnTo>
                      <a:pt x="6633" y="1026"/>
                    </a:lnTo>
                    <a:lnTo>
                      <a:pt x="6675" y="1089"/>
                    </a:lnTo>
                    <a:lnTo>
                      <a:pt x="6738" y="1193"/>
                    </a:lnTo>
                    <a:lnTo>
                      <a:pt x="6801" y="1256"/>
                    </a:lnTo>
                    <a:lnTo>
                      <a:pt x="6801" y="1403"/>
                    </a:lnTo>
                    <a:lnTo>
                      <a:pt x="6864" y="1465"/>
                    </a:lnTo>
                    <a:lnTo>
                      <a:pt x="6905" y="1465"/>
                    </a:lnTo>
                    <a:lnTo>
                      <a:pt x="7010" y="1633"/>
                    </a:lnTo>
                    <a:lnTo>
                      <a:pt x="7010" y="1779"/>
                    </a:lnTo>
                    <a:lnTo>
                      <a:pt x="6968" y="1842"/>
                    </a:lnTo>
                    <a:lnTo>
                      <a:pt x="6989" y="1717"/>
                    </a:lnTo>
                    <a:lnTo>
                      <a:pt x="6947" y="1717"/>
                    </a:lnTo>
                    <a:lnTo>
                      <a:pt x="6843" y="1842"/>
                    </a:lnTo>
                    <a:lnTo>
                      <a:pt x="6780" y="1758"/>
                    </a:lnTo>
                    <a:lnTo>
                      <a:pt x="6780" y="1654"/>
                    </a:lnTo>
                    <a:lnTo>
                      <a:pt x="6801" y="1633"/>
                    </a:lnTo>
                    <a:lnTo>
                      <a:pt x="6780" y="1549"/>
                    </a:lnTo>
                    <a:lnTo>
                      <a:pt x="6738" y="1612"/>
                    </a:lnTo>
                    <a:lnTo>
                      <a:pt x="6654" y="1612"/>
                    </a:lnTo>
                    <a:lnTo>
                      <a:pt x="6654" y="1758"/>
                    </a:lnTo>
                    <a:lnTo>
                      <a:pt x="6592" y="1842"/>
                    </a:lnTo>
                    <a:lnTo>
                      <a:pt x="6571" y="1758"/>
                    </a:lnTo>
                    <a:lnTo>
                      <a:pt x="6508" y="1675"/>
                    </a:lnTo>
                    <a:lnTo>
                      <a:pt x="6550" y="1570"/>
                    </a:lnTo>
                    <a:lnTo>
                      <a:pt x="6550" y="1424"/>
                    </a:lnTo>
                    <a:lnTo>
                      <a:pt x="6445" y="1298"/>
                    </a:lnTo>
                    <a:lnTo>
                      <a:pt x="6382" y="1298"/>
                    </a:lnTo>
                    <a:lnTo>
                      <a:pt x="6257" y="1465"/>
                    </a:lnTo>
                    <a:lnTo>
                      <a:pt x="6215" y="1507"/>
                    </a:lnTo>
                    <a:lnTo>
                      <a:pt x="6215" y="1633"/>
                    </a:lnTo>
                    <a:lnTo>
                      <a:pt x="6257" y="1717"/>
                    </a:lnTo>
                    <a:lnTo>
                      <a:pt x="6215" y="1758"/>
                    </a:lnTo>
                    <a:lnTo>
                      <a:pt x="6131" y="1675"/>
                    </a:lnTo>
                    <a:lnTo>
                      <a:pt x="6152" y="1612"/>
                    </a:lnTo>
                    <a:lnTo>
                      <a:pt x="6110" y="1528"/>
                    </a:lnTo>
                    <a:lnTo>
                      <a:pt x="6131" y="1424"/>
                    </a:lnTo>
                    <a:lnTo>
                      <a:pt x="6110" y="1298"/>
                    </a:lnTo>
                    <a:lnTo>
                      <a:pt x="5985" y="1235"/>
                    </a:lnTo>
                    <a:lnTo>
                      <a:pt x="5985" y="1089"/>
                    </a:lnTo>
                    <a:lnTo>
                      <a:pt x="5985" y="984"/>
                    </a:lnTo>
                    <a:lnTo>
                      <a:pt x="5943" y="984"/>
                    </a:lnTo>
                    <a:lnTo>
                      <a:pt x="5796" y="1110"/>
                    </a:lnTo>
                    <a:lnTo>
                      <a:pt x="5713" y="1131"/>
                    </a:lnTo>
                    <a:lnTo>
                      <a:pt x="5692" y="1256"/>
                    </a:lnTo>
                    <a:lnTo>
                      <a:pt x="5713" y="1340"/>
                    </a:lnTo>
                    <a:lnTo>
                      <a:pt x="5692" y="1403"/>
                    </a:lnTo>
                    <a:lnTo>
                      <a:pt x="5692" y="1465"/>
                    </a:lnTo>
                    <a:lnTo>
                      <a:pt x="5608" y="1528"/>
                    </a:lnTo>
                    <a:lnTo>
                      <a:pt x="5608" y="1445"/>
                    </a:lnTo>
                    <a:lnTo>
                      <a:pt x="5629" y="1403"/>
                    </a:lnTo>
                    <a:lnTo>
                      <a:pt x="5608" y="1340"/>
                    </a:lnTo>
                    <a:lnTo>
                      <a:pt x="5524" y="1424"/>
                    </a:lnTo>
                    <a:lnTo>
                      <a:pt x="5462" y="1570"/>
                    </a:lnTo>
                    <a:lnTo>
                      <a:pt x="5399" y="1612"/>
                    </a:lnTo>
                    <a:lnTo>
                      <a:pt x="5399" y="1340"/>
                    </a:lnTo>
                    <a:lnTo>
                      <a:pt x="5420" y="1256"/>
                    </a:lnTo>
                    <a:lnTo>
                      <a:pt x="5420" y="1193"/>
                    </a:lnTo>
                    <a:lnTo>
                      <a:pt x="5336" y="1152"/>
                    </a:lnTo>
                    <a:lnTo>
                      <a:pt x="5273" y="1214"/>
                    </a:lnTo>
                    <a:lnTo>
                      <a:pt x="5022" y="1214"/>
                    </a:lnTo>
                    <a:lnTo>
                      <a:pt x="4876" y="1319"/>
                    </a:lnTo>
                    <a:lnTo>
                      <a:pt x="4771" y="1298"/>
                    </a:lnTo>
                    <a:lnTo>
                      <a:pt x="4646" y="1361"/>
                    </a:lnTo>
                    <a:lnTo>
                      <a:pt x="4583" y="1465"/>
                    </a:lnTo>
                    <a:lnTo>
                      <a:pt x="4457" y="1465"/>
                    </a:lnTo>
                    <a:lnTo>
                      <a:pt x="4353" y="1528"/>
                    </a:lnTo>
                    <a:lnTo>
                      <a:pt x="4332" y="1654"/>
                    </a:lnTo>
                    <a:lnTo>
                      <a:pt x="4248" y="1612"/>
                    </a:lnTo>
                    <a:lnTo>
                      <a:pt x="4227" y="1633"/>
                    </a:lnTo>
                    <a:lnTo>
                      <a:pt x="4248" y="1737"/>
                    </a:lnTo>
                    <a:lnTo>
                      <a:pt x="4290" y="1758"/>
                    </a:lnTo>
                    <a:lnTo>
                      <a:pt x="4269" y="1863"/>
                    </a:lnTo>
                    <a:lnTo>
                      <a:pt x="4290" y="1968"/>
                    </a:lnTo>
                    <a:lnTo>
                      <a:pt x="4415" y="1947"/>
                    </a:lnTo>
                    <a:lnTo>
                      <a:pt x="4478" y="1863"/>
                    </a:lnTo>
                    <a:lnTo>
                      <a:pt x="4478" y="1779"/>
                    </a:lnTo>
                    <a:lnTo>
                      <a:pt x="4604" y="1758"/>
                    </a:lnTo>
                    <a:lnTo>
                      <a:pt x="4667" y="1717"/>
                    </a:lnTo>
                    <a:lnTo>
                      <a:pt x="4708" y="1675"/>
                    </a:lnTo>
                    <a:lnTo>
                      <a:pt x="4750" y="1821"/>
                    </a:lnTo>
                    <a:lnTo>
                      <a:pt x="4813" y="1758"/>
                    </a:lnTo>
                    <a:lnTo>
                      <a:pt x="4855" y="1654"/>
                    </a:lnTo>
                    <a:lnTo>
                      <a:pt x="4897" y="1633"/>
                    </a:lnTo>
                    <a:lnTo>
                      <a:pt x="4876" y="1779"/>
                    </a:lnTo>
                    <a:lnTo>
                      <a:pt x="4918" y="1842"/>
                    </a:lnTo>
                    <a:lnTo>
                      <a:pt x="5064" y="1842"/>
                    </a:lnTo>
                    <a:lnTo>
                      <a:pt x="4939" y="1884"/>
                    </a:lnTo>
                    <a:lnTo>
                      <a:pt x="4771" y="1926"/>
                    </a:lnTo>
                    <a:lnTo>
                      <a:pt x="4604" y="2051"/>
                    </a:lnTo>
                    <a:lnTo>
                      <a:pt x="4478" y="2093"/>
                    </a:lnTo>
                    <a:lnTo>
                      <a:pt x="4499" y="2198"/>
                    </a:lnTo>
                    <a:lnTo>
                      <a:pt x="4499" y="2281"/>
                    </a:lnTo>
                    <a:lnTo>
                      <a:pt x="4583" y="2281"/>
                    </a:lnTo>
                    <a:lnTo>
                      <a:pt x="4667" y="2198"/>
                    </a:lnTo>
                    <a:lnTo>
                      <a:pt x="4771" y="2198"/>
                    </a:lnTo>
                    <a:lnTo>
                      <a:pt x="4918" y="2156"/>
                    </a:lnTo>
                    <a:lnTo>
                      <a:pt x="5127" y="2135"/>
                    </a:lnTo>
                    <a:lnTo>
                      <a:pt x="5378" y="2072"/>
                    </a:lnTo>
                    <a:lnTo>
                      <a:pt x="5420" y="2135"/>
                    </a:lnTo>
                    <a:lnTo>
                      <a:pt x="5420" y="2198"/>
                    </a:lnTo>
                    <a:lnTo>
                      <a:pt x="5336" y="2240"/>
                    </a:lnTo>
                    <a:lnTo>
                      <a:pt x="5273" y="2177"/>
                    </a:lnTo>
                    <a:lnTo>
                      <a:pt x="5169" y="2177"/>
                    </a:lnTo>
                    <a:lnTo>
                      <a:pt x="5064" y="2261"/>
                    </a:lnTo>
                    <a:lnTo>
                      <a:pt x="4876" y="2261"/>
                    </a:lnTo>
                    <a:lnTo>
                      <a:pt x="4708" y="2386"/>
                    </a:lnTo>
                    <a:lnTo>
                      <a:pt x="4562" y="2386"/>
                    </a:lnTo>
                    <a:lnTo>
                      <a:pt x="4541" y="2449"/>
                    </a:lnTo>
                    <a:lnTo>
                      <a:pt x="4604" y="2554"/>
                    </a:lnTo>
                    <a:lnTo>
                      <a:pt x="4708" y="2554"/>
                    </a:lnTo>
                    <a:lnTo>
                      <a:pt x="4813" y="2616"/>
                    </a:lnTo>
                    <a:lnTo>
                      <a:pt x="4750" y="2658"/>
                    </a:lnTo>
                    <a:lnTo>
                      <a:pt x="4562" y="2658"/>
                    </a:lnTo>
                    <a:lnTo>
                      <a:pt x="4478" y="2574"/>
                    </a:lnTo>
                    <a:lnTo>
                      <a:pt x="4415" y="2574"/>
                    </a:lnTo>
                    <a:lnTo>
                      <a:pt x="4353" y="2616"/>
                    </a:lnTo>
                    <a:lnTo>
                      <a:pt x="4353" y="2763"/>
                    </a:lnTo>
                    <a:lnTo>
                      <a:pt x="4290" y="2826"/>
                    </a:lnTo>
                    <a:lnTo>
                      <a:pt x="4332" y="2909"/>
                    </a:lnTo>
                    <a:lnTo>
                      <a:pt x="4415" y="2972"/>
                    </a:lnTo>
                    <a:lnTo>
                      <a:pt x="4562" y="2909"/>
                    </a:lnTo>
                    <a:lnTo>
                      <a:pt x="4750" y="3014"/>
                    </a:lnTo>
                    <a:lnTo>
                      <a:pt x="4897" y="2993"/>
                    </a:lnTo>
                    <a:lnTo>
                      <a:pt x="4918" y="3035"/>
                    </a:lnTo>
                    <a:lnTo>
                      <a:pt x="5022" y="3035"/>
                    </a:lnTo>
                    <a:lnTo>
                      <a:pt x="5169" y="3139"/>
                    </a:lnTo>
                    <a:lnTo>
                      <a:pt x="5231" y="3139"/>
                    </a:lnTo>
                    <a:lnTo>
                      <a:pt x="5315" y="3118"/>
                    </a:lnTo>
                    <a:lnTo>
                      <a:pt x="5462" y="3139"/>
                    </a:lnTo>
                    <a:lnTo>
                      <a:pt x="5545" y="3139"/>
                    </a:lnTo>
                    <a:lnTo>
                      <a:pt x="5713" y="3035"/>
                    </a:lnTo>
                    <a:lnTo>
                      <a:pt x="5943" y="3035"/>
                    </a:lnTo>
                    <a:lnTo>
                      <a:pt x="6110" y="3014"/>
                    </a:lnTo>
                    <a:lnTo>
                      <a:pt x="6173" y="2972"/>
                    </a:lnTo>
                    <a:lnTo>
                      <a:pt x="6236" y="2930"/>
                    </a:lnTo>
                    <a:lnTo>
                      <a:pt x="6320" y="2930"/>
                    </a:lnTo>
                    <a:lnTo>
                      <a:pt x="6320" y="2993"/>
                    </a:lnTo>
                    <a:lnTo>
                      <a:pt x="6278" y="3077"/>
                    </a:lnTo>
                    <a:lnTo>
                      <a:pt x="6068" y="3098"/>
                    </a:lnTo>
                    <a:lnTo>
                      <a:pt x="5838" y="3139"/>
                    </a:lnTo>
                    <a:lnTo>
                      <a:pt x="5755" y="3202"/>
                    </a:lnTo>
                    <a:lnTo>
                      <a:pt x="5650" y="3223"/>
                    </a:lnTo>
                    <a:lnTo>
                      <a:pt x="5629" y="3244"/>
                    </a:lnTo>
                    <a:lnTo>
                      <a:pt x="5462" y="3223"/>
                    </a:lnTo>
                    <a:lnTo>
                      <a:pt x="5336" y="3286"/>
                    </a:lnTo>
                    <a:lnTo>
                      <a:pt x="5231" y="3286"/>
                    </a:lnTo>
                    <a:lnTo>
                      <a:pt x="5190" y="3223"/>
                    </a:lnTo>
                    <a:lnTo>
                      <a:pt x="5085" y="3223"/>
                    </a:lnTo>
                    <a:lnTo>
                      <a:pt x="4897" y="3118"/>
                    </a:lnTo>
                    <a:lnTo>
                      <a:pt x="4562" y="3118"/>
                    </a:lnTo>
                    <a:lnTo>
                      <a:pt x="4499" y="3077"/>
                    </a:lnTo>
                    <a:lnTo>
                      <a:pt x="4374" y="3098"/>
                    </a:lnTo>
                    <a:lnTo>
                      <a:pt x="4269" y="3077"/>
                    </a:lnTo>
                    <a:lnTo>
                      <a:pt x="4227" y="3118"/>
                    </a:lnTo>
                    <a:lnTo>
                      <a:pt x="4248" y="3286"/>
                    </a:lnTo>
                    <a:lnTo>
                      <a:pt x="4290" y="3328"/>
                    </a:lnTo>
                    <a:lnTo>
                      <a:pt x="4290" y="3516"/>
                    </a:lnTo>
                    <a:lnTo>
                      <a:pt x="4353" y="3642"/>
                    </a:lnTo>
                    <a:lnTo>
                      <a:pt x="4395" y="3704"/>
                    </a:lnTo>
                    <a:lnTo>
                      <a:pt x="4478" y="3725"/>
                    </a:lnTo>
                    <a:lnTo>
                      <a:pt x="4646" y="3934"/>
                    </a:lnTo>
                    <a:lnTo>
                      <a:pt x="4708" y="3976"/>
                    </a:lnTo>
                    <a:lnTo>
                      <a:pt x="4771" y="3955"/>
                    </a:lnTo>
                    <a:lnTo>
                      <a:pt x="4897" y="3767"/>
                    </a:lnTo>
                    <a:lnTo>
                      <a:pt x="5106" y="3662"/>
                    </a:lnTo>
                    <a:lnTo>
                      <a:pt x="5315" y="3537"/>
                    </a:lnTo>
                    <a:lnTo>
                      <a:pt x="5441" y="3432"/>
                    </a:lnTo>
                    <a:lnTo>
                      <a:pt x="5503" y="3349"/>
                    </a:lnTo>
                    <a:lnTo>
                      <a:pt x="5545" y="3349"/>
                    </a:lnTo>
                    <a:lnTo>
                      <a:pt x="5817" y="3411"/>
                    </a:lnTo>
                    <a:lnTo>
                      <a:pt x="6027" y="3390"/>
                    </a:lnTo>
                    <a:lnTo>
                      <a:pt x="6173" y="3390"/>
                    </a:lnTo>
                    <a:lnTo>
                      <a:pt x="6320" y="3495"/>
                    </a:lnTo>
                    <a:lnTo>
                      <a:pt x="6571" y="3516"/>
                    </a:lnTo>
                    <a:lnTo>
                      <a:pt x="6780" y="3516"/>
                    </a:lnTo>
                    <a:lnTo>
                      <a:pt x="6864" y="3558"/>
                    </a:lnTo>
                    <a:lnTo>
                      <a:pt x="6843" y="3600"/>
                    </a:lnTo>
                    <a:lnTo>
                      <a:pt x="6654" y="3621"/>
                    </a:lnTo>
                    <a:lnTo>
                      <a:pt x="6550" y="3600"/>
                    </a:lnTo>
                    <a:lnTo>
                      <a:pt x="6361" y="3558"/>
                    </a:lnTo>
                    <a:lnTo>
                      <a:pt x="6152" y="3453"/>
                    </a:lnTo>
                    <a:lnTo>
                      <a:pt x="6047" y="3453"/>
                    </a:lnTo>
                    <a:lnTo>
                      <a:pt x="5964" y="3495"/>
                    </a:lnTo>
                    <a:lnTo>
                      <a:pt x="5734" y="3453"/>
                    </a:lnTo>
                    <a:lnTo>
                      <a:pt x="5608" y="3432"/>
                    </a:lnTo>
                    <a:lnTo>
                      <a:pt x="5545" y="3516"/>
                    </a:lnTo>
                    <a:lnTo>
                      <a:pt x="5399" y="3600"/>
                    </a:lnTo>
                    <a:lnTo>
                      <a:pt x="5294" y="3725"/>
                    </a:lnTo>
                    <a:lnTo>
                      <a:pt x="5106" y="3830"/>
                    </a:lnTo>
                    <a:lnTo>
                      <a:pt x="5022" y="3976"/>
                    </a:lnTo>
                    <a:lnTo>
                      <a:pt x="4939" y="4060"/>
                    </a:lnTo>
                    <a:lnTo>
                      <a:pt x="4918" y="4123"/>
                    </a:lnTo>
                    <a:lnTo>
                      <a:pt x="5064" y="4227"/>
                    </a:lnTo>
                    <a:lnTo>
                      <a:pt x="5190" y="4227"/>
                    </a:lnTo>
                    <a:lnTo>
                      <a:pt x="5190" y="4290"/>
                    </a:lnTo>
                    <a:lnTo>
                      <a:pt x="5294" y="4395"/>
                    </a:lnTo>
                    <a:lnTo>
                      <a:pt x="5503" y="4395"/>
                    </a:lnTo>
                    <a:lnTo>
                      <a:pt x="5755" y="4478"/>
                    </a:lnTo>
                    <a:lnTo>
                      <a:pt x="5943" y="4478"/>
                    </a:lnTo>
                    <a:lnTo>
                      <a:pt x="6110" y="4332"/>
                    </a:lnTo>
                    <a:lnTo>
                      <a:pt x="6131" y="4144"/>
                    </a:lnTo>
                    <a:lnTo>
                      <a:pt x="6278" y="4081"/>
                    </a:lnTo>
                    <a:lnTo>
                      <a:pt x="6382" y="4123"/>
                    </a:lnTo>
                    <a:lnTo>
                      <a:pt x="6257" y="4165"/>
                    </a:lnTo>
                    <a:lnTo>
                      <a:pt x="6257" y="4269"/>
                    </a:lnTo>
                    <a:lnTo>
                      <a:pt x="6361" y="4290"/>
                    </a:lnTo>
                    <a:lnTo>
                      <a:pt x="6508" y="4248"/>
                    </a:lnTo>
                    <a:lnTo>
                      <a:pt x="6654" y="4269"/>
                    </a:lnTo>
                    <a:lnTo>
                      <a:pt x="6780" y="4186"/>
                    </a:lnTo>
                    <a:lnTo>
                      <a:pt x="6884" y="4227"/>
                    </a:lnTo>
                    <a:lnTo>
                      <a:pt x="6780" y="4332"/>
                    </a:lnTo>
                    <a:lnTo>
                      <a:pt x="6571" y="4353"/>
                    </a:lnTo>
                    <a:lnTo>
                      <a:pt x="6466" y="4374"/>
                    </a:lnTo>
                    <a:lnTo>
                      <a:pt x="6320" y="4374"/>
                    </a:lnTo>
                    <a:lnTo>
                      <a:pt x="6152" y="4541"/>
                    </a:lnTo>
                    <a:lnTo>
                      <a:pt x="6173" y="4604"/>
                    </a:lnTo>
                    <a:lnTo>
                      <a:pt x="6257" y="4646"/>
                    </a:lnTo>
                    <a:lnTo>
                      <a:pt x="6445" y="4604"/>
                    </a:lnTo>
                    <a:lnTo>
                      <a:pt x="6571" y="4771"/>
                    </a:lnTo>
                    <a:lnTo>
                      <a:pt x="7010" y="4771"/>
                    </a:lnTo>
                    <a:lnTo>
                      <a:pt x="7156" y="4750"/>
                    </a:lnTo>
                    <a:lnTo>
                      <a:pt x="7554" y="4583"/>
                    </a:lnTo>
                    <a:lnTo>
                      <a:pt x="7680" y="4562"/>
                    </a:lnTo>
                    <a:lnTo>
                      <a:pt x="7889" y="4395"/>
                    </a:lnTo>
                    <a:lnTo>
                      <a:pt x="7847" y="4353"/>
                    </a:lnTo>
                    <a:lnTo>
                      <a:pt x="7805" y="4353"/>
                    </a:lnTo>
                    <a:lnTo>
                      <a:pt x="7952" y="4165"/>
                    </a:lnTo>
                    <a:lnTo>
                      <a:pt x="8056" y="4165"/>
                    </a:lnTo>
                    <a:lnTo>
                      <a:pt x="8140" y="4039"/>
                    </a:lnTo>
                    <a:lnTo>
                      <a:pt x="8161" y="4060"/>
                    </a:lnTo>
                    <a:lnTo>
                      <a:pt x="8224" y="4165"/>
                    </a:lnTo>
                    <a:lnTo>
                      <a:pt x="8265" y="4165"/>
                    </a:lnTo>
                    <a:lnTo>
                      <a:pt x="8265" y="4060"/>
                    </a:lnTo>
                    <a:lnTo>
                      <a:pt x="8579" y="3830"/>
                    </a:lnTo>
                    <a:lnTo>
                      <a:pt x="8788" y="3809"/>
                    </a:lnTo>
                    <a:lnTo>
                      <a:pt x="9123" y="3662"/>
                    </a:lnTo>
                    <a:lnTo>
                      <a:pt x="9123" y="3746"/>
                    </a:lnTo>
                    <a:lnTo>
                      <a:pt x="8851" y="3872"/>
                    </a:lnTo>
                    <a:lnTo>
                      <a:pt x="8684" y="3872"/>
                    </a:lnTo>
                    <a:lnTo>
                      <a:pt x="8370" y="4060"/>
                    </a:lnTo>
                    <a:lnTo>
                      <a:pt x="8328" y="4227"/>
                    </a:lnTo>
                    <a:lnTo>
                      <a:pt x="8203" y="4332"/>
                    </a:lnTo>
                    <a:lnTo>
                      <a:pt x="8056" y="4332"/>
                    </a:lnTo>
                    <a:lnTo>
                      <a:pt x="8014" y="4478"/>
                    </a:lnTo>
                    <a:lnTo>
                      <a:pt x="7952" y="4541"/>
                    </a:lnTo>
                    <a:lnTo>
                      <a:pt x="7952" y="4583"/>
                    </a:lnTo>
                    <a:lnTo>
                      <a:pt x="8244" y="4562"/>
                    </a:lnTo>
                    <a:lnTo>
                      <a:pt x="8328" y="4604"/>
                    </a:lnTo>
                    <a:lnTo>
                      <a:pt x="8454" y="4604"/>
                    </a:lnTo>
                    <a:lnTo>
                      <a:pt x="8579" y="4688"/>
                    </a:lnTo>
                    <a:lnTo>
                      <a:pt x="8558" y="4750"/>
                    </a:lnTo>
                    <a:lnTo>
                      <a:pt x="8663" y="4792"/>
                    </a:lnTo>
                    <a:lnTo>
                      <a:pt x="8747" y="4792"/>
                    </a:lnTo>
                    <a:lnTo>
                      <a:pt x="8788" y="4855"/>
                    </a:lnTo>
                    <a:lnTo>
                      <a:pt x="8663" y="4876"/>
                    </a:lnTo>
                    <a:lnTo>
                      <a:pt x="8558" y="4918"/>
                    </a:lnTo>
                    <a:lnTo>
                      <a:pt x="8433" y="4813"/>
                    </a:lnTo>
                    <a:lnTo>
                      <a:pt x="8224" y="4750"/>
                    </a:lnTo>
                    <a:lnTo>
                      <a:pt x="7952" y="4771"/>
                    </a:lnTo>
                    <a:lnTo>
                      <a:pt x="7554" y="4813"/>
                    </a:lnTo>
                    <a:lnTo>
                      <a:pt x="7408" y="4876"/>
                    </a:lnTo>
                    <a:lnTo>
                      <a:pt x="7303" y="4876"/>
                    </a:lnTo>
                    <a:lnTo>
                      <a:pt x="7303" y="4918"/>
                    </a:lnTo>
                    <a:lnTo>
                      <a:pt x="7324" y="4981"/>
                    </a:lnTo>
                    <a:lnTo>
                      <a:pt x="7512" y="5022"/>
                    </a:lnTo>
                    <a:lnTo>
                      <a:pt x="7680" y="5022"/>
                    </a:lnTo>
                    <a:lnTo>
                      <a:pt x="7784" y="5085"/>
                    </a:lnTo>
                    <a:lnTo>
                      <a:pt x="7784" y="5169"/>
                    </a:lnTo>
                    <a:lnTo>
                      <a:pt x="7638" y="5190"/>
                    </a:lnTo>
                    <a:lnTo>
                      <a:pt x="7533" y="5106"/>
                    </a:lnTo>
                    <a:lnTo>
                      <a:pt x="7324" y="5085"/>
                    </a:lnTo>
                    <a:lnTo>
                      <a:pt x="7219" y="5002"/>
                    </a:lnTo>
                    <a:lnTo>
                      <a:pt x="7115" y="4981"/>
                    </a:lnTo>
                    <a:lnTo>
                      <a:pt x="6947" y="5064"/>
                    </a:lnTo>
                    <a:lnTo>
                      <a:pt x="6696" y="5085"/>
                    </a:lnTo>
                    <a:lnTo>
                      <a:pt x="6508" y="5002"/>
                    </a:lnTo>
                    <a:lnTo>
                      <a:pt x="6361" y="5002"/>
                    </a:lnTo>
                    <a:lnTo>
                      <a:pt x="6215" y="4960"/>
                    </a:lnTo>
                    <a:lnTo>
                      <a:pt x="6131" y="4897"/>
                    </a:lnTo>
                    <a:lnTo>
                      <a:pt x="5922" y="4918"/>
                    </a:lnTo>
                    <a:lnTo>
                      <a:pt x="5859" y="5064"/>
                    </a:lnTo>
                    <a:lnTo>
                      <a:pt x="5922" y="5169"/>
                    </a:lnTo>
                    <a:lnTo>
                      <a:pt x="5922" y="5587"/>
                    </a:lnTo>
                    <a:lnTo>
                      <a:pt x="5943" y="5629"/>
                    </a:lnTo>
                    <a:lnTo>
                      <a:pt x="5838" y="5755"/>
                    </a:lnTo>
                    <a:lnTo>
                      <a:pt x="5838" y="5839"/>
                    </a:lnTo>
                    <a:lnTo>
                      <a:pt x="5922" y="5901"/>
                    </a:lnTo>
                    <a:lnTo>
                      <a:pt x="5985" y="6006"/>
                    </a:lnTo>
                    <a:lnTo>
                      <a:pt x="6131" y="6006"/>
                    </a:lnTo>
                    <a:lnTo>
                      <a:pt x="6236" y="6069"/>
                    </a:lnTo>
                    <a:lnTo>
                      <a:pt x="6110" y="6048"/>
                    </a:lnTo>
                    <a:lnTo>
                      <a:pt x="6027" y="6111"/>
                    </a:lnTo>
                    <a:lnTo>
                      <a:pt x="5985" y="6173"/>
                    </a:lnTo>
                    <a:lnTo>
                      <a:pt x="5964" y="6069"/>
                    </a:lnTo>
                    <a:lnTo>
                      <a:pt x="5859" y="5964"/>
                    </a:lnTo>
                    <a:lnTo>
                      <a:pt x="5817" y="5964"/>
                    </a:lnTo>
                    <a:lnTo>
                      <a:pt x="5796" y="6027"/>
                    </a:lnTo>
                    <a:lnTo>
                      <a:pt x="5713" y="5922"/>
                    </a:lnTo>
                    <a:lnTo>
                      <a:pt x="5692" y="5734"/>
                    </a:lnTo>
                    <a:lnTo>
                      <a:pt x="5692" y="5525"/>
                    </a:lnTo>
                    <a:lnTo>
                      <a:pt x="5629" y="5232"/>
                    </a:lnTo>
                    <a:lnTo>
                      <a:pt x="5503" y="5085"/>
                    </a:lnTo>
                    <a:lnTo>
                      <a:pt x="5503" y="4981"/>
                    </a:lnTo>
                    <a:lnTo>
                      <a:pt x="5231" y="4792"/>
                    </a:lnTo>
                    <a:lnTo>
                      <a:pt x="5169" y="4792"/>
                    </a:lnTo>
                    <a:lnTo>
                      <a:pt x="5001" y="4688"/>
                    </a:lnTo>
                    <a:lnTo>
                      <a:pt x="4980" y="4583"/>
                    </a:lnTo>
                    <a:lnTo>
                      <a:pt x="4876" y="4541"/>
                    </a:lnTo>
                    <a:lnTo>
                      <a:pt x="4708" y="4583"/>
                    </a:lnTo>
                    <a:lnTo>
                      <a:pt x="4353" y="4981"/>
                    </a:lnTo>
                    <a:lnTo>
                      <a:pt x="4290" y="5106"/>
                    </a:lnTo>
                    <a:lnTo>
                      <a:pt x="4290" y="5211"/>
                    </a:lnTo>
                    <a:lnTo>
                      <a:pt x="4374" y="5274"/>
                    </a:lnTo>
                    <a:lnTo>
                      <a:pt x="4499" y="5315"/>
                    </a:lnTo>
                    <a:lnTo>
                      <a:pt x="4562" y="5441"/>
                    </a:lnTo>
                    <a:lnTo>
                      <a:pt x="4562" y="5525"/>
                    </a:lnTo>
                    <a:lnTo>
                      <a:pt x="4541" y="5546"/>
                    </a:lnTo>
                    <a:lnTo>
                      <a:pt x="4457" y="5420"/>
                    </a:lnTo>
                    <a:lnTo>
                      <a:pt x="4374" y="5399"/>
                    </a:lnTo>
                    <a:lnTo>
                      <a:pt x="4290" y="5336"/>
                    </a:lnTo>
                    <a:lnTo>
                      <a:pt x="4248" y="5378"/>
                    </a:lnTo>
                    <a:lnTo>
                      <a:pt x="4164" y="5399"/>
                    </a:lnTo>
                    <a:lnTo>
                      <a:pt x="4143" y="5483"/>
                    </a:lnTo>
                    <a:lnTo>
                      <a:pt x="4185" y="5608"/>
                    </a:lnTo>
                    <a:lnTo>
                      <a:pt x="4269" y="5650"/>
                    </a:lnTo>
                    <a:lnTo>
                      <a:pt x="4332" y="5818"/>
                    </a:lnTo>
                    <a:lnTo>
                      <a:pt x="4353" y="6131"/>
                    </a:lnTo>
                    <a:lnTo>
                      <a:pt x="4269" y="6278"/>
                    </a:lnTo>
                    <a:lnTo>
                      <a:pt x="4269" y="6445"/>
                    </a:lnTo>
                    <a:lnTo>
                      <a:pt x="4185" y="6634"/>
                    </a:lnTo>
                    <a:lnTo>
                      <a:pt x="4185" y="6759"/>
                    </a:lnTo>
                    <a:lnTo>
                      <a:pt x="4227" y="6780"/>
                    </a:lnTo>
                    <a:lnTo>
                      <a:pt x="4290" y="6759"/>
                    </a:lnTo>
                    <a:lnTo>
                      <a:pt x="4290" y="6759"/>
                    </a:lnTo>
                    <a:lnTo>
                      <a:pt x="4269" y="6906"/>
                    </a:lnTo>
                    <a:lnTo>
                      <a:pt x="4185" y="7052"/>
                    </a:lnTo>
                    <a:lnTo>
                      <a:pt x="4143" y="6968"/>
                    </a:lnTo>
                    <a:lnTo>
                      <a:pt x="4123" y="6864"/>
                    </a:lnTo>
                    <a:lnTo>
                      <a:pt x="4018" y="6780"/>
                    </a:lnTo>
                    <a:lnTo>
                      <a:pt x="3934" y="6864"/>
                    </a:lnTo>
                    <a:lnTo>
                      <a:pt x="3934" y="7052"/>
                    </a:lnTo>
                    <a:lnTo>
                      <a:pt x="4081" y="7303"/>
                    </a:lnTo>
                    <a:lnTo>
                      <a:pt x="4248" y="7282"/>
                    </a:lnTo>
                    <a:lnTo>
                      <a:pt x="4353" y="7324"/>
                    </a:lnTo>
                    <a:lnTo>
                      <a:pt x="4395" y="7408"/>
                    </a:lnTo>
                    <a:lnTo>
                      <a:pt x="4583" y="7408"/>
                    </a:lnTo>
                    <a:lnTo>
                      <a:pt x="4792" y="7491"/>
                    </a:lnTo>
                    <a:lnTo>
                      <a:pt x="4876" y="7408"/>
                    </a:lnTo>
                    <a:lnTo>
                      <a:pt x="5001" y="7324"/>
                    </a:lnTo>
                    <a:lnTo>
                      <a:pt x="5001" y="7261"/>
                    </a:lnTo>
                    <a:lnTo>
                      <a:pt x="5085" y="7219"/>
                    </a:lnTo>
                    <a:lnTo>
                      <a:pt x="5085" y="7303"/>
                    </a:lnTo>
                    <a:lnTo>
                      <a:pt x="5022" y="7408"/>
                    </a:lnTo>
                    <a:lnTo>
                      <a:pt x="5022" y="7533"/>
                    </a:lnTo>
                    <a:lnTo>
                      <a:pt x="4980" y="7596"/>
                    </a:lnTo>
                    <a:lnTo>
                      <a:pt x="4876" y="7533"/>
                    </a:lnTo>
                    <a:lnTo>
                      <a:pt x="4646" y="7533"/>
                    </a:lnTo>
                    <a:lnTo>
                      <a:pt x="4541" y="7575"/>
                    </a:lnTo>
                    <a:lnTo>
                      <a:pt x="4541" y="7680"/>
                    </a:lnTo>
                    <a:lnTo>
                      <a:pt x="4583" y="7701"/>
                    </a:lnTo>
                    <a:lnTo>
                      <a:pt x="4708" y="7701"/>
                    </a:lnTo>
                    <a:lnTo>
                      <a:pt x="4750" y="7784"/>
                    </a:lnTo>
                    <a:lnTo>
                      <a:pt x="4646" y="7784"/>
                    </a:lnTo>
                    <a:lnTo>
                      <a:pt x="4646" y="7952"/>
                    </a:lnTo>
                    <a:lnTo>
                      <a:pt x="4478" y="7722"/>
                    </a:lnTo>
                    <a:lnTo>
                      <a:pt x="4395" y="7722"/>
                    </a:lnTo>
                    <a:lnTo>
                      <a:pt x="4353" y="7617"/>
                    </a:lnTo>
                    <a:lnTo>
                      <a:pt x="4290" y="7533"/>
                    </a:lnTo>
                    <a:lnTo>
                      <a:pt x="4039" y="7366"/>
                    </a:lnTo>
                    <a:lnTo>
                      <a:pt x="3976" y="7366"/>
                    </a:lnTo>
                    <a:lnTo>
                      <a:pt x="3830" y="7199"/>
                    </a:lnTo>
                    <a:lnTo>
                      <a:pt x="3830" y="7178"/>
                    </a:lnTo>
                    <a:lnTo>
                      <a:pt x="3725" y="7178"/>
                    </a:lnTo>
                    <a:lnTo>
                      <a:pt x="3620" y="7261"/>
                    </a:lnTo>
                    <a:lnTo>
                      <a:pt x="3516" y="7261"/>
                    </a:lnTo>
                    <a:lnTo>
                      <a:pt x="3432" y="7303"/>
                    </a:lnTo>
                    <a:lnTo>
                      <a:pt x="3286" y="7261"/>
                    </a:lnTo>
                    <a:lnTo>
                      <a:pt x="3034" y="7303"/>
                    </a:lnTo>
                    <a:lnTo>
                      <a:pt x="2972" y="7282"/>
                    </a:lnTo>
                    <a:lnTo>
                      <a:pt x="2783" y="7471"/>
                    </a:lnTo>
                    <a:lnTo>
                      <a:pt x="2700" y="7617"/>
                    </a:lnTo>
                    <a:lnTo>
                      <a:pt x="2700" y="7743"/>
                    </a:lnTo>
                    <a:lnTo>
                      <a:pt x="2595" y="7784"/>
                    </a:lnTo>
                    <a:lnTo>
                      <a:pt x="2490" y="7847"/>
                    </a:lnTo>
                    <a:lnTo>
                      <a:pt x="2365" y="7910"/>
                    </a:lnTo>
                    <a:lnTo>
                      <a:pt x="2344" y="7994"/>
                    </a:lnTo>
                    <a:lnTo>
                      <a:pt x="2198" y="8098"/>
                    </a:lnTo>
                    <a:lnTo>
                      <a:pt x="2177" y="8224"/>
                    </a:lnTo>
                    <a:lnTo>
                      <a:pt x="2260" y="8224"/>
                    </a:lnTo>
                    <a:lnTo>
                      <a:pt x="2281" y="8307"/>
                    </a:lnTo>
                    <a:lnTo>
                      <a:pt x="2177" y="8307"/>
                    </a:lnTo>
                    <a:lnTo>
                      <a:pt x="2093" y="8349"/>
                    </a:lnTo>
                    <a:lnTo>
                      <a:pt x="2260" y="8475"/>
                    </a:lnTo>
                    <a:lnTo>
                      <a:pt x="2407" y="8517"/>
                    </a:lnTo>
                    <a:lnTo>
                      <a:pt x="2511" y="8433"/>
                    </a:lnTo>
                    <a:lnTo>
                      <a:pt x="2490" y="8349"/>
                    </a:lnTo>
                    <a:lnTo>
                      <a:pt x="2658" y="8370"/>
                    </a:lnTo>
                    <a:lnTo>
                      <a:pt x="2825" y="8245"/>
                    </a:lnTo>
                    <a:lnTo>
                      <a:pt x="2825" y="8349"/>
                    </a:lnTo>
                    <a:lnTo>
                      <a:pt x="2700" y="8412"/>
                    </a:lnTo>
                    <a:lnTo>
                      <a:pt x="2616" y="8538"/>
                    </a:lnTo>
                    <a:lnTo>
                      <a:pt x="2616" y="8621"/>
                    </a:lnTo>
                    <a:lnTo>
                      <a:pt x="2783" y="8621"/>
                    </a:lnTo>
                    <a:lnTo>
                      <a:pt x="2888" y="8642"/>
                    </a:lnTo>
                    <a:lnTo>
                      <a:pt x="3014" y="8475"/>
                    </a:lnTo>
                    <a:lnTo>
                      <a:pt x="3202" y="8349"/>
                    </a:lnTo>
                    <a:lnTo>
                      <a:pt x="3307" y="8119"/>
                    </a:lnTo>
                    <a:lnTo>
                      <a:pt x="3453" y="7931"/>
                    </a:lnTo>
                    <a:lnTo>
                      <a:pt x="3558" y="7910"/>
                    </a:lnTo>
                    <a:lnTo>
                      <a:pt x="3558" y="7910"/>
                    </a:lnTo>
                    <a:lnTo>
                      <a:pt x="3537" y="7994"/>
                    </a:lnTo>
                    <a:lnTo>
                      <a:pt x="3453" y="8035"/>
                    </a:lnTo>
                    <a:lnTo>
                      <a:pt x="3307" y="8245"/>
                    </a:lnTo>
                    <a:lnTo>
                      <a:pt x="3348" y="8349"/>
                    </a:lnTo>
                    <a:lnTo>
                      <a:pt x="3244" y="8349"/>
                    </a:lnTo>
                    <a:lnTo>
                      <a:pt x="3181" y="8454"/>
                    </a:lnTo>
                    <a:lnTo>
                      <a:pt x="3202" y="8538"/>
                    </a:lnTo>
                    <a:lnTo>
                      <a:pt x="3286" y="8538"/>
                    </a:lnTo>
                    <a:lnTo>
                      <a:pt x="3223" y="8580"/>
                    </a:lnTo>
                    <a:lnTo>
                      <a:pt x="3139" y="8580"/>
                    </a:lnTo>
                    <a:lnTo>
                      <a:pt x="3034" y="8684"/>
                    </a:lnTo>
                    <a:lnTo>
                      <a:pt x="3076" y="8747"/>
                    </a:lnTo>
                    <a:lnTo>
                      <a:pt x="3202" y="8747"/>
                    </a:lnTo>
                    <a:lnTo>
                      <a:pt x="3118" y="8789"/>
                    </a:lnTo>
                    <a:lnTo>
                      <a:pt x="2993" y="8747"/>
                    </a:lnTo>
                    <a:lnTo>
                      <a:pt x="2888" y="8747"/>
                    </a:lnTo>
                    <a:lnTo>
                      <a:pt x="2804" y="8789"/>
                    </a:lnTo>
                    <a:lnTo>
                      <a:pt x="2721" y="8831"/>
                    </a:lnTo>
                    <a:lnTo>
                      <a:pt x="2679" y="8872"/>
                    </a:lnTo>
                    <a:lnTo>
                      <a:pt x="2721" y="8977"/>
                    </a:lnTo>
                    <a:lnTo>
                      <a:pt x="2804" y="8977"/>
                    </a:lnTo>
                    <a:lnTo>
                      <a:pt x="2867" y="8935"/>
                    </a:lnTo>
                    <a:lnTo>
                      <a:pt x="2909" y="8956"/>
                    </a:lnTo>
                    <a:lnTo>
                      <a:pt x="3014" y="8956"/>
                    </a:lnTo>
                    <a:lnTo>
                      <a:pt x="3014" y="9040"/>
                    </a:lnTo>
                    <a:lnTo>
                      <a:pt x="2930" y="9040"/>
                    </a:lnTo>
                    <a:lnTo>
                      <a:pt x="2825" y="8998"/>
                    </a:lnTo>
                    <a:lnTo>
                      <a:pt x="2783" y="9040"/>
                    </a:lnTo>
                    <a:lnTo>
                      <a:pt x="2783" y="9082"/>
                    </a:lnTo>
                    <a:lnTo>
                      <a:pt x="2888" y="9103"/>
                    </a:lnTo>
                    <a:lnTo>
                      <a:pt x="2867" y="9144"/>
                    </a:lnTo>
                    <a:lnTo>
                      <a:pt x="2783" y="9186"/>
                    </a:lnTo>
                    <a:lnTo>
                      <a:pt x="2700" y="9186"/>
                    </a:lnTo>
                    <a:lnTo>
                      <a:pt x="2700" y="9249"/>
                    </a:lnTo>
                    <a:lnTo>
                      <a:pt x="2783" y="9396"/>
                    </a:lnTo>
                    <a:lnTo>
                      <a:pt x="2867" y="9396"/>
                    </a:lnTo>
                    <a:lnTo>
                      <a:pt x="2909" y="9312"/>
                    </a:lnTo>
                    <a:lnTo>
                      <a:pt x="3034" y="9207"/>
                    </a:lnTo>
                    <a:lnTo>
                      <a:pt x="3014" y="9312"/>
                    </a:lnTo>
                    <a:lnTo>
                      <a:pt x="2909" y="9396"/>
                    </a:lnTo>
                    <a:lnTo>
                      <a:pt x="2825" y="9479"/>
                    </a:lnTo>
                    <a:lnTo>
                      <a:pt x="2804" y="9563"/>
                    </a:lnTo>
                    <a:lnTo>
                      <a:pt x="2972" y="9626"/>
                    </a:lnTo>
                    <a:lnTo>
                      <a:pt x="3097" y="9626"/>
                    </a:lnTo>
                    <a:lnTo>
                      <a:pt x="3118" y="9605"/>
                    </a:lnTo>
                    <a:lnTo>
                      <a:pt x="3181" y="9605"/>
                    </a:lnTo>
                    <a:lnTo>
                      <a:pt x="3244" y="9668"/>
                    </a:lnTo>
                    <a:lnTo>
                      <a:pt x="3432" y="9584"/>
                    </a:lnTo>
                    <a:lnTo>
                      <a:pt x="3620" y="9416"/>
                    </a:lnTo>
                    <a:lnTo>
                      <a:pt x="3620" y="9396"/>
                    </a:lnTo>
                    <a:lnTo>
                      <a:pt x="3725" y="9312"/>
                    </a:lnTo>
                    <a:lnTo>
                      <a:pt x="3934" y="9103"/>
                    </a:lnTo>
                    <a:lnTo>
                      <a:pt x="3934" y="9040"/>
                    </a:lnTo>
                    <a:lnTo>
                      <a:pt x="4018" y="8956"/>
                    </a:lnTo>
                    <a:lnTo>
                      <a:pt x="4081" y="8956"/>
                    </a:lnTo>
                    <a:lnTo>
                      <a:pt x="4018" y="9040"/>
                    </a:lnTo>
                    <a:lnTo>
                      <a:pt x="3976" y="9144"/>
                    </a:lnTo>
                    <a:lnTo>
                      <a:pt x="3809" y="9354"/>
                    </a:lnTo>
                    <a:lnTo>
                      <a:pt x="3599" y="9479"/>
                    </a:lnTo>
                    <a:lnTo>
                      <a:pt x="3453" y="9626"/>
                    </a:lnTo>
                    <a:lnTo>
                      <a:pt x="3307" y="9709"/>
                    </a:lnTo>
                    <a:lnTo>
                      <a:pt x="3223" y="9793"/>
                    </a:lnTo>
                    <a:lnTo>
                      <a:pt x="3286" y="9877"/>
                    </a:lnTo>
                    <a:lnTo>
                      <a:pt x="3223" y="9898"/>
                    </a:lnTo>
                    <a:lnTo>
                      <a:pt x="3076" y="9772"/>
                    </a:lnTo>
                    <a:lnTo>
                      <a:pt x="2825" y="9772"/>
                    </a:lnTo>
                    <a:lnTo>
                      <a:pt x="2825" y="9835"/>
                    </a:lnTo>
                    <a:lnTo>
                      <a:pt x="2783" y="9814"/>
                    </a:lnTo>
                    <a:lnTo>
                      <a:pt x="2700" y="9688"/>
                    </a:lnTo>
                    <a:lnTo>
                      <a:pt x="2490" y="9584"/>
                    </a:lnTo>
                    <a:lnTo>
                      <a:pt x="2407" y="9605"/>
                    </a:lnTo>
                    <a:lnTo>
                      <a:pt x="2365" y="9563"/>
                    </a:lnTo>
                    <a:lnTo>
                      <a:pt x="2407" y="9416"/>
                    </a:lnTo>
                    <a:lnTo>
                      <a:pt x="2407" y="9082"/>
                    </a:lnTo>
                    <a:lnTo>
                      <a:pt x="2365" y="8872"/>
                    </a:lnTo>
                    <a:lnTo>
                      <a:pt x="2239" y="8726"/>
                    </a:lnTo>
                    <a:lnTo>
                      <a:pt x="2156" y="8726"/>
                    </a:lnTo>
                    <a:lnTo>
                      <a:pt x="2030" y="8663"/>
                    </a:lnTo>
                    <a:lnTo>
                      <a:pt x="1946" y="8684"/>
                    </a:lnTo>
                    <a:lnTo>
                      <a:pt x="1821" y="8684"/>
                    </a:lnTo>
                    <a:lnTo>
                      <a:pt x="1737" y="8726"/>
                    </a:lnTo>
                    <a:lnTo>
                      <a:pt x="1633" y="8747"/>
                    </a:lnTo>
                    <a:lnTo>
                      <a:pt x="1633" y="8831"/>
                    </a:lnTo>
                    <a:lnTo>
                      <a:pt x="1654" y="8935"/>
                    </a:lnTo>
                    <a:lnTo>
                      <a:pt x="1633" y="8977"/>
                    </a:lnTo>
                    <a:lnTo>
                      <a:pt x="1612" y="9165"/>
                    </a:lnTo>
                    <a:lnTo>
                      <a:pt x="1654" y="9249"/>
                    </a:lnTo>
                    <a:lnTo>
                      <a:pt x="1716" y="9249"/>
                    </a:lnTo>
                    <a:lnTo>
                      <a:pt x="1716" y="9312"/>
                    </a:lnTo>
                    <a:lnTo>
                      <a:pt x="1612" y="9396"/>
                    </a:lnTo>
                    <a:lnTo>
                      <a:pt x="1570" y="9458"/>
                    </a:lnTo>
                    <a:lnTo>
                      <a:pt x="1654" y="9563"/>
                    </a:lnTo>
                    <a:lnTo>
                      <a:pt x="1737" y="9563"/>
                    </a:lnTo>
                    <a:lnTo>
                      <a:pt x="1758" y="9500"/>
                    </a:lnTo>
                    <a:lnTo>
                      <a:pt x="1884" y="9563"/>
                    </a:lnTo>
                    <a:lnTo>
                      <a:pt x="1863" y="9584"/>
                    </a:lnTo>
                    <a:lnTo>
                      <a:pt x="1737" y="9584"/>
                    </a:lnTo>
                    <a:lnTo>
                      <a:pt x="1737" y="9605"/>
                    </a:lnTo>
                    <a:lnTo>
                      <a:pt x="1821" y="9668"/>
                    </a:lnTo>
                    <a:lnTo>
                      <a:pt x="1821" y="9709"/>
                    </a:lnTo>
                    <a:lnTo>
                      <a:pt x="1737" y="9772"/>
                    </a:lnTo>
                    <a:lnTo>
                      <a:pt x="1716" y="9793"/>
                    </a:lnTo>
                    <a:lnTo>
                      <a:pt x="1779" y="9814"/>
                    </a:lnTo>
                    <a:lnTo>
                      <a:pt x="1842" y="9877"/>
                    </a:lnTo>
                    <a:lnTo>
                      <a:pt x="1946" y="9877"/>
                    </a:lnTo>
                    <a:lnTo>
                      <a:pt x="1967" y="9898"/>
                    </a:lnTo>
                    <a:lnTo>
                      <a:pt x="1926" y="9940"/>
                    </a:lnTo>
                    <a:lnTo>
                      <a:pt x="1821" y="9940"/>
                    </a:lnTo>
                    <a:lnTo>
                      <a:pt x="1779" y="9981"/>
                    </a:lnTo>
                    <a:lnTo>
                      <a:pt x="1654" y="9877"/>
                    </a:lnTo>
                    <a:lnTo>
                      <a:pt x="1612" y="9898"/>
                    </a:lnTo>
                    <a:lnTo>
                      <a:pt x="1570" y="9940"/>
                    </a:lnTo>
                    <a:lnTo>
                      <a:pt x="1507" y="9940"/>
                    </a:lnTo>
                    <a:lnTo>
                      <a:pt x="1444" y="9835"/>
                    </a:lnTo>
                    <a:lnTo>
                      <a:pt x="1361" y="9814"/>
                    </a:lnTo>
                    <a:lnTo>
                      <a:pt x="1298" y="9877"/>
                    </a:lnTo>
                    <a:lnTo>
                      <a:pt x="1110" y="9877"/>
                    </a:lnTo>
                    <a:lnTo>
                      <a:pt x="984" y="9793"/>
                    </a:lnTo>
                    <a:lnTo>
                      <a:pt x="879" y="9793"/>
                    </a:lnTo>
                    <a:lnTo>
                      <a:pt x="817" y="9835"/>
                    </a:lnTo>
                    <a:lnTo>
                      <a:pt x="817" y="9919"/>
                    </a:lnTo>
                    <a:lnTo>
                      <a:pt x="733" y="9940"/>
                    </a:lnTo>
                    <a:lnTo>
                      <a:pt x="628" y="9981"/>
                    </a:lnTo>
                    <a:lnTo>
                      <a:pt x="586" y="10044"/>
                    </a:lnTo>
                    <a:lnTo>
                      <a:pt x="419" y="10086"/>
                    </a:lnTo>
                    <a:lnTo>
                      <a:pt x="377" y="10107"/>
                    </a:lnTo>
                    <a:lnTo>
                      <a:pt x="273" y="10128"/>
                    </a:lnTo>
                    <a:lnTo>
                      <a:pt x="189" y="10212"/>
                    </a:lnTo>
                    <a:lnTo>
                      <a:pt x="168" y="10316"/>
                    </a:lnTo>
                    <a:lnTo>
                      <a:pt x="168" y="10358"/>
                    </a:lnTo>
                    <a:lnTo>
                      <a:pt x="147" y="10442"/>
                    </a:lnTo>
                    <a:lnTo>
                      <a:pt x="1" y="10525"/>
                    </a:lnTo>
                    <a:lnTo>
                      <a:pt x="1" y="10609"/>
                    </a:lnTo>
                    <a:lnTo>
                      <a:pt x="42" y="10651"/>
                    </a:lnTo>
                    <a:lnTo>
                      <a:pt x="42" y="10818"/>
                    </a:lnTo>
                    <a:lnTo>
                      <a:pt x="63" y="10860"/>
                    </a:lnTo>
                    <a:lnTo>
                      <a:pt x="189" y="10860"/>
                    </a:lnTo>
                    <a:lnTo>
                      <a:pt x="252" y="10735"/>
                    </a:lnTo>
                    <a:lnTo>
                      <a:pt x="294" y="10735"/>
                    </a:lnTo>
                    <a:lnTo>
                      <a:pt x="273" y="10756"/>
                    </a:lnTo>
                    <a:lnTo>
                      <a:pt x="210" y="10860"/>
                    </a:lnTo>
                    <a:lnTo>
                      <a:pt x="273" y="10881"/>
                    </a:lnTo>
                    <a:lnTo>
                      <a:pt x="356" y="10818"/>
                    </a:lnTo>
                    <a:lnTo>
                      <a:pt x="356" y="10651"/>
                    </a:lnTo>
                    <a:lnTo>
                      <a:pt x="398" y="10421"/>
                    </a:lnTo>
                    <a:lnTo>
                      <a:pt x="482" y="10400"/>
                    </a:lnTo>
                    <a:lnTo>
                      <a:pt x="566" y="10337"/>
                    </a:lnTo>
                    <a:lnTo>
                      <a:pt x="419" y="10567"/>
                    </a:lnTo>
                    <a:lnTo>
                      <a:pt x="419" y="10672"/>
                    </a:lnTo>
                    <a:lnTo>
                      <a:pt x="398" y="10714"/>
                    </a:lnTo>
                    <a:lnTo>
                      <a:pt x="377" y="10839"/>
                    </a:lnTo>
                    <a:lnTo>
                      <a:pt x="314" y="10944"/>
                    </a:lnTo>
                    <a:lnTo>
                      <a:pt x="377" y="10986"/>
                    </a:lnTo>
                    <a:lnTo>
                      <a:pt x="419" y="10986"/>
                    </a:lnTo>
                    <a:lnTo>
                      <a:pt x="503" y="11069"/>
                    </a:lnTo>
                    <a:lnTo>
                      <a:pt x="607" y="11069"/>
                    </a:lnTo>
                    <a:lnTo>
                      <a:pt x="628" y="10965"/>
                    </a:lnTo>
                    <a:lnTo>
                      <a:pt x="607" y="10944"/>
                    </a:lnTo>
                    <a:lnTo>
                      <a:pt x="670" y="10839"/>
                    </a:lnTo>
                    <a:lnTo>
                      <a:pt x="691" y="10735"/>
                    </a:lnTo>
                    <a:lnTo>
                      <a:pt x="733" y="10672"/>
                    </a:lnTo>
                    <a:lnTo>
                      <a:pt x="733" y="10756"/>
                    </a:lnTo>
                    <a:lnTo>
                      <a:pt x="775" y="10818"/>
                    </a:lnTo>
                    <a:lnTo>
                      <a:pt x="712" y="10944"/>
                    </a:lnTo>
                    <a:lnTo>
                      <a:pt x="712" y="11028"/>
                    </a:lnTo>
                    <a:lnTo>
                      <a:pt x="712" y="11090"/>
                    </a:lnTo>
                    <a:lnTo>
                      <a:pt x="796" y="11195"/>
                    </a:lnTo>
                    <a:lnTo>
                      <a:pt x="838" y="11237"/>
                    </a:lnTo>
                    <a:lnTo>
                      <a:pt x="921" y="11153"/>
                    </a:lnTo>
                    <a:lnTo>
                      <a:pt x="900" y="11069"/>
                    </a:lnTo>
                    <a:lnTo>
                      <a:pt x="900" y="11048"/>
                    </a:lnTo>
                    <a:lnTo>
                      <a:pt x="921" y="11028"/>
                    </a:lnTo>
                    <a:lnTo>
                      <a:pt x="1005" y="11028"/>
                    </a:lnTo>
                    <a:lnTo>
                      <a:pt x="1047" y="10965"/>
                    </a:lnTo>
                    <a:lnTo>
                      <a:pt x="1026" y="10860"/>
                    </a:lnTo>
                    <a:lnTo>
                      <a:pt x="984" y="10818"/>
                    </a:lnTo>
                    <a:lnTo>
                      <a:pt x="984" y="10735"/>
                    </a:lnTo>
                    <a:lnTo>
                      <a:pt x="1026" y="10756"/>
                    </a:lnTo>
                    <a:lnTo>
                      <a:pt x="1110" y="10923"/>
                    </a:lnTo>
                    <a:lnTo>
                      <a:pt x="1110" y="10986"/>
                    </a:lnTo>
                    <a:lnTo>
                      <a:pt x="1047" y="11090"/>
                    </a:lnTo>
                    <a:lnTo>
                      <a:pt x="1005" y="11090"/>
                    </a:lnTo>
                    <a:lnTo>
                      <a:pt x="942" y="11195"/>
                    </a:lnTo>
                    <a:lnTo>
                      <a:pt x="984" y="11258"/>
                    </a:lnTo>
                    <a:lnTo>
                      <a:pt x="1026" y="11258"/>
                    </a:lnTo>
                    <a:lnTo>
                      <a:pt x="1089" y="11279"/>
                    </a:lnTo>
                    <a:lnTo>
                      <a:pt x="1110" y="11341"/>
                    </a:lnTo>
                    <a:lnTo>
                      <a:pt x="1151" y="11341"/>
                    </a:lnTo>
                    <a:lnTo>
                      <a:pt x="1340" y="11446"/>
                    </a:lnTo>
                    <a:lnTo>
                      <a:pt x="1402" y="11446"/>
                    </a:lnTo>
                    <a:lnTo>
                      <a:pt x="1402" y="11551"/>
                    </a:lnTo>
                    <a:lnTo>
                      <a:pt x="1612" y="11551"/>
                    </a:lnTo>
                    <a:lnTo>
                      <a:pt x="1674" y="11593"/>
                    </a:lnTo>
                    <a:lnTo>
                      <a:pt x="1737" y="11572"/>
                    </a:lnTo>
                    <a:lnTo>
                      <a:pt x="1779" y="11488"/>
                    </a:lnTo>
                    <a:lnTo>
                      <a:pt x="1716" y="11362"/>
                    </a:lnTo>
                    <a:lnTo>
                      <a:pt x="1654" y="11174"/>
                    </a:lnTo>
                    <a:lnTo>
                      <a:pt x="1716" y="11048"/>
                    </a:lnTo>
                    <a:lnTo>
                      <a:pt x="1758" y="10986"/>
                    </a:lnTo>
                    <a:lnTo>
                      <a:pt x="1779" y="11048"/>
                    </a:lnTo>
                    <a:lnTo>
                      <a:pt x="1821" y="11174"/>
                    </a:lnTo>
                    <a:lnTo>
                      <a:pt x="1821" y="11279"/>
                    </a:lnTo>
                    <a:lnTo>
                      <a:pt x="1842" y="11341"/>
                    </a:lnTo>
                    <a:lnTo>
                      <a:pt x="1926" y="11341"/>
                    </a:lnTo>
                    <a:lnTo>
                      <a:pt x="1946" y="11279"/>
                    </a:lnTo>
                    <a:lnTo>
                      <a:pt x="2030" y="11279"/>
                    </a:lnTo>
                    <a:lnTo>
                      <a:pt x="2051" y="11237"/>
                    </a:lnTo>
                    <a:lnTo>
                      <a:pt x="2072" y="11153"/>
                    </a:lnTo>
                    <a:lnTo>
                      <a:pt x="2135" y="11090"/>
                    </a:lnTo>
                    <a:lnTo>
                      <a:pt x="2156" y="10965"/>
                    </a:lnTo>
                    <a:lnTo>
                      <a:pt x="2177" y="10923"/>
                    </a:lnTo>
                    <a:lnTo>
                      <a:pt x="2198" y="10923"/>
                    </a:lnTo>
                    <a:lnTo>
                      <a:pt x="2260" y="11048"/>
                    </a:lnTo>
                    <a:lnTo>
                      <a:pt x="2239" y="11090"/>
                    </a:lnTo>
                    <a:lnTo>
                      <a:pt x="2177" y="11195"/>
                    </a:lnTo>
                    <a:lnTo>
                      <a:pt x="2156" y="11279"/>
                    </a:lnTo>
                    <a:lnTo>
                      <a:pt x="2198" y="11341"/>
                    </a:lnTo>
                    <a:lnTo>
                      <a:pt x="2198" y="11404"/>
                    </a:lnTo>
                    <a:lnTo>
                      <a:pt x="2302" y="11488"/>
                    </a:lnTo>
                    <a:lnTo>
                      <a:pt x="2386" y="11446"/>
                    </a:lnTo>
                    <a:lnTo>
                      <a:pt x="2490" y="11279"/>
                    </a:lnTo>
                    <a:lnTo>
                      <a:pt x="2449" y="11174"/>
                    </a:lnTo>
                    <a:lnTo>
                      <a:pt x="2470" y="11028"/>
                    </a:lnTo>
                    <a:lnTo>
                      <a:pt x="2574" y="10944"/>
                    </a:lnTo>
                    <a:lnTo>
                      <a:pt x="2679" y="10923"/>
                    </a:lnTo>
                    <a:lnTo>
                      <a:pt x="2574" y="11028"/>
                    </a:lnTo>
                    <a:lnTo>
                      <a:pt x="2553" y="11132"/>
                    </a:lnTo>
                    <a:lnTo>
                      <a:pt x="2595" y="11237"/>
                    </a:lnTo>
                    <a:lnTo>
                      <a:pt x="2511" y="11446"/>
                    </a:lnTo>
                    <a:lnTo>
                      <a:pt x="2511" y="11509"/>
                    </a:lnTo>
                    <a:lnTo>
                      <a:pt x="2595" y="11593"/>
                    </a:lnTo>
                    <a:lnTo>
                      <a:pt x="2700" y="11572"/>
                    </a:lnTo>
                    <a:lnTo>
                      <a:pt x="2783" y="11593"/>
                    </a:lnTo>
                    <a:lnTo>
                      <a:pt x="2867" y="11572"/>
                    </a:lnTo>
                    <a:lnTo>
                      <a:pt x="2867" y="11446"/>
                    </a:lnTo>
                    <a:lnTo>
                      <a:pt x="2930" y="11362"/>
                    </a:lnTo>
                    <a:lnTo>
                      <a:pt x="2909" y="11279"/>
                    </a:lnTo>
                    <a:lnTo>
                      <a:pt x="2825" y="11132"/>
                    </a:lnTo>
                    <a:lnTo>
                      <a:pt x="2909" y="10944"/>
                    </a:lnTo>
                    <a:lnTo>
                      <a:pt x="2909" y="10818"/>
                    </a:lnTo>
                    <a:lnTo>
                      <a:pt x="2972" y="10923"/>
                    </a:lnTo>
                    <a:lnTo>
                      <a:pt x="2930" y="11028"/>
                    </a:lnTo>
                    <a:lnTo>
                      <a:pt x="2909" y="11090"/>
                    </a:lnTo>
                    <a:lnTo>
                      <a:pt x="2993" y="11258"/>
                    </a:lnTo>
                    <a:lnTo>
                      <a:pt x="3076" y="11279"/>
                    </a:lnTo>
                    <a:lnTo>
                      <a:pt x="3118" y="11300"/>
                    </a:lnTo>
                    <a:lnTo>
                      <a:pt x="3034" y="11341"/>
                    </a:lnTo>
                    <a:lnTo>
                      <a:pt x="2993" y="11488"/>
                    </a:lnTo>
                    <a:lnTo>
                      <a:pt x="3014" y="11551"/>
                    </a:lnTo>
                    <a:lnTo>
                      <a:pt x="3181" y="11593"/>
                    </a:lnTo>
                    <a:lnTo>
                      <a:pt x="3244" y="11551"/>
                    </a:lnTo>
                    <a:lnTo>
                      <a:pt x="3348" y="11697"/>
                    </a:lnTo>
                    <a:lnTo>
                      <a:pt x="3348" y="11802"/>
                    </a:lnTo>
                    <a:lnTo>
                      <a:pt x="3286" y="11906"/>
                    </a:lnTo>
                    <a:lnTo>
                      <a:pt x="3181" y="11990"/>
                    </a:lnTo>
                    <a:lnTo>
                      <a:pt x="3223" y="12011"/>
                    </a:lnTo>
                    <a:lnTo>
                      <a:pt x="3286" y="12095"/>
                    </a:lnTo>
                    <a:lnTo>
                      <a:pt x="3369" y="12095"/>
                    </a:lnTo>
                    <a:lnTo>
                      <a:pt x="3495" y="12074"/>
                    </a:lnTo>
                    <a:lnTo>
                      <a:pt x="3537" y="12095"/>
                    </a:lnTo>
                    <a:lnTo>
                      <a:pt x="3725" y="11927"/>
                    </a:lnTo>
                    <a:lnTo>
                      <a:pt x="3830" y="11969"/>
                    </a:lnTo>
                    <a:lnTo>
                      <a:pt x="3871" y="11990"/>
                    </a:lnTo>
                    <a:lnTo>
                      <a:pt x="4039" y="11823"/>
                    </a:lnTo>
                    <a:lnTo>
                      <a:pt x="4123" y="11802"/>
                    </a:lnTo>
                    <a:lnTo>
                      <a:pt x="4227" y="11655"/>
                    </a:lnTo>
                    <a:lnTo>
                      <a:pt x="4290" y="11593"/>
                    </a:lnTo>
                    <a:lnTo>
                      <a:pt x="4332" y="11613"/>
                    </a:lnTo>
                    <a:lnTo>
                      <a:pt x="4290" y="11781"/>
                    </a:lnTo>
                    <a:lnTo>
                      <a:pt x="4269" y="11906"/>
                    </a:lnTo>
                    <a:lnTo>
                      <a:pt x="4290" y="11927"/>
                    </a:lnTo>
                    <a:lnTo>
                      <a:pt x="4395" y="11865"/>
                    </a:lnTo>
                    <a:lnTo>
                      <a:pt x="4478" y="11718"/>
                    </a:lnTo>
                    <a:lnTo>
                      <a:pt x="4583" y="11655"/>
                    </a:lnTo>
                    <a:lnTo>
                      <a:pt x="4687" y="11655"/>
                    </a:lnTo>
                    <a:lnTo>
                      <a:pt x="4813" y="11446"/>
                    </a:lnTo>
                    <a:lnTo>
                      <a:pt x="4876" y="11237"/>
                    </a:lnTo>
                    <a:lnTo>
                      <a:pt x="4855" y="11153"/>
                    </a:lnTo>
                    <a:lnTo>
                      <a:pt x="4876" y="11048"/>
                    </a:lnTo>
                    <a:lnTo>
                      <a:pt x="4792" y="11028"/>
                    </a:lnTo>
                    <a:lnTo>
                      <a:pt x="4750" y="11048"/>
                    </a:lnTo>
                    <a:lnTo>
                      <a:pt x="4667" y="11048"/>
                    </a:lnTo>
                    <a:lnTo>
                      <a:pt x="4541" y="11132"/>
                    </a:lnTo>
                    <a:lnTo>
                      <a:pt x="4478" y="11195"/>
                    </a:lnTo>
                    <a:lnTo>
                      <a:pt x="4374" y="11195"/>
                    </a:lnTo>
                    <a:lnTo>
                      <a:pt x="4457" y="11090"/>
                    </a:lnTo>
                    <a:lnTo>
                      <a:pt x="4478" y="11028"/>
                    </a:lnTo>
                    <a:lnTo>
                      <a:pt x="4374" y="11048"/>
                    </a:lnTo>
                    <a:lnTo>
                      <a:pt x="4353" y="10986"/>
                    </a:lnTo>
                    <a:lnTo>
                      <a:pt x="4374" y="10923"/>
                    </a:lnTo>
                    <a:lnTo>
                      <a:pt x="4457" y="10923"/>
                    </a:lnTo>
                    <a:lnTo>
                      <a:pt x="4499" y="10735"/>
                    </a:lnTo>
                    <a:lnTo>
                      <a:pt x="4562" y="10651"/>
                    </a:lnTo>
                    <a:lnTo>
                      <a:pt x="4541" y="10546"/>
                    </a:lnTo>
                    <a:lnTo>
                      <a:pt x="4395" y="10463"/>
                    </a:lnTo>
                    <a:lnTo>
                      <a:pt x="4185" y="10525"/>
                    </a:lnTo>
                    <a:lnTo>
                      <a:pt x="4060" y="10630"/>
                    </a:lnTo>
                    <a:lnTo>
                      <a:pt x="4123" y="10504"/>
                    </a:lnTo>
                    <a:lnTo>
                      <a:pt x="4039" y="10358"/>
                    </a:lnTo>
                    <a:lnTo>
                      <a:pt x="3892" y="10295"/>
                    </a:lnTo>
                    <a:lnTo>
                      <a:pt x="3830" y="10316"/>
                    </a:lnTo>
                    <a:lnTo>
                      <a:pt x="3767" y="10358"/>
                    </a:lnTo>
                    <a:lnTo>
                      <a:pt x="3725" y="10358"/>
                    </a:lnTo>
                    <a:lnTo>
                      <a:pt x="3599" y="10525"/>
                    </a:lnTo>
                    <a:lnTo>
                      <a:pt x="3495" y="10525"/>
                    </a:lnTo>
                    <a:lnTo>
                      <a:pt x="3558" y="10337"/>
                    </a:lnTo>
                    <a:lnTo>
                      <a:pt x="3453" y="10232"/>
                    </a:lnTo>
                    <a:lnTo>
                      <a:pt x="3809" y="10232"/>
                    </a:lnTo>
                    <a:lnTo>
                      <a:pt x="3830" y="10191"/>
                    </a:lnTo>
                    <a:lnTo>
                      <a:pt x="3725" y="10044"/>
                    </a:lnTo>
                    <a:lnTo>
                      <a:pt x="3767" y="9981"/>
                    </a:lnTo>
                    <a:lnTo>
                      <a:pt x="3830" y="9793"/>
                    </a:lnTo>
                    <a:lnTo>
                      <a:pt x="3830" y="9709"/>
                    </a:lnTo>
                    <a:lnTo>
                      <a:pt x="3934" y="9605"/>
                    </a:lnTo>
                    <a:lnTo>
                      <a:pt x="3934" y="9668"/>
                    </a:lnTo>
                    <a:lnTo>
                      <a:pt x="3955" y="9730"/>
                    </a:lnTo>
                    <a:lnTo>
                      <a:pt x="3934" y="9835"/>
                    </a:lnTo>
                    <a:lnTo>
                      <a:pt x="3871" y="9898"/>
                    </a:lnTo>
                    <a:lnTo>
                      <a:pt x="3934" y="10128"/>
                    </a:lnTo>
                    <a:lnTo>
                      <a:pt x="4164" y="10421"/>
                    </a:lnTo>
                    <a:lnTo>
                      <a:pt x="4332" y="10442"/>
                    </a:lnTo>
                    <a:lnTo>
                      <a:pt x="4353" y="10421"/>
                    </a:lnTo>
                    <a:lnTo>
                      <a:pt x="4478" y="10421"/>
                    </a:lnTo>
                    <a:lnTo>
                      <a:pt x="4771" y="10546"/>
                    </a:lnTo>
                    <a:lnTo>
                      <a:pt x="4813" y="10525"/>
                    </a:lnTo>
                    <a:lnTo>
                      <a:pt x="4897" y="10358"/>
                    </a:lnTo>
                    <a:lnTo>
                      <a:pt x="4980" y="10295"/>
                    </a:lnTo>
                    <a:lnTo>
                      <a:pt x="5022" y="10295"/>
                    </a:lnTo>
                    <a:lnTo>
                      <a:pt x="4980" y="10358"/>
                    </a:lnTo>
                    <a:lnTo>
                      <a:pt x="5064" y="10400"/>
                    </a:lnTo>
                    <a:lnTo>
                      <a:pt x="5169" y="10337"/>
                    </a:lnTo>
                    <a:lnTo>
                      <a:pt x="5190" y="10253"/>
                    </a:lnTo>
                    <a:lnTo>
                      <a:pt x="5211" y="10212"/>
                    </a:lnTo>
                    <a:lnTo>
                      <a:pt x="5273" y="10253"/>
                    </a:lnTo>
                    <a:lnTo>
                      <a:pt x="5399" y="10212"/>
                    </a:lnTo>
                    <a:lnTo>
                      <a:pt x="5399" y="10086"/>
                    </a:lnTo>
                    <a:lnTo>
                      <a:pt x="5545" y="9981"/>
                    </a:lnTo>
                    <a:lnTo>
                      <a:pt x="5545" y="9877"/>
                    </a:lnTo>
                    <a:lnTo>
                      <a:pt x="5524" y="9835"/>
                    </a:lnTo>
                    <a:lnTo>
                      <a:pt x="5420" y="9835"/>
                    </a:lnTo>
                    <a:lnTo>
                      <a:pt x="5524" y="9730"/>
                    </a:lnTo>
                    <a:lnTo>
                      <a:pt x="5545" y="9521"/>
                    </a:lnTo>
                    <a:lnTo>
                      <a:pt x="5713" y="9500"/>
                    </a:lnTo>
                    <a:lnTo>
                      <a:pt x="5943" y="9563"/>
                    </a:lnTo>
                    <a:lnTo>
                      <a:pt x="6027" y="9626"/>
                    </a:lnTo>
                    <a:lnTo>
                      <a:pt x="6173" y="9626"/>
                    </a:lnTo>
                    <a:lnTo>
                      <a:pt x="6278" y="9563"/>
                    </a:lnTo>
                    <a:lnTo>
                      <a:pt x="6382" y="9563"/>
                    </a:lnTo>
                    <a:lnTo>
                      <a:pt x="6466" y="9668"/>
                    </a:lnTo>
                    <a:lnTo>
                      <a:pt x="6571" y="9626"/>
                    </a:lnTo>
                    <a:lnTo>
                      <a:pt x="6675" y="9521"/>
                    </a:lnTo>
                    <a:lnTo>
                      <a:pt x="6759" y="9479"/>
                    </a:lnTo>
                    <a:lnTo>
                      <a:pt x="6759" y="9396"/>
                    </a:lnTo>
                    <a:lnTo>
                      <a:pt x="6633" y="9396"/>
                    </a:lnTo>
                    <a:lnTo>
                      <a:pt x="6278" y="9207"/>
                    </a:lnTo>
                    <a:lnTo>
                      <a:pt x="6257" y="9144"/>
                    </a:lnTo>
                    <a:lnTo>
                      <a:pt x="6340" y="9082"/>
                    </a:lnTo>
                    <a:lnTo>
                      <a:pt x="6445" y="9103"/>
                    </a:lnTo>
                    <a:lnTo>
                      <a:pt x="6487" y="9165"/>
                    </a:lnTo>
                    <a:lnTo>
                      <a:pt x="6592" y="9144"/>
                    </a:lnTo>
                    <a:lnTo>
                      <a:pt x="6780" y="9291"/>
                    </a:lnTo>
                    <a:lnTo>
                      <a:pt x="6864" y="9270"/>
                    </a:lnTo>
                    <a:lnTo>
                      <a:pt x="6989" y="9165"/>
                    </a:lnTo>
                    <a:lnTo>
                      <a:pt x="7073" y="9144"/>
                    </a:lnTo>
                    <a:lnTo>
                      <a:pt x="7115" y="9061"/>
                    </a:lnTo>
                    <a:lnTo>
                      <a:pt x="7094" y="8935"/>
                    </a:lnTo>
                    <a:lnTo>
                      <a:pt x="6968" y="8831"/>
                    </a:lnTo>
                    <a:lnTo>
                      <a:pt x="6884" y="8831"/>
                    </a:lnTo>
                    <a:lnTo>
                      <a:pt x="6864" y="8747"/>
                    </a:lnTo>
                    <a:lnTo>
                      <a:pt x="6738" y="8684"/>
                    </a:lnTo>
                    <a:lnTo>
                      <a:pt x="6738" y="8642"/>
                    </a:lnTo>
                    <a:lnTo>
                      <a:pt x="6864" y="8663"/>
                    </a:lnTo>
                    <a:lnTo>
                      <a:pt x="6947" y="8684"/>
                    </a:lnTo>
                    <a:lnTo>
                      <a:pt x="6968" y="8768"/>
                    </a:lnTo>
                    <a:lnTo>
                      <a:pt x="7031" y="8789"/>
                    </a:lnTo>
                    <a:lnTo>
                      <a:pt x="7156" y="8789"/>
                    </a:lnTo>
                    <a:lnTo>
                      <a:pt x="7198" y="8852"/>
                    </a:lnTo>
                    <a:lnTo>
                      <a:pt x="7387" y="8726"/>
                    </a:lnTo>
                    <a:lnTo>
                      <a:pt x="7428" y="8726"/>
                    </a:lnTo>
                    <a:lnTo>
                      <a:pt x="7470" y="8538"/>
                    </a:lnTo>
                    <a:lnTo>
                      <a:pt x="7596" y="8328"/>
                    </a:lnTo>
                    <a:lnTo>
                      <a:pt x="7596" y="8224"/>
                    </a:lnTo>
                    <a:lnTo>
                      <a:pt x="7512" y="8161"/>
                    </a:lnTo>
                    <a:lnTo>
                      <a:pt x="7387" y="8056"/>
                    </a:lnTo>
                    <a:lnTo>
                      <a:pt x="7198" y="8056"/>
                    </a:lnTo>
                    <a:lnTo>
                      <a:pt x="7094" y="8119"/>
                    </a:lnTo>
                    <a:lnTo>
                      <a:pt x="7094" y="8035"/>
                    </a:lnTo>
                    <a:lnTo>
                      <a:pt x="7219" y="7994"/>
                    </a:lnTo>
                    <a:lnTo>
                      <a:pt x="7366" y="7994"/>
                    </a:lnTo>
                    <a:lnTo>
                      <a:pt x="7387" y="7931"/>
                    </a:lnTo>
                    <a:lnTo>
                      <a:pt x="7198" y="7784"/>
                    </a:lnTo>
                    <a:lnTo>
                      <a:pt x="7115" y="7743"/>
                    </a:lnTo>
                    <a:lnTo>
                      <a:pt x="7010" y="7743"/>
                    </a:lnTo>
                    <a:lnTo>
                      <a:pt x="6968" y="7722"/>
                    </a:lnTo>
                    <a:lnTo>
                      <a:pt x="6947" y="7743"/>
                    </a:lnTo>
                    <a:lnTo>
                      <a:pt x="6843" y="7784"/>
                    </a:lnTo>
                    <a:lnTo>
                      <a:pt x="6801" y="7743"/>
                    </a:lnTo>
                    <a:lnTo>
                      <a:pt x="6780" y="7784"/>
                    </a:lnTo>
                    <a:lnTo>
                      <a:pt x="6675" y="7784"/>
                    </a:lnTo>
                    <a:lnTo>
                      <a:pt x="6675" y="7701"/>
                    </a:lnTo>
                    <a:lnTo>
                      <a:pt x="6696" y="7638"/>
                    </a:lnTo>
                    <a:lnTo>
                      <a:pt x="6487" y="7533"/>
                    </a:lnTo>
                    <a:lnTo>
                      <a:pt x="6466" y="7491"/>
                    </a:lnTo>
                    <a:lnTo>
                      <a:pt x="6466" y="7491"/>
                    </a:lnTo>
                    <a:lnTo>
                      <a:pt x="6571" y="7533"/>
                    </a:lnTo>
                    <a:lnTo>
                      <a:pt x="6759" y="7575"/>
                    </a:lnTo>
                    <a:lnTo>
                      <a:pt x="6843" y="7617"/>
                    </a:lnTo>
                    <a:lnTo>
                      <a:pt x="6801" y="7701"/>
                    </a:lnTo>
                    <a:lnTo>
                      <a:pt x="6801" y="7701"/>
                    </a:lnTo>
                    <a:lnTo>
                      <a:pt x="6989" y="7638"/>
                    </a:lnTo>
                    <a:lnTo>
                      <a:pt x="7198" y="7638"/>
                    </a:lnTo>
                    <a:lnTo>
                      <a:pt x="7324" y="7743"/>
                    </a:lnTo>
                    <a:lnTo>
                      <a:pt x="7366" y="7722"/>
                    </a:lnTo>
                    <a:lnTo>
                      <a:pt x="7387" y="7596"/>
                    </a:lnTo>
                    <a:lnTo>
                      <a:pt x="7115" y="7512"/>
                    </a:lnTo>
                    <a:lnTo>
                      <a:pt x="6905" y="7491"/>
                    </a:lnTo>
                    <a:lnTo>
                      <a:pt x="6759" y="7429"/>
                    </a:lnTo>
                    <a:lnTo>
                      <a:pt x="6780" y="7387"/>
                    </a:lnTo>
                    <a:lnTo>
                      <a:pt x="6884" y="7366"/>
                    </a:lnTo>
                    <a:lnTo>
                      <a:pt x="6989" y="7429"/>
                    </a:lnTo>
                    <a:lnTo>
                      <a:pt x="7219" y="7491"/>
                    </a:lnTo>
                    <a:lnTo>
                      <a:pt x="7408" y="7491"/>
                    </a:lnTo>
                    <a:lnTo>
                      <a:pt x="7470" y="7596"/>
                    </a:lnTo>
                    <a:lnTo>
                      <a:pt x="7470" y="7722"/>
                    </a:lnTo>
                    <a:lnTo>
                      <a:pt x="7491" y="7805"/>
                    </a:lnTo>
                    <a:lnTo>
                      <a:pt x="7638" y="7910"/>
                    </a:lnTo>
                    <a:lnTo>
                      <a:pt x="7805" y="7952"/>
                    </a:lnTo>
                    <a:lnTo>
                      <a:pt x="7889" y="8035"/>
                    </a:lnTo>
                    <a:lnTo>
                      <a:pt x="7910" y="8035"/>
                    </a:lnTo>
                    <a:lnTo>
                      <a:pt x="7993" y="7994"/>
                    </a:lnTo>
                    <a:lnTo>
                      <a:pt x="7952" y="7847"/>
                    </a:lnTo>
                    <a:lnTo>
                      <a:pt x="7993" y="7743"/>
                    </a:lnTo>
                    <a:lnTo>
                      <a:pt x="7952" y="7701"/>
                    </a:lnTo>
                    <a:lnTo>
                      <a:pt x="8056" y="7617"/>
                    </a:lnTo>
                    <a:lnTo>
                      <a:pt x="7993" y="7575"/>
                    </a:lnTo>
                    <a:lnTo>
                      <a:pt x="7680" y="7491"/>
                    </a:lnTo>
                    <a:lnTo>
                      <a:pt x="7554" y="7512"/>
                    </a:lnTo>
                    <a:lnTo>
                      <a:pt x="7512" y="7512"/>
                    </a:lnTo>
                    <a:lnTo>
                      <a:pt x="7408" y="7408"/>
                    </a:lnTo>
                    <a:lnTo>
                      <a:pt x="7282" y="7387"/>
                    </a:lnTo>
                    <a:lnTo>
                      <a:pt x="7198" y="7282"/>
                    </a:lnTo>
                    <a:lnTo>
                      <a:pt x="7115" y="7282"/>
                    </a:lnTo>
                    <a:lnTo>
                      <a:pt x="7073" y="7324"/>
                    </a:lnTo>
                    <a:lnTo>
                      <a:pt x="6989" y="7324"/>
                    </a:lnTo>
                    <a:lnTo>
                      <a:pt x="7010" y="7219"/>
                    </a:lnTo>
                    <a:lnTo>
                      <a:pt x="6864" y="7178"/>
                    </a:lnTo>
                    <a:lnTo>
                      <a:pt x="6843" y="7094"/>
                    </a:lnTo>
                    <a:lnTo>
                      <a:pt x="6947" y="7073"/>
                    </a:lnTo>
                    <a:lnTo>
                      <a:pt x="6989" y="7115"/>
                    </a:lnTo>
                    <a:lnTo>
                      <a:pt x="7094" y="7157"/>
                    </a:lnTo>
                    <a:lnTo>
                      <a:pt x="7156" y="7073"/>
                    </a:lnTo>
                    <a:lnTo>
                      <a:pt x="7115" y="7010"/>
                    </a:lnTo>
                    <a:lnTo>
                      <a:pt x="7156" y="6968"/>
                    </a:lnTo>
                    <a:lnTo>
                      <a:pt x="7219" y="7052"/>
                    </a:lnTo>
                    <a:lnTo>
                      <a:pt x="7219" y="7178"/>
                    </a:lnTo>
                    <a:lnTo>
                      <a:pt x="7324" y="7219"/>
                    </a:lnTo>
                    <a:lnTo>
                      <a:pt x="7638" y="7303"/>
                    </a:lnTo>
                    <a:lnTo>
                      <a:pt x="7700" y="7261"/>
                    </a:lnTo>
                    <a:lnTo>
                      <a:pt x="7554" y="7052"/>
                    </a:lnTo>
                    <a:lnTo>
                      <a:pt x="7408" y="6989"/>
                    </a:lnTo>
                    <a:lnTo>
                      <a:pt x="7303" y="6947"/>
                    </a:lnTo>
                    <a:lnTo>
                      <a:pt x="7303" y="6864"/>
                    </a:lnTo>
                    <a:lnTo>
                      <a:pt x="7324" y="6801"/>
                    </a:lnTo>
                    <a:lnTo>
                      <a:pt x="7408" y="6906"/>
                    </a:lnTo>
                    <a:lnTo>
                      <a:pt x="7554" y="6906"/>
                    </a:lnTo>
                    <a:lnTo>
                      <a:pt x="7638" y="6968"/>
                    </a:lnTo>
                    <a:lnTo>
                      <a:pt x="7680" y="7073"/>
                    </a:lnTo>
                    <a:lnTo>
                      <a:pt x="7721" y="7052"/>
                    </a:lnTo>
                    <a:lnTo>
                      <a:pt x="7805" y="7157"/>
                    </a:lnTo>
                    <a:lnTo>
                      <a:pt x="7910" y="7199"/>
                    </a:lnTo>
                    <a:lnTo>
                      <a:pt x="7952" y="7261"/>
                    </a:lnTo>
                    <a:lnTo>
                      <a:pt x="8014" y="7282"/>
                    </a:lnTo>
                    <a:lnTo>
                      <a:pt x="8077" y="7178"/>
                    </a:lnTo>
                    <a:lnTo>
                      <a:pt x="8203" y="7178"/>
                    </a:lnTo>
                    <a:lnTo>
                      <a:pt x="8307" y="7282"/>
                    </a:lnTo>
                    <a:lnTo>
                      <a:pt x="8349" y="7261"/>
                    </a:lnTo>
                    <a:lnTo>
                      <a:pt x="8349" y="7157"/>
                    </a:lnTo>
                    <a:lnTo>
                      <a:pt x="8412" y="7157"/>
                    </a:lnTo>
                    <a:lnTo>
                      <a:pt x="8516" y="7261"/>
                    </a:lnTo>
                    <a:lnTo>
                      <a:pt x="8642" y="7261"/>
                    </a:lnTo>
                    <a:lnTo>
                      <a:pt x="8684" y="7199"/>
                    </a:lnTo>
                    <a:lnTo>
                      <a:pt x="8684" y="6885"/>
                    </a:lnTo>
                    <a:lnTo>
                      <a:pt x="8433" y="6634"/>
                    </a:lnTo>
                    <a:lnTo>
                      <a:pt x="8349" y="6634"/>
                    </a:lnTo>
                    <a:lnTo>
                      <a:pt x="8307" y="6655"/>
                    </a:lnTo>
                    <a:lnTo>
                      <a:pt x="8224" y="6634"/>
                    </a:lnTo>
                    <a:lnTo>
                      <a:pt x="8244" y="6571"/>
                    </a:lnTo>
                    <a:lnTo>
                      <a:pt x="8433" y="6550"/>
                    </a:lnTo>
                    <a:lnTo>
                      <a:pt x="8516" y="6571"/>
                    </a:lnTo>
                    <a:lnTo>
                      <a:pt x="8558" y="6550"/>
                    </a:lnTo>
                    <a:lnTo>
                      <a:pt x="8642" y="6592"/>
                    </a:lnTo>
                    <a:lnTo>
                      <a:pt x="8642" y="6696"/>
                    </a:lnTo>
                    <a:lnTo>
                      <a:pt x="8684" y="6759"/>
                    </a:lnTo>
                    <a:lnTo>
                      <a:pt x="8851" y="6780"/>
                    </a:lnTo>
                    <a:lnTo>
                      <a:pt x="8851" y="6968"/>
                    </a:lnTo>
                    <a:lnTo>
                      <a:pt x="8893" y="7052"/>
                    </a:lnTo>
                    <a:lnTo>
                      <a:pt x="8998" y="7052"/>
                    </a:lnTo>
                    <a:lnTo>
                      <a:pt x="9060" y="7094"/>
                    </a:lnTo>
                    <a:lnTo>
                      <a:pt x="9353" y="7115"/>
                    </a:lnTo>
                    <a:lnTo>
                      <a:pt x="9500" y="7115"/>
                    </a:lnTo>
                    <a:lnTo>
                      <a:pt x="9688" y="6947"/>
                    </a:lnTo>
                    <a:lnTo>
                      <a:pt x="9709" y="6864"/>
                    </a:lnTo>
                    <a:lnTo>
                      <a:pt x="9605" y="6801"/>
                    </a:lnTo>
                    <a:lnTo>
                      <a:pt x="9563" y="6843"/>
                    </a:lnTo>
                    <a:lnTo>
                      <a:pt x="9500" y="6780"/>
                    </a:lnTo>
                    <a:lnTo>
                      <a:pt x="9563" y="6759"/>
                    </a:lnTo>
                    <a:lnTo>
                      <a:pt x="9709" y="6696"/>
                    </a:lnTo>
                    <a:lnTo>
                      <a:pt x="9835" y="6738"/>
                    </a:lnTo>
                    <a:lnTo>
                      <a:pt x="9981" y="6675"/>
                    </a:lnTo>
                    <a:lnTo>
                      <a:pt x="10002" y="6571"/>
                    </a:lnTo>
                    <a:lnTo>
                      <a:pt x="9918" y="6466"/>
                    </a:lnTo>
                    <a:lnTo>
                      <a:pt x="9625" y="6466"/>
                    </a:lnTo>
                    <a:lnTo>
                      <a:pt x="9395" y="6424"/>
                    </a:lnTo>
                    <a:lnTo>
                      <a:pt x="9416" y="6362"/>
                    </a:lnTo>
                    <a:lnTo>
                      <a:pt x="9521" y="6362"/>
                    </a:lnTo>
                    <a:lnTo>
                      <a:pt x="9563" y="6257"/>
                    </a:lnTo>
                    <a:lnTo>
                      <a:pt x="9605" y="6278"/>
                    </a:lnTo>
                    <a:lnTo>
                      <a:pt x="9625" y="6383"/>
                    </a:lnTo>
                    <a:lnTo>
                      <a:pt x="9709" y="6383"/>
                    </a:lnTo>
                    <a:lnTo>
                      <a:pt x="9772" y="6341"/>
                    </a:lnTo>
                    <a:lnTo>
                      <a:pt x="9981" y="6424"/>
                    </a:lnTo>
                    <a:lnTo>
                      <a:pt x="10044" y="6362"/>
                    </a:lnTo>
                    <a:lnTo>
                      <a:pt x="10149" y="6445"/>
                    </a:lnTo>
                    <a:lnTo>
                      <a:pt x="10211" y="6445"/>
                    </a:lnTo>
                    <a:lnTo>
                      <a:pt x="10316" y="6320"/>
                    </a:lnTo>
                    <a:lnTo>
                      <a:pt x="10295" y="6236"/>
                    </a:lnTo>
                    <a:lnTo>
                      <a:pt x="10149" y="6152"/>
                    </a:lnTo>
                    <a:lnTo>
                      <a:pt x="10211" y="6048"/>
                    </a:lnTo>
                    <a:lnTo>
                      <a:pt x="10253" y="6006"/>
                    </a:lnTo>
                    <a:lnTo>
                      <a:pt x="10232" y="5839"/>
                    </a:lnTo>
                    <a:lnTo>
                      <a:pt x="10316" y="5901"/>
                    </a:lnTo>
                    <a:lnTo>
                      <a:pt x="10316" y="6006"/>
                    </a:lnTo>
                    <a:lnTo>
                      <a:pt x="10253" y="6069"/>
                    </a:lnTo>
                    <a:lnTo>
                      <a:pt x="10295" y="6152"/>
                    </a:lnTo>
                    <a:lnTo>
                      <a:pt x="10358" y="6173"/>
                    </a:lnTo>
                    <a:lnTo>
                      <a:pt x="10441" y="6111"/>
                    </a:lnTo>
                    <a:lnTo>
                      <a:pt x="10734" y="6111"/>
                    </a:lnTo>
                    <a:lnTo>
                      <a:pt x="10776" y="6027"/>
                    </a:lnTo>
                    <a:lnTo>
                      <a:pt x="10923" y="5922"/>
                    </a:lnTo>
                    <a:lnTo>
                      <a:pt x="10881" y="5797"/>
                    </a:lnTo>
                    <a:lnTo>
                      <a:pt x="10944" y="5755"/>
                    </a:lnTo>
                    <a:lnTo>
                      <a:pt x="11048" y="5755"/>
                    </a:lnTo>
                    <a:lnTo>
                      <a:pt x="11132" y="5650"/>
                    </a:lnTo>
                    <a:lnTo>
                      <a:pt x="11216" y="5692"/>
                    </a:lnTo>
                    <a:lnTo>
                      <a:pt x="11299" y="5629"/>
                    </a:lnTo>
                    <a:lnTo>
                      <a:pt x="11550" y="5608"/>
                    </a:lnTo>
                    <a:lnTo>
                      <a:pt x="11613" y="5483"/>
                    </a:lnTo>
                    <a:lnTo>
                      <a:pt x="11822" y="5420"/>
                    </a:lnTo>
                    <a:lnTo>
                      <a:pt x="11927" y="5336"/>
                    </a:lnTo>
                    <a:lnTo>
                      <a:pt x="12073" y="5336"/>
                    </a:lnTo>
                    <a:lnTo>
                      <a:pt x="12136" y="5315"/>
                    </a:lnTo>
                    <a:lnTo>
                      <a:pt x="12262" y="5315"/>
                    </a:lnTo>
                    <a:lnTo>
                      <a:pt x="12429" y="5232"/>
                    </a:lnTo>
                    <a:lnTo>
                      <a:pt x="12555" y="5106"/>
                    </a:lnTo>
                    <a:lnTo>
                      <a:pt x="12659" y="5085"/>
                    </a:lnTo>
                    <a:lnTo>
                      <a:pt x="12743" y="4960"/>
                    </a:lnTo>
                    <a:lnTo>
                      <a:pt x="12952" y="4918"/>
                    </a:lnTo>
                    <a:lnTo>
                      <a:pt x="13036" y="4876"/>
                    </a:lnTo>
                    <a:lnTo>
                      <a:pt x="13224" y="4771"/>
                    </a:lnTo>
                    <a:lnTo>
                      <a:pt x="13308" y="4604"/>
                    </a:lnTo>
                    <a:lnTo>
                      <a:pt x="13371" y="4458"/>
                    </a:lnTo>
                    <a:lnTo>
                      <a:pt x="13182" y="4458"/>
                    </a:lnTo>
                    <a:lnTo>
                      <a:pt x="13057" y="4478"/>
                    </a:lnTo>
                    <a:lnTo>
                      <a:pt x="12973" y="4437"/>
                    </a:lnTo>
                    <a:lnTo>
                      <a:pt x="12848" y="4458"/>
                    </a:lnTo>
                    <a:lnTo>
                      <a:pt x="12659" y="4646"/>
                    </a:lnTo>
                    <a:lnTo>
                      <a:pt x="12387" y="4667"/>
                    </a:lnTo>
                    <a:lnTo>
                      <a:pt x="11927" y="4709"/>
                    </a:lnTo>
                    <a:lnTo>
                      <a:pt x="11801" y="4688"/>
                    </a:lnTo>
                    <a:lnTo>
                      <a:pt x="11488" y="4688"/>
                    </a:lnTo>
                    <a:lnTo>
                      <a:pt x="11299" y="4771"/>
                    </a:lnTo>
                    <a:lnTo>
                      <a:pt x="11299" y="4667"/>
                    </a:lnTo>
                    <a:lnTo>
                      <a:pt x="11174" y="4667"/>
                    </a:lnTo>
                    <a:lnTo>
                      <a:pt x="11216" y="4562"/>
                    </a:lnTo>
                    <a:lnTo>
                      <a:pt x="11362" y="4562"/>
                    </a:lnTo>
                    <a:lnTo>
                      <a:pt x="11446" y="4583"/>
                    </a:lnTo>
                    <a:lnTo>
                      <a:pt x="11550" y="4541"/>
                    </a:lnTo>
                    <a:lnTo>
                      <a:pt x="11571" y="4604"/>
                    </a:lnTo>
                    <a:lnTo>
                      <a:pt x="11718" y="4604"/>
                    </a:lnTo>
                    <a:lnTo>
                      <a:pt x="11906" y="4583"/>
                    </a:lnTo>
                    <a:lnTo>
                      <a:pt x="12032" y="4583"/>
                    </a:lnTo>
                    <a:lnTo>
                      <a:pt x="12346" y="4541"/>
                    </a:lnTo>
                    <a:lnTo>
                      <a:pt x="12848" y="4332"/>
                    </a:lnTo>
                    <a:lnTo>
                      <a:pt x="12931" y="4269"/>
                    </a:lnTo>
                    <a:lnTo>
                      <a:pt x="12848" y="4186"/>
                    </a:lnTo>
                    <a:lnTo>
                      <a:pt x="12638" y="4144"/>
                    </a:lnTo>
                    <a:lnTo>
                      <a:pt x="12262" y="4081"/>
                    </a:lnTo>
                    <a:lnTo>
                      <a:pt x="12199" y="3976"/>
                    </a:lnTo>
                    <a:lnTo>
                      <a:pt x="12199" y="3976"/>
                    </a:lnTo>
                    <a:lnTo>
                      <a:pt x="12346" y="4060"/>
                    </a:lnTo>
                    <a:lnTo>
                      <a:pt x="12450" y="4039"/>
                    </a:lnTo>
                    <a:lnTo>
                      <a:pt x="12450" y="3976"/>
                    </a:lnTo>
                    <a:lnTo>
                      <a:pt x="12325" y="3851"/>
                    </a:lnTo>
                    <a:lnTo>
                      <a:pt x="12304" y="3725"/>
                    </a:lnTo>
                    <a:lnTo>
                      <a:pt x="12408" y="3851"/>
                    </a:lnTo>
                    <a:lnTo>
                      <a:pt x="12597" y="4060"/>
                    </a:lnTo>
                    <a:lnTo>
                      <a:pt x="12638" y="4060"/>
                    </a:lnTo>
                    <a:lnTo>
                      <a:pt x="12722" y="4018"/>
                    </a:lnTo>
                    <a:lnTo>
                      <a:pt x="12764" y="4081"/>
                    </a:lnTo>
                    <a:lnTo>
                      <a:pt x="12973" y="4081"/>
                    </a:lnTo>
                    <a:lnTo>
                      <a:pt x="13057" y="4144"/>
                    </a:lnTo>
                    <a:lnTo>
                      <a:pt x="13141" y="4144"/>
                    </a:lnTo>
                    <a:lnTo>
                      <a:pt x="13287" y="4165"/>
                    </a:lnTo>
                    <a:lnTo>
                      <a:pt x="13371" y="4123"/>
                    </a:lnTo>
                    <a:lnTo>
                      <a:pt x="13308" y="4081"/>
                    </a:lnTo>
                    <a:lnTo>
                      <a:pt x="13162" y="4060"/>
                    </a:lnTo>
                    <a:lnTo>
                      <a:pt x="13162" y="3976"/>
                    </a:lnTo>
                    <a:lnTo>
                      <a:pt x="13350" y="4018"/>
                    </a:lnTo>
                    <a:lnTo>
                      <a:pt x="13475" y="4060"/>
                    </a:lnTo>
                    <a:lnTo>
                      <a:pt x="13601" y="4165"/>
                    </a:lnTo>
                    <a:lnTo>
                      <a:pt x="13664" y="4144"/>
                    </a:lnTo>
                    <a:lnTo>
                      <a:pt x="13706" y="4018"/>
                    </a:lnTo>
                    <a:lnTo>
                      <a:pt x="13810" y="4081"/>
                    </a:lnTo>
                    <a:lnTo>
                      <a:pt x="13978" y="4081"/>
                    </a:lnTo>
                    <a:lnTo>
                      <a:pt x="14124" y="4039"/>
                    </a:lnTo>
                    <a:lnTo>
                      <a:pt x="14229" y="4018"/>
                    </a:lnTo>
                    <a:lnTo>
                      <a:pt x="14354" y="3914"/>
                    </a:lnTo>
                    <a:lnTo>
                      <a:pt x="14710" y="3746"/>
                    </a:lnTo>
                    <a:lnTo>
                      <a:pt x="14794" y="3662"/>
                    </a:lnTo>
                    <a:lnTo>
                      <a:pt x="14794" y="3621"/>
                    </a:lnTo>
                    <a:lnTo>
                      <a:pt x="14877" y="3600"/>
                    </a:lnTo>
                    <a:lnTo>
                      <a:pt x="15003" y="3621"/>
                    </a:lnTo>
                    <a:lnTo>
                      <a:pt x="15045" y="3558"/>
                    </a:lnTo>
                    <a:lnTo>
                      <a:pt x="15275" y="3432"/>
                    </a:lnTo>
                    <a:lnTo>
                      <a:pt x="15400" y="3181"/>
                    </a:lnTo>
                    <a:lnTo>
                      <a:pt x="15463" y="2909"/>
                    </a:lnTo>
                    <a:lnTo>
                      <a:pt x="15442" y="2721"/>
                    </a:lnTo>
                    <a:lnTo>
                      <a:pt x="15379" y="2595"/>
                    </a:lnTo>
                    <a:lnTo>
                      <a:pt x="15233" y="2512"/>
                    </a:lnTo>
                    <a:lnTo>
                      <a:pt x="15149" y="2512"/>
                    </a:lnTo>
                    <a:lnTo>
                      <a:pt x="15128" y="2554"/>
                    </a:lnTo>
                    <a:lnTo>
                      <a:pt x="15024" y="2554"/>
                    </a:lnTo>
                    <a:lnTo>
                      <a:pt x="14961" y="2658"/>
                    </a:lnTo>
                    <a:lnTo>
                      <a:pt x="14877" y="2700"/>
                    </a:lnTo>
                    <a:lnTo>
                      <a:pt x="14835" y="2658"/>
                    </a:lnTo>
                    <a:lnTo>
                      <a:pt x="14961" y="2470"/>
                    </a:lnTo>
                    <a:lnTo>
                      <a:pt x="15003" y="2386"/>
                    </a:lnTo>
                    <a:lnTo>
                      <a:pt x="15107" y="2302"/>
                    </a:lnTo>
                    <a:lnTo>
                      <a:pt x="15128" y="2156"/>
                    </a:lnTo>
                    <a:lnTo>
                      <a:pt x="15066" y="2051"/>
                    </a:lnTo>
                    <a:lnTo>
                      <a:pt x="15024" y="2030"/>
                    </a:lnTo>
                    <a:lnTo>
                      <a:pt x="15107" y="1968"/>
                    </a:lnTo>
                    <a:lnTo>
                      <a:pt x="15170" y="1737"/>
                    </a:lnTo>
                    <a:lnTo>
                      <a:pt x="15066" y="1717"/>
                    </a:lnTo>
                    <a:lnTo>
                      <a:pt x="14940" y="1737"/>
                    </a:lnTo>
                    <a:lnTo>
                      <a:pt x="14919" y="1842"/>
                    </a:lnTo>
                    <a:lnTo>
                      <a:pt x="14856" y="1884"/>
                    </a:lnTo>
                    <a:lnTo>
                      <a:pt x="14794" y="1926"/>
                    </a:lnTo>
                    <a:lnTo>
                      <a:pt x="14731" y="1863"/>
                    </a:lnTo>
                    <a:lnTo>
                      <a:pt x="14794" y="1779"/>
                    </a:lnTo>
                    <a:lnTo>
                      <a:pt x="14794" y="1717"/>
                    </a:lnTo>
                    <a:lnTo>
                      <a:pt x="14835" y="1633"/>
                    </a:lnTo>
                    <a:lnTo>
                      <a:pt x="14814" y="1570"/>
                    </a:lnTo>
                    <a:lnTo>
                      <a:pt x="14689" y="1654"/>
                    </a:lnTo>
                    <a:lnTo>
                      <a:pt x="14626" y="1779"/>
                    </a:lnTo>
                    <a:lnTo>
                      <a:pt x="14584" y="1821"/>
                    </a:lnTo>
                    <a:lnTo>
                      <a:pt x="14522" y="1758"/>
                    </a:lnTo>
                    <a:lnTo>
                      <a:pt x="14584" y="1633"/>
                    </a:lnTo>
                    <a:lnTo>
                      <a:pt x="14542" y="1549"/>
                    </a:lnTo>
                    <a:lnTo>
                      <a:pt x="14417" y="1549"/>
                    </a:lnTo>
                    <a:lnTo>
                      <a:pt x="14270" y="1633"/>
                    </a:lnTo>
                    <a:lnTo>
                      <a:pt x="14208" y="1737"/>
                    </a:lnTo>
                    <a:lnTo>
                      <a:pt x="14082" y="1737"/>
                    </a:lnTo>
                    <a:lnTo>
                      <a:pt x="14019" y="1779"/>
                    </a:lnTo>
                    <a:lnTo>
                      <a:pt x="13978" y="1884"/>
                    </a:lnTo>
                    <a:lnTo>
                      <a:pt x="13894" y="1884"/>
                    </a:lnTo>
                    <a:lnTo>
                      <a:pt x="13789" y="1842"/>
                    </a:lnTo>
                    <a:lnTo>
                      <a:pt x="13580" y="1821"/>
                    </a:lnTo>
                    <a:lnTo>
                      <a:pt x="13308" y="1821"/>
                    </a:lnTo>
                    <a:lnTo>
                      <a:pt x="13496" y="1758"/>
                    </a:lnTo>
                    <a:lnTo>
                      <a:pt x="13559" y="1717"/>
                    </a:lnTo>
                    <a:lnTo>
                      <a:pt x="13643" y="1737"/>
                    </a:lnTo>
                    <a:lnTo>
                      <a:pt x="13747" y="1737"/>
                    </a:lnTo>
                    <a:lnTo>
                      <a:pt x="13894" y="1654"/>
                    </a:lnTo>
                    <a:lnTo>
                      <a:pt x="14019" y="1633"/>
                    </a:lnTo>
                    <a:lnTo>
                      <a:pt x="14124" y="1507"/>
                    </a:lnTo>
                    <a:lnTo>
                      <a:pt x="14333" y="1403"/>
                    </a:lnTo>
                    <a:lnTo>
                      <a:pt x="14396" y="1340"/>
                    </a:lnTo>
                    <a:lnTo>
                      <a:pt x="14354" y="1298"/>
                    </a:lnTo>
                    <a:lnTo>
                      <a:pt x="14270" y="1298"/>
                    </a:lnTo>
                    <a:lnTo>
                      <a:pt x="14061" y="1152"/>
                    </a:lnTo>
                    <a:lnTo>
                      <a:pt x="14019" y="1089"/>
                    </a:lnTo>
                    <a:lnTo>
                      <a:pt x="13978" y="1089"/>
                    </a:lnTo>
                    <a:lnTo>
                      <a:pt x="13873" y="1131"/>
                    </a:lnTo>
                    <a:lnTo>
                      <a:pt x="13810" y="1193"/>
                    </a:lnTo>
                    <a:lnTo>
                      <a:pt x="13747" y="1152"/>
                    </a:lnTo>
                    <a:lnTo>
                      <a:pt x="13706" y="1089"/>
                    </a:lnTo>
                    <a:lnTo>
                      <a:pt x="13789" y="1005"/>
                    </a:lnTo>
                    <a:lnTo>
                      <a:pt x="13768" y="921"/>
                    </a:lnTo>
                    <a:lnTo>
                      <a:pt x="13601" y="942"/>
                    </a:lnTo>
                    <a:lnTo>
                      <a:pt x="13538" y="1047"/>
                    </a:lnTo>
                    <a:lnTo>
                      <a:pt x="13454" y="1026"/>
                    </a:lnTo>
                    <a:lnTo>
                      <a:pt x="13454" y="901"/>
                    </a:lnTo>
                    <a:lnTo>
                      <a:pt x="13308" y="942"/>
                    </a:lnTo>
                    <a:lnTo>
                      <a:pt x="13266" y="1005"/>
                    </a:lnTo>
                    <a:lnTo>
                      <a:pt x="13224" y="921"/>
                    </a:lnTo>
                    <a:lnTo>
                      <a:pt x="13287" y="838"/>
                    </a:lnTo>
                    <a:lnTo>
                      <a:pt x="13245" y="775"/>
                    </a:lnTo>
                    <a:lnTo>
                      <a:pt x="13308" y="775"/>
                    </a:lnTo>
                    <a:lnTo>
                      <a:pt x="13371" y="691"/>
                    </a:lnTo>
                    <a:lnTo>
                      <a:pt x="13287" y="608"/>
                    </a:lnTo>
                    <a:lnTo>
                      <a:pt x="13078" y="587"/>
                    </a:lnTo>
                    <a:lnTo>
                      <a:pt x="12910" y="503"/>
                    </a:lnTo>
                    <a:lnTo>
                      <a:pt x="12785" y="524"/>
                    </a:lnTo>
                    <a:lnTo>
                      <a:pt x="12659" y="629"/>
                    </a:lnTo>
                    <a:lnTo>
                      <a:pt x="12638" y="733"/>
                    </a:lnTo>
                    <a:lnTo>
                      <a:pt x="12597" y="775"/>
                    </a:lnTo>
                    <a:lnTo>
                      <a:pt x="12513" y="670"/>
                    </a:lnTo>
                    <a:lnTo>
                      <a:pt x="12638" y="524"/>
                    </a:lnTo>
                    <a:lnTo>
                      <a:pt x="12659" y="461"/>
                    </a:lnTo>
                    <a:lnTo>
                      <a:pt x="12513" y="461"/>
                    </a:lnTo>
                    <a:lnTo>
                      <a:pt x="12387" y="377"/>
                    </a:lnTo>
                    <a:lnTo>
                      <a:pt x="12262" y="377"/>
                    </a:lnTo>
                    <a:lnTo>
                      <a:pt x="12199" y="482"/>
                    </a:lnTo>
                    <a:lnTo>
                      <a:pt x="12011" y="608"/>
                    </a:lnTo>
                    <a:lnTo>
                      <a:pt x="11885" y="733"/>
                    </a:lnTo>
                    <a:lnTo>
                      <a:pt x="11801" y="775"/>
                    </a:lnTo>
                    <a:lnTo>
                      <a:pt x="11781" y="712"/>
                    </a:lnTo>
                    <a:lnTo>
                      <a:pt x="11822" y="587"/>
                    </a:lnTo>
                    <a:lnTo>
                      <a:pt x="11822" y="419"/>
                    </a:lnTo>
                    <a:lnTo>
                      <a:pt x="11781" y="377"/>
                    </a:lnTo>
                    <a:lnTo>
                      <a:pt x="11739" y="273"/>
                    </a:lnTo>
                    <a:lnTo>
                      <a:pt x="11592" y="189"/>
                    </a:lnTo>
                    <a:lnTo>
                      <a:pt x="11467" y="210"/>
                    </a:lnTo>
                    <a:lnTo>
                      <a:pt x="11341" y="189"/>
                    </a:lnTo>
                    <a:lnTo>
                      <a:pt x="11278" y="85"/>
                    </a:lnTo>
                    <a:lnTo>
                      <a:pt x="11153" y="64"/>
                    </a:lnTo>
                    <a:lnTo>
                      <a:pt x="10985" y="105"/>
                    </a:lnTo>
                    <a:lnTo>
                      <a:pt x="10881" y="85"/>
                    </a:lnTo>
                    <a:lnTo>
                      <a:pt x="10818" y="64"/>
                    </a:lnTo>
                    <a:lnTo>
                      <a:pt x="10734" y="1"/>
                    </a:lnTo>
                    <a:lnTo>
                      <a:pt x="10651" y="64"/>
                    </a:lnTo>
                    <a:lnTo>
                      <a:pt x="10630" y="210"/>
                    </a:lnTo>
                    <a:lnTo>
                      <a:pt x="10734" y="461"/>
                    </a:lnTo>
                    <a:lnTo>
                      <a:pt x="10651" y="670"/>
                    </a:lnTo>
                    <a:lnTo>
                      <a:pt x="10651" y="817"/>
                    </a:lnTo>
                    <a:lnTo>
                      <a:pt x="10609" y="880"/>
                    </a:lnTo>
                    <a:lnTo>
                      <a:pt x="10525" y="838"/>
                    </a:lnTo>
                    <a:lnTo>
                      <a:pt x="10400" y="880"/>
                    </a:lnTo>
                    <a:lnTo>
                      <a:pt x="10337" y="817"/>
                    </a:lnTo>
                    <a:lnTo>
                      <a:pt x="10421" y="733"/>
                    </a:lnTo>
                    <a:lnTo>
                      <a:pt x="10358" y="566"/>
                    </a:lnTo>
                    <a:lnTo>
                      <a:pt x="10421" y="461"/>
                    </a:lnTo>
                    <a:lnTo>
                      <a:pt x="10441" y="315"/>
                    </a:lnTo>
                    <a:lnTo>
                      <a:pt x="10400" y="273"/>
                    </a:lnTo>
                    <a:lnTo>
                      <a:pt x="10232" y="398"/>
                    </a:lnTo>
                    <a:lnTo>
                      <a:pt x="10232" y="461"/>
                    </a:lnTo>
                    <a:lnTo>
                      <a:pt x="10149" y="482"/>
                    </a:lnTo>
                    <a:lnTo>
                      <a:pt x="10107" y="419"/>
                    </a:lnTo>
                    <a:lnTo>
                      <a:pt x="10149" y="273"/>
                    </a:lnTo>
                    <a:lnTo>
                      <a:pt x="10107" y="210"/>
                    </a:lnTo>
                    <a:lnTo>
                      <a:pt x="10044" y="252"/>
                    </a:lnTo>
                    <a:lnTo>
                      <a:pt x="9981" y="398"/>
                    </a:lnTo>
                    <a:lnTo>
                      <a:pt x="9897" y="398"/>
                    </a:lnTo>
                    <a:lnTo>
                      <a:pt x="9877" y="357"/>
                    </a:lnTo>
                    <a:lnTo>
                      <a:pt x="9918" y="252"/>
                    </a:lnTo>
                    <a:lnTo>
                      <a:pt x="9918" y="105"/>
                    </a:lnTo>
                    <a:lnTo>
                      <a:pt x="9897" y="64"/>
                    </a:lnTo>
                    <a:lnTo>
                      <a:pt x="962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488;p45">
                <a:extLst>
                  <a:ext uri="{FF2B5EF4-FFF2-40B4-BE49-F238E27FC236}">
                    <a16:creationId xmlns:a16="http://schemas.microsoft.com/office/drawing/2014/main" id="{082E68AD-06CA-435F-8386-CC4DC53DE415}"/>
                  </a:ext>
                </a:extLst>
              </p:cNvPr>
              <p:cNvSpPr/>
              <p:nvPr/>
            </p:nvSpPr>
            <p:spPr>
              <a:xfrm>
                <a:off x="2905300" y="2401625"/>
                <a:ext cx="91575" cy="98875"/>
              </a:xfrm>
              <a:custGeom>
                <a:avLst/>
                <a:gdLst/>
                <a:ahLst/>
                <a:cxnLst/>
                <a:rect l="l" t="t" r="r" b="b"/>
                <a:pathLst>
                  <a:path w="3663" h="3955" extrusionOk="0">
                    <a:moveTo>
                      <a:pt x="2909" y="2155"/>
                    </a:moveTo>
                    <a:lnTo>
                      <a:pt x="2872" y="2165"/>
                    </a:lnTo>
                    <a:lnTo>
                      <a:pt x="2872" y="2165"/>
                    </a:lnTo>
                    <a:lnTo>
                      <a:pt x="2878" y="2166"/>
                    </a:lnTo>
                    <a:lnTo>
                      <a:pt x="2878" y="2166"/>
                    </a:lnTo>
                    <a:lnTo>
                      <a:pt x="2930" y="2155"/>
                    </a:lnTo>
                    <a:close/>
                    <a:moveTo>
                      <a:pt x="2323" y="0"/>
                    </a:moveTo>
                    <a:lnTo>
                      <a:pt x="2260" y="42"/>
                    </a:lnTo>
                    <a:lnTo>
                      <a:pt x="2219" y="84"/>
                    </a:lnTo>
                    <a:lnTo>
                      <a:pt x="2135" y="84"/>
                    </a:lnTo>
                    <a:lnTo>
                      <a:pt x="2072" y="147"/>
                    </a:lnTo>
                    <a:lnTo>
                      <a:pt x="2009" y="188"/>
                    </a:lnTo>
                    <a:lnTo>
                      <a:pt x="1905" y="188"/>
                    </a:lnTo>
                    <a:lnTo>
                      <a:pt x="1779" y="293"/>
                    </a:lnTo>
                    <a:lnTo>
                      <a:pt x="1675" y="377"/>
                    </a:lnTo>
                    <a:lnTo>
                      <a:pt x="1675" y="460"/>
                    </a:lnTo>
                    <a:lnTo>
                      <a:pt x="1612" y="460"/>
                    </a:lnTo>
                    <a:lnTo>
                      <a:pt x="1570" y="419"/>
                    </a:lnTo>
                    <a:lnTo>
                      <a:pt x="1570" y="460"/>
                    </a:lnTo>
                    <a:lnTo>
                      <a:pt x="1591" y="481"/>
                    </a:lnTo>
                    <a:lnTo>
                      <a:pt x="1591" y="523"/>
                    </a:lnTo>
                    <a:lnTo>
                      <a:pt x="1528" y="586"/>
                    </a:lnTo>
                    <a:lnTo>
                      <a:pt x="1423" y="670"/>
                    </a:lnTo>
                    <a:lnTo>
                      <a:pt x="1382" y="691"/>
                    </a:lnTo>
                    <a:lnTo>
                      <a:pt x="1402" y="711"/>
                    </a:lnTo>
                    <a:lnTo>
                      <a:pt x="1382" y="774"/>
                    </a:lnTo>
                    <a:lnTo>
                      <a:pt x="1319" y="774"/>
                    </a:lnTo>
                    <a:lnTo>
                      <a:pt x="1319" y="816"/>
                    </a:lnTo>
                    <a:lnTo>
                      <a:pt x="1382" y="837"/>
                    </a:lnTo>
                    <a:lnTo>
                      <a:pt x="1319" y="879"/>
                    </a:lnTo>
                    <a:lnTo>
                      <a:pt x="1256" y="879"/>
                    </a:lnTo>
                    <a:lnTo>
                      <a:pt x="1193" y="942"/>
                    </a:lnTo>
                    <a:lnTo>
                      <a:pt x="1193" y="1004"/>
                    </a:lnTo>
                    <a:lnTo>
                      <a:pt x="1214" y="1004"/>
                    </a:lnTo>
                    <a:lnTo>
                      <a:pt x="1256" y="1025"/>
                    </a:lnTo>
                    <a:lnTo>
                      <a:pt x="1193" y="1046"/>
                    </a:lnTo>
                    <a:lnTo>
                      <a:pt x="1151" y="1046"/>
                    </a:lnTo>
                    <a:lnTo>
                      <a:pt x="1089" y="1151"/>
                    </a:lnTo>
                    <a:lnTo>
                      <a:pt x="1068" y="1214"/>
                    </a:lnTo>
                    <a:lnTo>
                      <a:pt x="942" y="1402"/>
                    </a:lnTo>
                    <a:lnTo>
                      <a:pt x="942" y="1444"/>
                    </a:lnTo>
                    <a:lnTo>
                      <a:pt x="984" y="1507"/>
                    </a:lnTo>
                    <a:lnTo>
                      <a:pt x="984" y="1548"/>
                    </a:lnTo>
                    <a:lnTo>
                      <a:pt x="963" y="1548"/>
                    </a:lnTo>
                    <a:lnTo>
                      <a:pt x="942" y="1527"/>
                    </a:lnTo>
                    <a:lnTo>
                      <a:pt x="900" y="1527"/>
                    </a:lnTo>
                    <a:lnTo>
                      <a:pt x="796" y="1569"/>
                    </a:lnTo>
                    <a:lnTo>
                      <a:pt x="754" y="1653"/>
                    </a:lnTo>
                    <a:lnTo>
                      <a:pt x="754" y="1716"/>
                    </a:lnTo>
                    <a:lnTo>
                      <a:pt x="796" y="1716"/>
                    </a:lnTo>
                    <a:lnTo>
                      <a:pt x="858" y="1758"/>
                    </a:lnTo>
                    <a:lnTo>
                      <a:pt x="838" y="1779"/>
                    </a:lnTo>
                    <a:lnTo>
                      <a:pt x="838" y="1841"/>
                    </a:lnTo>
                    <a:lnTo>
                      <a:pt x="775" y="1883"/>
                    </a:lnTo>
                    <a:lnTo>
                      <a:pt x="649" y="1862"/>
                    </a:lnTo>
                    <a:lnTo>
                      <a:pt x="628" y="1883"/>
                    </a:lnTo>
                    <a:lnTo>
                      <a:pt x="628" y="1946"/>
                    </a:lnTo>
                    <a:lnTo>
                      <a:pt x="545" y="2030"/>
                    </a:lnTo>
                    <a:lnTo>
                      <a:pt x="482" y="2134"/>
                    </a:lnTo>
                    <a:lnTo>
                      <a:pt x="440" y="2197"/>
                    </a:lnTo>
                    <a:lnTo>
                      <a:pt x="419" y="2197"/>
                    </a:lnTo>
                    <a:lnTo>
                      <a:pt x="419" y="2134"/>
                    </a:lnTo>
                    <a:lnTo>
                      <a:pt x="377" y="2197"/>
                    </a:lnTo>
                    <a:lnTo>
                      <a:pt x="335" y="2134"/>
                    </a:lnTo>
                    <a:lnTo>
                      <a:pt x="356" y="2072"/>
                    </a:lnTo>
                    <a:lnTo>
                      <a:pt x="440" y="2030"/>
                    </a:lnTo>
                    <a:lnTo>
                      <a:pt x="461" y="1967"/>
                    </a:lnTo>
                    <a:lnTo>
                      <a:pt x="440" y="1988"/>
                    </a:lnTo>
                    <a:lnTo>
                      <a:pt x="356" y="2051"/>
                    </a:lnTo>
                    <a:lnTo>
                      <a:pt x="231" y="2134"/>
                    </a:lnTo>
                    <a:lnTo>
                      <a:pt x="168" y="2260"/>
                    </a:lnTo>
                    <a:lnTo>
                      <a:pt x="231" y="2260"/>
                    </a:lnTo>
                    <a:lnTo>
                      <a:pt x="314" y="2239"/>
                    </a:lnTo>
                    <a:lnTo>
                      <a:pt x="461" y="2197"/>
                    </a:lnTo>
                    <a:lnTo>
                      <a:pt x="586" y="2197"/>
                    </a:lnTo>
                    <a:lnTo>
                      <a:pt x="524" y="2281"/>
                    </a:lnTo>
                    <a:lnTo>
                      <a:pt x="419" y="2406"/>
                    </a:lnTo>
                    <a:lnTo>
                      <a:pt x="335" y="2511"/>
                    </a:lnTo>
                    <a:lnTo>
                      <a:pt x="210" y="2595"/>
                    </a:lnTo>
                    <a:lnTo>
                      <a:pt x="105" y="2699"/>
                    </a:lnTo>
                    <a:lnTo>
                      <a:pt x="22" y="2699"/>
                    </a:lnTo>
                    <a:lnTo>
                      <a:pt x="1" y="2762"/>
                    </a:lnTo>
                    <a:lnTo>
                      <a:pt x="22" y="2804"/>
                    </a:lnTo>
                    <a:lnTo>
                      <a:pt x="1" y="2888"/>
                    </a:lnTo>
                    <a:lnTo>
                      <a:pt x="22" y="2929"/>
                    </a:lnTo>
                    <a:lnTo>
                      <a:pt x="63" y="2929"/>
                    </a:lnTo>
                    <a:lnTo>
                      <a:pt x="168" y="2971"/>
                    </a:lnTo>
                    <a:lnTo>
                      <a:pt x="314" y="2929"/>
                    </a:lnTo>
                    <a:lnTo>
                      <a:pt x="377" y="2888"/>
                    </a:lnTo>
                    <a:lnTo>
                      <a:pt x="482" y="2888"/>
                    </a:lnTo>
                    <a:lnTo>
                      <a:pt x="566" y="2825"/>
                    </a:lnTo>
                    <a:lnTo>
                      <a:pt x="586" y="2783"/>
                    </a:lnTo>
                    <a:lnTo>
                      <a:pt x="586" y="2804"/>
                    </a:lnTo>
                    <a:lnTo>
                      <a:pt x="545" y="2888"/>
                    </a:lnTo>
                    <a:lnTo>
                      <a:pt x="670" y="2908"/>
                    </a:lnTo>
                    <a:lnTo>
                      <a:pt x="754" y="2888"/>
                    </a:lnTo>
                    <a:lnTo>
                      <a:pt x="796" y="2929"/>
                    </a:lnTo>
                    <a:lnTo>
                      <a:pt x="963" y="2929"/>
                    </a:lnTo>
                    <a:lnTo>
                      <a:pt x="1047" y="2908"/>
                    </a:lnTo>
                    <a:lnTo>
                      <a:pt x="1068" y="2971"/>
                    </a:lnTo>
                    <a:lnTo>
                      <a:pt x="1110" y="3013"/>
                    </a:lnTo>
                    <a:lnTo>
                      <a:pt x="1214" y="3013"/>
                    </a:lnTo>
                    <a:lnTo>
                      <a:pt x="1256" y="2992"/>
                    </a:lnTo>
                    <a:lnTo>
                      <a:pt x="1277" y="3013"/>
                    </a:lnTo>
                    <a:lnTo>
                      <a:pt x="1361" y="3013"/>
                    </a:lnTo>
                    <a:lnTo>
                      <a:pt x="1402" y="2992"/>
                    </a:lnTo>
                    <a:lnTo>
                      <a:pt x="1402" y="2950"/>
                    </a:lnTo>
                    <a:lnTo>
                      <a:pt x="1486" y="2950"/>
                    </a:lnTo>
                    <a:lnTo>
                      <a:pt x="1507" y="2992"/>
                    </a:lnTo>
                    <a:lnTo>
                      <a:pt x="1570" y="2992"/>
                    </a:lnTo>
                    <a:lnTo>
                      <a:pt x="1591" y="2929"/>
                    </a:lnTo>
                    <a:lnTo>
                      <a:pt x="1633" y="2929"/>
                    </a:lnTo>
                    <a:lnTo>
                      <a:pt x="1695" y="2971"/>
                    </a:lnTo>
                    <a:lnTo>
                      <a:pt x="1716" y="2908"/>
                    </a:lnTo>
                    <a:lnTo>
                      <a:pt x="1716" y="2867"/>
                    </a:lnTo>
                    <a:lnTo>
                      <a:pt x="1716" y="2783"/>
                    </a:lnTo>
                    <a:lnTo>
                      <a:pt x="1737" y="2804"/>
                    </a:lnTo>
                    <a:lnTo>
                      <a:pt x="1779" y="2762"/>
                    </a:lnTo>
                    <a:lnTo>
                      <a:pt x="1821" y="2762"/>
                    </a:lnTo>
                    <a:lnTo>
                      <a:pt x="1800" y="2783"/>
                    </a:lnTo>
                    <a:lnTo>
                      <a:pt x="1779" y="2888"/>
                    </a:lnTo>
                    <a:lnTo>
                      <a:pt x="1800" y="2908"/>
                    </a:lnTo>
                    <a:lnTo>
                      <a:pt x="1821" y="2867"/>
                    </a:lnTo>
                    <a:lnTo>
                      <a:pt x="1884" y="2783"/>
                    </a:lnTo>
                    <a:lnTo>
                      <a:pt x="1905" y="2783"/>
                    </a:lnTo>
                    <a:lnTo>
                      <a:pt x="1905" y="2867"/>
                    </a:lnTo>
                    <a:lnTo>
                      <a:pt x="1884" y="2908"/>
                    </a:lnTo>
                    <a:lnTo>
                      <a:pt x="1884" y="2971"/>
                    </a:lnTo>
                    <a:lnTo>
                      <a:pt x="1947" y="2929"/>
                    </a:lnTo>
                    <a:lnTo>
                      <a:pt x="1988" y="2929"/>
                    </a:lnTo>
                    <a:lnTo>
                      <a:pt x="1988" y="2971"/>
                    </a:lnTo>
                    <a:lnTo>
                      <a:pt x="1884" y="3034"/>
                    </a:lnTo>
                    <a:lnTo>
                      <a:pt x="1779" y="3097"/>
                    </a:lnTo>
                    <a:lnTo>
                      <a:pt x="1800" y="3118"/>
                    </a:lnTo>
                    <a:lnTo>
                      <a:pt x="1821" y="3097"/>
                    </a:lnTo>
                    <a:lnTo>
                      <a:pt x="1884" y="3097"/>
                    </a:lnTo>
                    <a:lnTo>
                      <a:pt x="1905" y="3118"/>
                    </a:lnTo>
                    <a:lnTo>
                      <a:pt x="1947" y="3118"/>
                    </a:lnTo>
                    <a:lnTo>
                      <a:pt x="1988" y="3139"/>
                    </a:lnTo>
                    <a:lnTo>
                      <a:pt x="2030" y="3118"/>
                    </a:lnTo>
                    <a:lnTo>
                      <a:pt x="2114" y="3097"/>
                    </a:lnTo>
                    <a:lnTo>
                      <a:pt x="2135" y="3013"/>
                    </a:lnTo>
                    <a:lnTo>
                      <a:pt x="2135" y="2971"/>
                    </a:lnTo>
                    <a:lnTo>
                      <a:pt x="2198" y="2992"/>
                    </a:lnTo>
                    <a:lnTo>
                      <a:pt x="2260" y="3013"/>
                    </a:lnTo>
                    <a:lnTo>
                      <a:pt x="2323" y="3076"/>
                    </a:lnTo>
                    <a:lnTo>
                      <a:pt x="2365" y="3034"/>
                    </a:lnTo>
                    <a:lnTo>
                      <a:pt x="2428" y="3013"/>
                    </a:lnTo>
                    <a:lnTo>
                      <a:pt x="2511" y="3013"/>
                    </a:lnTo>
                    <a:lnTo>
                      <a:pt x="2449" y="3076"/>
                    </a:lnTo>
                    <a:lnTo>
                      <a:pt x="2449" y="3097"/>
                    </a:lnTo>
                    <a:lnTo>
                      <a:pt x="2344" y="3139"/>
                    </a:lnTo>
                    <a:lnTo>
                      <a:pt x="2239" y="3139"/>
                    </a:lnTo>
                    <a:lnTo>
                      <a:pt x="2198" y="3201"/>
                    </a:lnTo>
                    <a:lnTo>
                      <a:pt x="2198" y="3243"/>
                    </a:lnTo>
                    <a:lnTo>
                      <a:pt x="2156" y="3285"/>
                    </a:lnTo>
                    <a:lnTo>
                      <a:pt x="2135" y="3327"/>
                    </a:lnTo>
                    <a:lnTo>
                      <a:pt x="2051" y="3327"/>
                    </a:lnTo>
                    <a:lnTo>
                      <a:pt x="2009" y="3348"/>
                    </a:lnTo>
                    <a:lnTo>
                      <a:pt x="1988" y="3411"/>
                    </a:lnTo>
                    <a:lnTo>
                      <a:pt x="1926" y="3432"/>
                    </a:lnTo>
                    <a:lnTo>
                      <a:pt x="1821" y="3452"/>
                    </a:lnTo>
                    <a:lnTo>
                      <a:pt x="1737" y="3515"/>
                    </a:lnTo>
                    <a:lnTo>
                      <a:pt x="1716" y="3557"/>
                    </a:lnTo>
                    <a:lnTo>
                      <a:pt x="1737" y="3599"/>
                    </a:lnTo>
                    <a:lnTo>
                      <a:pt x="1779" y="3620"/>
                    </a:lnTo>
                    <a:lnTo>
                      <a:pt x="1842" y="3620"/>
                    </a:lnTo>
                    <a:lnTo>
                      <a:pt x="1884" y="3557"/>
                    </a:lnTo>
                    <a:lnTo>
                      <a:pt x="1905" y="3536"/>
                    </a:lnTo>
                    <a:lnTo>
                      <a:pt x="1947" y="3536"/>
                    </a:lnTo>
                    <a:lnTo>
                      <a:pt x="1947" y="3599"/>
                    </a:lnTo>
                    <a:lnTo>
                      <a:pt x="1988" y="3620"/>
                    </a:lnTo>
                    <a:lnTo>
                      <a:pt x="2051" y="3599"/>
                    </a:lnTo>
                    <a:lnTo>
                      <a:pt x="2114" y="3536"/>
                    </a:lnTo>
                    <a:lnTo>
                      <a:pt x="2135" y="3494"/>
                    </a:lnTo>
                    <a:lnTo>
                      <a:pt x="2156" y="3494"/>
                    </a:lnTo>
                    <a:lnTo>
                      <a:pt x="2198" y="3432"/>
                    </a:lnTo>
                    <a:lnTo>
                      <a:pt x="2219" y="3348"/>
                    </a:lnTo>
                    <a:lnTo>
                      <a:pt x="2260" y="3327"/>
                    </a:lnTo>
                    <a:lnTo>
                      <a:pt x="2365" y="3222"/>
                    </a:lnTo>
                    <a:lnTo>
                      <a:pt x="2428" y="3201"/>
                    </a:lnTo>
                    <a:lnTo>
                      <a:pt x="2470" y="3222"/>
                    </a:lnTo>
                    <a:lnTo>
                      <a:pt x="2553" y="3222"/>
                    </a:lnTo>
                    <a:lnTo>
                      <a:pt x="2511" y="3285"/>
                    </a:lnTo>
                    <a:lnTo>
                      <a:pt x="2553" y="3285"/>
                    </a:lnTo>
                    <a:lnTo>
                      <a:pt x="2616" y="3243"/>
                    </a:lnTo>
                    <a:lnTo>
                      <a:pt x="2658" y="3118"/>
                    </a:lnTo>
                    <a:lnTo>
                      <a:pt x="2721" y="3013"/>
                    </a:lnTo>
                    <a:lnTo>
                      <a:pt x="2721" y="2908"/>
                    </a:lnTo>
                    <a:lnTo>
                      <a:pt x="2742" y="2888"/>
                    </a:lnTo>
                    <a:lnTo>
                      <a:pt x="2763" y="2888"/>
                    </a:lnTo>
                    <a:lnTo>
                      <a:pt x="2825" y="2929"/>
                    </a:lnTo>
                    <a:lnTo>
                      <a:pt x="2846" y="2929"/>
                    </a:lnTo>
                    <a:lnTo>
                      <a:pt x="2888" y="2971"/>
                    </a:lnTo>
                    <a:lnTo>
                      <a:pt x="2888" y="3076"/>
                    </a:lnTo>
                    <a:lnTo>
                      <a:pt x="2867" y="3139"/>
                    </a:lnTo>
                    <a:lnTo>
                      <a:pt x="2846" y="3222"/>
                    </a:lnTo>
                    <a:lnTo>
                      <a:pt x="2867" y="3285"/>
                    </a:lnTo>
                    <a:lnTo>
                      <a:pt x="2846" y="3327"/>
                    </a:lnTo>
                    <a:lnTo>
                      <a:pt x="2763" y="3411"/>
                    </a:lnTo>
                    <a:lnTo>
                      <a:pt x="2721" y="3557"/>
                    </a:lnTo>
                    <a:lnTo>
                      <a:pt x="2721" y="3641"/>
                    </a:lnTo>
                    <a:lnTo>
                      <a:pt x="2679" y="3662"/>
                    </a:lnTo>
                    <a:lnTo>
                      <a:pt x="2679" y="3745"/>
                    </a:lnTo>
                    <a:lnTo>
                      <a:pt x="2742" y="3766"/>
                    </a:lnTo>
                    <a:lnTo>
                      <a:pt x="2825" y="3724"/>
                    </a:lnTo>
                    <a:lnTo>
                      <a:pt x="2888" y="3557"/>
                    </a:lnTo>
                    <a:lnTo>
                      <a:pt x="2951" y="3557"/>
                    </a:lnTo>
                    <a:lnTo>
                      <a:pt x="3035" y="3452"/>
                    </a:lnTo>
                    <a:lnTo>
                      <a:pt x="3076" y="3411"/>
                    </a:lnTo>
                    <a:lnTo>
                      <a:pt x="3097" y="3432"/>
                    </a:lnTo>
                    <a:lnTo>
                      <a:pt x="3202" y="3432"/>
                    </a:lnTo>
                    <a:lnTo>
                      <a:pt x="3202" y="3494"/>
                    </a:lnTo>
                    <a:lnTo>
                      <a:pt x="3139" y="3515"/>
                    </a:lnTo>
                    <a:lnTo>
                      <a:pt x="3035" y="3620"/>
                    </a:lnTo>
                    <a:lnTo>
                      <a:pt x="3035" y="3704"/>
                    </a:lnTo>
                    <a:lnTo>
                      <a:pt x="2993" y="3766"/>
                    </a:lnTo>
                    <a:lnTo>
                      <a:pt x="3035" y="3808"/>
                    </a:lnTo>
                    <a:lnTo>
                      <a:pt x="3035" y="3913"/>
                    </a:lnTo>
                    <a:lnTo>
                      <a:pt x="3076" y="3955"/>
                    </a:lnTo>
                    <a:lnTo>
                      <a:pt x="3097" y="3871"/>
                    </a:lnTo>
                    <a:lnTo>
                      <a:pt x="3160" y="3829"/>
                    </a:lnTo>
                    <a:lnTo>
                      <a:pt x="3202" y="3829"/>
                    </a:lnTo>
                    <a:lnTo>
                      <a:pt x="3265" y="3913"/>
                    </a:lnTo>
                    <a:lnTo>
                      <a:pt x="3307" y="3934"/>
                    </a:lnTo>
                    <a:lnTo>
                      <a:pt x="3390" y="3871"/>
                    </a:lnTo>
                    <a:lnTo>
                      <a:pt x="3390" y="3829"/>
                    </a:lnTo>
                    <a:lnTo>
                      <a:pt x="3411" y="3829"/>
                    </a:lnTo>
                    <a:lnTo>
                      <a:pt x="3453" y="3766"/>
                    </a:lnTo>
                    <a:lnTo>
                      <a:pt x="3453" y="3704"/>
                    </a:lnTo>
                    <a:lnTo>
                      <a:pt x="3474" y="3704"/>
                    </a:lnTo>
                    <a:lnTo>
                      <a:pt x="3495" y="3641"/>
                    </a:lnTo>
                    <a:lnTo>
                      <a:pt x="3474" y="3599"/>
                    </a:lnTo>
                    <a:lnTo>
                      <a:pt x="3495" y="3494"/>
                    </a:lnTo>
                    <a:lnTo>
                      <a:pt x="3599" y="3348"/>
                    </a:lnTo>
                    <a:lnTo>
                      <a:pt x="3662" y="3243"/>
                    </a:lnTo>
                    <a:lnTo>
                      <a:pt x="3662" y="3097"/>
                    </a:lnTo>
                    <a:lnTo>
                      <a:pt x="3662" y="3034"/>
                    </a:lnTo>
                    <a:lnTo>
                      <a:pt x="3620" y="3034"/>
                    </a:lnTo>
                    <a:lnTo>
                      <a:pt x="3620" y="3097"/>
                    </a:lnTo>
                    <a:lnTo>
                      <a:pt x="3579" y="3180"/>
                    </a:lnTo>
                    <a:lnTo>
                      <a:pt x="3495" y="3222"/>
                    </a:lnTo>
                    <a:lnTo>
                      <a:pt x="3411" y="3306"/>
                    </a:lnTo>
                    <a:lnTo>
                      <a:pt x="3369" y="3327"/>
                    </a:lnTo>
                    <a:lnTo>
                      <a:pt x="3348" y="3243"/>
                    </a:lnTo>
                    <a:lnTo>
                      <a:pt x="3369" y="3180"/>
                    </a:lnTo>
                    <a:lnTo>
                      <a:pt x="3369" y="3097"/>
                    </a:lnTo>
                    <a:lnTo>
                      <a:pt x="3474" y="3013"/>
                    </a:lnTo>
                    <a:lnTo>
                      <a:pt x="3495" y="2971"/>
                    </a:lnTo>
                    <a:lnTo>
                      <a:pt x="3579" y="2888"/>
                    </a:lnTo>
                    <a:lnTo>
                      <a:pt x="3599" y="2888"/>
                    </a:lnTo>
                    <a:lnTo>
                      <a:pt x="3662" y="2867"/>
                    </a:lnTo>
                    <a:lnTo>
                      <a:pt x="3620" y="2804"/>
                    </a:lnTo>
                    <a:lnTo>
                      <a:pt x="3579" y="2867"/>
                    </a:lnTo>
                    <a:lnTo>
                      <a:pt x="3516" y="2867"/>
                    </a:lnTo>
                    <a:lnTo>
                      <a:pt x="3453" y="2888"/>
                    </a:lnTo>
                    <a:lnTo>
                      <a:pt x="3390" y="2888"/>
                    </a:lnTo>
                    <a:lnTo>
                      <a:pt x="3307" y="2929"/>
                    </a:lnTo>
                    <a:lnTo>
                      <a:pt x="3286" y="2992"/>
                    </a:lnTo>
                    <a:lnTo>
                      <a:pt x="3181" y="3076"/>
                    </a:lnTo>
                    <a:lnTo>
                      <a:pt x="3181" y="3118"/>
                    </a:lnTo>
                    <a:lnTo>
                      <a:pt x="3139" y="3180"/>
                    </a:lnTo>
                    <a:lnTo>
                      <a:pt x="3055" y="3097"/>
                    </a:lnTo>
                    <a:lnTo>
                      <a:pt x="3055" y="3034"/>
                    </a:lnTo>
                    <a:lnTo>
                      <a:pt x="3035" y="2971"/>
                    </a:lnTo>
                    <a:lnTo>
                      <a:pt x="3035" y="2888"/>
                    </a:lnTo>
                    <a:lnTo>
                      <a:pt x="3076" y="2929"/>
                    </a:lnTo>
                    <a:lnTo>
                      <a:pt x="3097" y="2929"/>
                    </a:lnTo>
                    <a:lnTo>
                      <a:pt x="3181" y="2825"/>
                    </a:lnTo>
                    <a:lnTo>
                      <a:pt x="3139" y="2825"/>
                    </a:lnTo>
                    <a:lnTo>
                      <a:pt x="3055" y="2804"/>
                    </a:lnTo>
                    <a:lnTo>
                      <a:pt x="3181" y="2804"/>
                    </a:lnTo>
                    <a:lnTo>
                      <a:pt x="3076" y="2783"/>
                    </a:lnTo>
                    <a:lnTo>
                      <a:pt x="3035" y="2720"/>
                    </a:lnTo>
                    <a:lnTo>
                      <a:pt x="3035" y="2678"/>
                    </a:lnTo>
                    <a:lnTo>
                      <a:pt x="3055" y="2657"/>
                    </a:lnTo>
                    <a:lnTo>
                      <a:pt x="3160" y="2657"/>
                    </a:lnTo>
                    <a:lnTo>
                      <a:pt x="3181" y="2616"/>
                    </a:lnTo>
                    <a:lnTo>
                      <a:pt x="3265" y="2553"/>
                    </a:lnTo>
                    <a:lnTo>
                      <a:pt x="3286" y="2448"/>
                    </a:lnTo>
                    <a:lnTo>
                      <a:pt x="3369" y="2448"/>
                    </a:lnTo>
                    <a:lnTo>
                      <a:pt x="3390" y="2469"/>
                    </a:lnTo>
                    <a:lnTo>
                      <a:pt x="3495" y="2406"/>
                    </a:lnTo>
                    <a:lnTo>
                      <a:pt x="3516" y="2344"/>
                    </a:lnTo>
                    <a:lnTo>
                      <a:pt x="3516" y="2260"/>
                    </a:lnTo>
                    <a:lnTo>
                      <a:pt x="3495" y="2197"/>
                    </a:lnTo>
                    <a:lnTo>
                      <a:pt x="3411" y="2281"/>
                    </a:lnTo>
                    <a:lnTo>
                      <a:pt x="3369" y="2302"/>
                    </a:lnTo>
                    <a:lnTo>
                      <a:pt x="3348" y="2281"/>
                    </a:lnTo>
                    <a:lnTo>
                      <a:pt x="3286" y="2281"/>
                    </a:lnTo>
                    <a:lnTo>
                      <a:pt x="3286" y="2344"/>
                    </a:lnTo>
                    <a:lnTo>
                      <a:pt x="3286" y="2406"/>
                    </a:lnTo>
                    <a:lnTo>
                      <a:pt x="3244" y="2448"/>
                    </a:lnTo>
                    <a:lnTo>
                      <a:pt x="3181" y="2448"/>
                    </a:lnTo>
                    <a:lnTo>
                      <a:pt x="3097" y="2490"/>
                    </a:lnTo>
                    <a:lnTo>
                      <a:pt x="3055" y="2511"/>
                    </a:lnTo>
                    <a:lnTo>
                      <a:pt x="3055" y="2574"/>
                    </a:lnTo>
                    <a:lnTo>
                      <a:pt x="2993" y="2595"/>
                    </a:lnTo>
                    <a:lnTo>
                      <a:pt x="3035" y="2553"/>
                    </a:lnTo>
                    <a:lnTo>
                      <a:pt x="3035" y="2469"/>
                    </a:lnTo>
                    <a:lnTo>
                      <a:pt x="2993" y="2490"/>
                    </a:lnTo>
                    <a:lnTo>
                      <a:pt x="2951" y="2490"/>
                    </a:lnTo>
                    <a:lnTo>
                      <a:pt x="2993" y="2469"/>
                    </a:lnTo>
                    <a:lnTo>
                      <a:pt x="3055" y="2406"/>
                    </a:lnTo>
                    <a:lnTo>
                      <a:pt x="3076" y="2385"/>
                    </a:lnTo>
                    <a:lnTo>
                      <a:pt x="3035" y="2364"/>
                    </a:lnTo>
                    <a:lnTo>
                      <a:pt x="3076" y="2302"/>
                    </a:lnTo>
                    <a:lnTo>
                      <a:pt x="3097" y="2239"/>
                    </a:lnTo>
                    <a:lnTo>
                      <a:pt x="3055" y="2197"/>
                    </a:lnTo>
                    <a:lnTo>
                      <a:pt x="2993" y="2260"/>
                    </a:lnTo>
                    <a:lnTo>
                      <a:pt x="3035" y="2197"/>
                    </a:lnTo>
                    <a:lnTo>
                      <a:pt x="3035" y="2155"/>
                    </a:lnTo>
                    <a:lnTo>
                      <a:pt x="2993" y="2155"/>
                    </a:lnTo>
                    <a:lnTo>
                      <a:pt x="2930" y="2176"/>
                    </a:lnTo>
                    <a:lnTo>
                      <a:pt x="2878" y="2166"/>
                    </a:lnTo>
                    <a:lnTo>
                      <a:pt x="2878" y="2166"/>
                    </a:lnTo>
                    <a:lnTo>
                      <a:pt x="2825" y="2176"/>
                    </a:lnTo>
                    <a:lnTo>
                      <a:pt x="2872" y="2165"/>
                    </a:lnTo>
                    <a:lnTo>
                      <a:pt x="2872" y="2165"/>
                    </a:lnTo>
                    <a:lnTo>
                      <a:pt x="2825" y="2155"/>
                    </a:lnTo>
                    <a:lnTo>
                      <a:pt x="2909" y="2155"/>
                    </a:lnTo>
                    <a:lnTo>
                      <a:pt x="2993" y="2113"/>
                    </a:lnTo>
                    <a:lnTo>
                      <a:pt x="3035" y="2072"/>
                    </a:lnTo>
                    <a:lnTo>
                      <a:pt x="3076" y="2072"/>
                    </a:lnTo>
                    <a:lnTo>
                      <a:pt x="3139" y="2051"/>
                    </a:lnTo>
                    <a:lnTo>
                      <a:pt x="3139" y="1967"/>
                    </a:lnTo>
                    <a:lnTo>
                      <a:pt x="3181" y="1904"/>
                    </a:lnTo>
                    <a:lnTo>
                      <a:pt x="3181" y="1862"/>
                    </a:lnTo>
                    <a:lnTo>
                      <a:pt x="3097" y="1800"/>
                    </a:lnTo>
                    <a:lnTo>
                      <a:pt x="2993" y="1716"/>
                    </a:lnTo>
                    <a:lnTo>
                      <a:pt x="2888" y="1716"/>
                    </a:lnTo>
                    <a:lnTo>
                      <a:pt x="2783" y="1737"/>
                    </a:lnTo>
                    <a:lnTo>
                      <a:pt x="2742" y="1737"/>
                    </a:lnTo>
                    <a:lnTo>
                      <a:pt x="2742" y="1779"/>
                    </a:lnTo>
                    <a:lnTo>
                      <a:pt x="2679" y="1862"/>
                    </a:lnTo>
                    <a:lnTo>
                      <a:pt x="2658" y="1946"/>
                    </a:lnTo>
                    <a:lnTo>
                      <a:pt x="2679" y="1841"/>
                    </a:lnTo>
                    <a:lnTo>
                      <a:pt x="2658" y="1820"/>
                    </a:lnTo>
                    <a:lnTo>
                      <a:pt x="2679" y="1758"/>
                    </a:lnTo>
                    <a:lnTo>
                      <a:pt x="2742" y="1674"/>
                    </a:lnTo>
                    <a:lnTo>
                      <a:pt x="2721" y="1674"/>
                    </a:lnTo>
                    <a:lnTo>
                      <a:pt x="2637" y="1737"/>
                    </a:lnTo>
                    <a:lnTo>
                      <a:pt x="2574" y="1779"/>
                    </a:lnTo>
                    <a:lnTo>
                      <a:pt x="2553" y="1862"/>
                    </a:lnTo>
                    <a:lnTo>
                      <a:pt x="2532" y="1841"/>
                    </a:lnTo>
                    <a:lnTo>
                      <a:pt x="2491" y="1862"/>
                    </a:lnTo>
                    <a:lnTo>
                      <a:pt x="2449" y="1883"/>
                    </a:lnTo>
                    <a:lnTo>
                      <a:pt x="2428" y="1862"/>
                    </a:lnTo>
                    <a:lnTo>
                      <a:pt x="2344" y="1925"/>
                    </a:lnTo>
                    <a:lnTo>
                      <a:pt x="2323" y="2030"/>
                    </a:lnTo>
                    <a:lnTo>
                      <a:pt x="2239" y="2072"/>
                    </a:lnTo>
                    <a:lnTo>
                      <a:pt x="2239" y="2072"/>
                    </a:lnTo>
                    <a:lnTo>
                      <a:pt x="2281" y="2030"/>
                    </a:lnTo>
                    <a:lnTo>
                      <a:pt x="2323" y="1883"/>
                    </a:lnTo>
                    <a:lnTo>
                      <a:pt x="2365" y="1779"/>
                    </a:lnTo>
                    <a:lnTo>
                      <a:pt x="2344" y="1758"/>
                    </a:lnTo>
                    <a:lnTo>
                      <a:pt x="2281" y="1779"/>
                    </a:lnTo>
                    <a:lnTo>
                      <a:pt x="2260" y="1841"/>
                    </a:lnTo>
                    <a:lnTo>
                      <a:pt x="2219" y="1883"/>
                    </a:lnTo>
                    <a:lnTo>
                      <a:pt x="2177" y="1841"/>
                    </a:lnTo>
                    <a:lnTo>
                      <a:pt x="2239" y="1779"/>
                    </a:lnTo>
                    <a:lnTo>
                      <a:pt x="2260" y="1737"/>
                    </a:lnTo>
                    <a:lnTo>
                      <a:pt x="2260" y="1716"/>
                    </a:lnTo>
                    <a:lnTo>
                      <a:pt x="2177" y="1737"/>
                    </a:lnTo>
                    <a:lnTo>
                      <a:pt x="2072" y="1820"/>
                    </a:lnTo>
                    <a:lnTo>
                      <a:pt x="2030" y="1820"/>
                    </a:lnTo>
                    <a:lnTo>
                      <a:pt x="2009" y="1737"/>
                    </a:lnTo>
                    <a:lnTo>
                      <a:pt x="1967" y="1737"/>
                    </a:lnTo>
                    <a:lnTo>
                      <a:pt x="1905" y="1820"/>
                    </a:lnTo>
                    <a:lnTo>
                      <a:pt x="1842" y="1820"/>
                    </a:lnTo>
                    <a:lnTo>
                      <a:pt x="1842" y="1779"/>
                    </a:lnTo>
                    <a:lnTo>
                      <a:pt x="1947" y="1737"/>
                    </a:lnTo>
                    <a:lnTo>
                      <a:pt x="2009" y="1632"/>
                    </a:lnTo>
                    <a:lnTo>
                      <a:pt x="2030" y="1548"/>
                    </a:lnTo>
                    <a:lnTo>
                      <a:pt x="1947" y="1548"/>
                    </a:lnTo>
                    <a:lnTo>
                      <a:pt x="1863" y="1611"/>
                    </a:lnTo>
                    <a:lnTo>
                      <a:pt x="1863" y="1611"/>
                    </a:lnTo>
                    <a:lnTo>
                      <a:pt x="1926" y="1527"/>
                    </a:lnTo>
                    <a:lnTo>
                      <a:pt x="2009" y="1444"/>
                    </a:lnTo>
                    <a:lnTo>
                      <a:pt x="2114" y="1444"/>
                    </a:lnTo>
                    <a:lnTo>
                      <a:pt x="2156" y="1423"/>
                    </a:lnTo>
                    <a:lnTo>
                      <a:pt x="2239" y="1381"/>
                    </a:lnTo>
                    <a:lnTo>
                      <a:pt x="2281" y="1339"/>
                    </a:lnTo>
                    <a:lnTo>
                      <a:pt x="2281" y="1276"/>
                    </a:lnTo>
                    <a:lnTo>
                      <a:pt x="2260" y="1318"/>
                    </a:lnTo>
                    <a:lnTo>
                      <a:pt x="2156" y="1339"/>
                    </a:lnTo>
                    <a:lnTo>
                      <a:pt x="2114" y="1318"/>
                    </a:lnTo>
                    <a:lnTo>
                      <a:pt x="2030" y="1235"/>
                    </a:lnTo>
                    <a:lnTo>
                      <a:pt x="1967" y="1235"/>
                    </a:lnTo>
                    <a:lnTo>
                      <a:pt x="1926" y="1255"/>
                    </a:lnTo>
                    <a:lnTo>
                      <a:pt x="1967" y="1151"/>
                    </a:lnTo>
                    <a:lnTo>
                      <a:pt x="2009" y="1130"/>
                    </a:lnTo>
                    <a:lnTo>
                      <a:pt x="2009" y="1109"/>
                    </a:lnTo>
                    <a:lnTo>
                      <a:pt x="1947" y="1130"/>
                    </a:lnTo>
                    <a:lnTo>
                      <a:pt x="1863" y="1193"/>
                    </a:lnTo>
                    <a:lnTo>
                      <a:pt x="1821" y="1255"/>
                    </a:lnTo>
                    <a:lnTo>
                      <a:pt x="1737" y="1339"/>
                    </a:lnTo>
                    <a:lnTo>
                      <a:pt x="1695" y="1360"/>
                    </a:lnTo>
                    <a:lnTo>
                      <a:pt x="1654" y="1423"/>
                    </a:lnTo>
                    <a:lnTo>
                      <a:pt x="1591" y="1465"/>
                    </a:lnTo>
                    <a:lnTo>
                      <a:pt x="1528" y="1548"/>
                    </a:lnTo>
                    <a:lnTo>
                      <a:pt x="1528" y="1444"/>
                    </a:lnTo>
                    <a:lnTo>
                      <a:pt x="1549" y="1360"/>
                    </a:lnTo>
                    <a:lnTo>
                      <a:pt x="1612" y="1297"/>
                    </a:lnTo>
                    <a:lnTo>
                      <a:pt x="1612" y="1235"/>
                    </a:lnTo>
                    <a:lnTo>
                      <a:pt x="1654" y="1130"/>
                    </a:lnTo>
                    <a:lnTo>
                      <a:pt x="1737" y="1046"/>
                    </a:lnTo>
                    <a:lnTo>
                      <a:pt x="1737" y="1004"/>
                    </a:lnTo>
                    <a:lnTo>
                      <a:pt x="1800" y="942"/>
                    </a:lnTo>
                    <a:lnTo>
                      <a:pt x="1821" y="921"/>
                    </a:lnTo>
                    <a:lnTo>
                      <a:pt x="1863" y="816"/>
                    </a:lnTo>
                    <a:lnTo>
                      <a:pt x="1947" y="774"/>
                    </a:lnTo>
                    <a:lnTo>
                      <a:pt x="2009" y="711"/>
                    </a:lnTo>
                    <a:lnTo>
                      <a:pt x="2051" y="691"/>
                    </a:lnTo>
                    <a:lnTo>
                      <a:pt x="2072" y="670"/>
                    </a:lnTo>
                    <a:lnTo>
                      <a:pt x="2072" y="607"/>
                    </a:lnTo>
                    <a:lnTo>
                      <a:pt x="2114" y="565"/>
                    </a:lnTo>
                    <a:lnTo>
                      <a:pt x="2135" y="481"/>
                    </a:lnTo>
                    <a:lnTo>
                      <a:pt x="2135" y="523"/>
                    </a:lnTo>
                    <a:lnTo>
                      <a:pt x="2114" y="586"/>
                    </a:lnTo>
                    <a:lnTo>
                      <a:pt x="2135" y="628"/>
                    </a:lnTo>
                    <a:lnTo>
                      <a:pt x="2219" y="523"/>
                    </a:lnTo>
                    <a:lnTo>
                      <a:pt x="2323" y="419"/>
                    </a:lnTo>
                    <a:lnTo>
                      <a:pt x="2344" y="377"/>
                    </a:lnTo>
                    <a:lnTo>
                      <a:pt x="2323" y="314"/>
                    </a:lnTo>
                    <a:lnTo>
                      <a:pt x="2260" y="314"/>
                    </a:lnTo>
                    <a:lnTo>
                      <a:pt x="2219" y="377"/>
                    </a:lnTo>
                    <a:lnTo>
                      <a:pt x="2177" y="293"/>
                    </a:lnTo>
                    <a:lnTo>
                      <a:pt x="2156" y="272"/>
                    </a:lnTo>
                    <a:lnTo>
                      <a:pt x="2177" y="209"/>
                    </a:lnTo>
                    <a:lnTo>
                      <a:pt x="2239" y="188"/>
                    </a:lnTo>
                    <a:lnTo>
                      <a:pt x="2323" y="209"/>
                    </a:lnTo>
                    <a:lnTo>
                      <a:pt x="2386" y="272"/>
                    </a:lnTo>
                    <a:lnTo>
                      <a:pt x="2449" y="251"/>
                    </a:lnTo>
                    <a:lnTo>
                      <a:pt x="2491" y="188"/>
                    </a:lnTo>
                    <a:lnTo>
                      <a:pt x="2491" y="42"/>
                    </a:lnTo>
                    <a:lnTo>
                      <a:pt x="2428" y="42"/>
                    </a:lnTo>
                    <a:lnTo>
                      <a:pt x="2365" y="63"/>
                    </a:lnTo>
                    <a:lnTo>
                      <a:pt x="2365" y="105"/>
                    </a:lnTo>
                    <a:lnTo>
                      <a:pt x="2323" y="105"/>
                    </a:lnTo>
                    <a:lnTo>
                      <a:pt x="2323" y="63"/>
                    </a:lnTo>
                    <a:lnTo>
                      <a:pt x="232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489;p45">
                <a:extLst>
                  <a:ext uri="{FF2B5EF4-FFF2-40B4-BE49-F238E27FC236}">
                    <a16:creationId xmlns:a16="http://schemas.microsoft.com/office/drawing/2014/main" id="{A23F8929-C236-4C72-978F-12948BBC6159}"/>
                  </a:ext>
                </a:extLst>
              </p:cNvPr>
              <p:cNvSpPr/>
              <p:nvPr/>
            </p:nvSpPr>
            <p:spPr>
              <a:xfrm>
                <a:off x="1922950" y="1659350"/>
                <a:ext cx="1050900" cy="913875"/>
              </a:xfrm>
              <a:custGeom>
                <a:avLst/>
                <a:gdLst/>
                <a:ahLst/>
                <a:cxnLst/>
                <a:rect l="l" t="t" r="r" b="b"/>
                <a:pathLst>
                  <a:path w="42036" h="36555" extrusionOk="0">
                    <a:moveTo>
                      <a:pt x="4310" y="26929"/>
                    </a:moveTo>
                    <a:lnTo>
                      <a:pt x="4310" y="27055"/>
                    </a:lnTo>
                    <a:lnTo>
                      <a:pt x="4268" y="27159"/>
                    </a:lnTo>
                    <a:lnTo>
                      <a:pt x="4101" y="27264"/>
                    </a:lnTo>
                    <a:lnTo>
                      <a:pt x="4076" y="27268"/>
                    </a:lnTo>
                    <a:lnTo>
                      <a:pt x="4076" y="27268"/>
                    </a:lnTo>
                    <a:lnTo>
                      <a:pt x="4101" y="27243"/>
                    </a:lnTo>
                    <a:lnTo>
                      <a:pt x="4185" y="27117"/>
                    </a:lnTo>
                    <a:lnTo>
                      <a:pt x="4289" y="27034"/>
                    </a:lnTo>
                    <a:lnTo>
                      <a:pt x="4310" y="26929"/>
                    </a:lnTo>
                    <a:close/>
                    <a:moveTo>
                      <a:pt x="40508" y="27473"/>
                    </a:moveTo>
                    <a:lnTo>
                      <a:pt x="40299" y="27557"/>
                    </a:lnTo>
                    <a:lnTo>
                      <a:pt x="40090" y="27599"/>
                    </a:lnTo>
                    <a:lnTo>
                      <a:pt x="40132" y="27536"/>
                    </a:lnTo>
                    <a:lnTo>
                      <a:pt x="40404" y="27473"/>
                    </a:lnTo>
                    <a:close/>
                    <a:moveTo>
                      <a:pt x="19459" y="0"/>
                    </a:moveTo>
                    <a:lnTo>
                      <a:pt x="19187" y="105"/>
                    </a:lnTo>
                    <a:lnTo>
                      <a:pt x="18810" y="105"/>
                    </a:lnTo>
                    <a:lnTo>
                      <a:pt x="18727" y="63"/>
                    </a:lnTo>
                    <a:lnTo>
                      <a:pt x="18392" y="84"/>
                    </a:lnTo>
                    <a:lnTo>
                      <a:pt x="18308" y="63"/>
                    </a:lnTo>
                    <a:lnTo>
                      <a:pt x="18120" y="105"/>
                    </a:lnTo>
                    <a:lnTo>
                      <a:pt x="18078" y="210"/>
                    </a:lnTo>
                    <a:lnTo>
                      <a:pt x="18120" y="272"/>
                    </a:lnTo>
                    <a:lnTo>
                      <a:pt x="18078" y="377"/>
                    </a:lnTo>
                    <a:lnTo>
                      <a:pt x="18078" y="524"/>
                    </a:lnTo>
                    <a:lnTo>
                      <a:pt x="18036" y="775"/>
                    </a:lnTo>
                    <a:lnTo>
                      <a:pt x="18120" y="879"/>
                    </a:lnTo>
                    <a:lnTo>
                      <a:pt x="18036" y="942"/>
                    </a:lnTo>
                    <a:lnTo>
                      <a:pt x="17911" y="942"/>
                    </a:lnTo>
                    <a:lnTo>
                      <a:pt x="17764" y="1109"/>
                    </a:lnTo>
                    <a:lnTo>
                      <a:pt x="17701" y="1214"/>
                    </a:lnTo>
                    <a:lnTo>
                      <a:pt x="17471" y="1298"/>
                    </a:lnTo>
                    <a:lnTo>
                      <a:pt x="17367" y="1444"/>
                    </a:lnTo>
                    <a:lnTo>
                      <a:pt x="17095" y="1633"/>
                    </a:lnTo>
                    <a:lnTo>
                      <a:pt x="16990" y="1674"/>
                    </a:lnTo>
                    <a:lnTo>
                      <a:pt x="16990" y="1758"/>
                    </a:lnTo>
                    <a:lnTo>
                      <a:pt x="17074" y="1925"/>
                    </a:lnTo>
                    <a:lnTo>
                      <a:pt x="17074" y="2072"/>
                    </a:lnTo>
                    <a:lnTo>
                      <a:pt x="16760" y="2030"/>
                    </a:lnTo>
                    <a:lnTo>
                      <a:pt x="16739" y="1946"/>
                    </a:lnTo>
                    <a:lnTo>
                      <a:pt x="16718" y="2135"/>
                    </a:lnTo>
                    <a:lnTo>
                      <a:pt x="16613" y="2281"/>
                    </a:lnTo>
                    <a:lnTo>
                      <a:pt x="16530" y="2302"/>
                    </a:lnTo>
                    <a:lnTo>
                      <a:pt x="16509" y="2365"/>
                    </a:lnTo>
                    <a:lnTo>
                      <a:pt x="16300" y="2407"/>
                    </a:lnTo>
                    <a:lnTo>
                      <a:pt x="16237" y="2574"/>
                    </a:lnTo>
                    <a:lnTo>
                      <a:pt x="16132" y="2595"/>
                    </a:lnTo>
                    <a:lnTo>
                      <a:pt x="16028" y="2700"/>
                    </a:lnTo>
                    <a:lnTo>
                      <a:pt x="15944" y="2700"/>
                    </a:lnTo>
                    <a:lnTo>
                      <a:pt x="15923" y="2804"/>
                    </a:lnTo>
                    <a:lnTo>
                      <a:pt x="15776" y="2888"/>
                    </a:lnTo>
                    <a:lnTo>
                      <a:pt x="15672" y="2993"/>
                    </a:lnTo>
                    <a:lnTo>
                      <a:pt x="15588" y="2972"/>
                    </a:lnTo>
                    <a:lnTo>
                      <a:pt x="15588" y="3076"/>
                    </a:lnTo>
                    <a:lnTo>
                      <a:pt x="15776" y="3139"/>
                    </a:lnTo>
                    <a:lnTo>
                      <a:pt x="15986" y="3139"/>
                    </a:lnTo>
                    <a:lnTo>
                      <a:pt x="15986" y="3244"/>
                    </a:lnTo>
                    <a:lnTo>
                      <a:pt x="15839" y="3202"/>
                    </a:lnTo>
                    <a:lnTo>
                      <a:pt x="15944" y="3516"/>
                    </a:lnTo>
                    <a:lnTo>
                      <a:pt x="16028" y="3599"/>
                    </a:lnTo>
                    <a:lnTo>
                      <a:pt x="16007" y="3725"/>
                    </a:lnTo>
                    <a:lnTo>
                      <a:pt x="15944" y="3871"/>
                    </a:lnTo>
                    <a:lnTo>
                      <a:pt x="16007" y="4018"/>
                    </a:lnTo>
                    <a:lnTo>
                      <a:pt x="15902" y="4185"/>
                    </a:lnTo>
                    <a:lnTo>
                      <a:pt x="15902" y="4394"/>
                    </a:lnTo>
                    <a:lnTo>
                      <a:pt x="15902" y="4457"/>
                    </a:lnTo>
                    <a:lnTo>
                      <a:pt x="15986" y="4457"/>
                    </a:lnTo>
                    <a:lnTo>
                      <a:pt x="16028" y="4478"/>
                    </a:lnTo>
                    <a:lnTo>
                      <a:pt x="16111" y="4394"/>
                    </a:lnTo>
                    <a:lnTo>
                      <a:pt x="16237" y="4374"/>
                    </a:lnTo>
                    <a:lnTo>
                      <a:pt x="16341" y="4394"/>
                    </a:lnTo>
                    <a:lnTo>
                      <a:pt x="16509" y="4374"/>
                    </a:lnTo>
                    <a:lnTo>
                      <a:pt x="16676" y="4227"/>
                    </a:lnTo>
                    <a:lnTo>
                      <a:pt x="16760" y="4185"/>
                    </a:lnTo>
                    <a:lnTo>
                      <a:pt x="16760" y="4143"/>
                    </a:lnTo>
                    <a:lnTo>
                      <a:pt x="16864" y="4060"/>
                    </a:lnTo>
                    <a:lnTo>
                      <a:pt x="16927" y="4143"/>
                    </a:lnTo>
                    <a:lnTo>
                      <a:pt x="16927" y="4269"/>
                    </a:lnTo>
                    <a:lnTo>
                      <a:pt x="16844" y="4353"/>
                    </a:lnTo>
                    <a:lnTo>
                      <a:pt x="16927" y="4457"/>
                    </a:lnTo>
                    <a:lnTo>
                      <a:pt x="17032" y="4457"/>
                    </a:lnTo>
                    <a:lnTo>
                      <a:pt x="17178" y="4374"/>
                    </a:lnTo>
                    <a:lnTo>
                      <a:pt x="17346" y="4374"/>
                    </a:lnTo>
                    <a:lnTo>
                      <a:pt x="17450" y="4248"/>
                    </a:lnTo>
                    <a:lnTo>
                      <a:pt x="17597" y="4081"/>
                    </a:lnTo>
                    <a:lnTo>
                      <a:pt x="17576" y="4018"/>
                    </a:lnTo>
                    <a:lnTo>
                      <a:pt x="17701" y="3850"/>
                    </a:lnTo>
                    <a:lnTo>
                      <a:pt x="17722" y="3767"/>
                    </a:lnTo>
                    <a:lnTo>
                      <a:pt x="17890" y="3620"/>
                    </a:lnTo>
                    <a:lnTo>
                      <a:pt x="18015" y="3557"/>
                    </a:lnTo>
                    <a:lnTo>
                      <a:pt x="18036" y="3453"/>
                    </a:lnTo>
                    <a:lnTo>
                      <a:pt x="18099" y="3306"/>
                    </a:lnTo>
                    <a:lnTo>
                      <a:pt x="18204" y="3453"/>
                    </a:lnTo>
                    <a:lnTo>
                      <a:pt x="18350" y="3453"/>
                    </a:lnTo>
                    <a:lnTo>
                      <a:pt x="18497" y="3348"/>
                    </a:lnTo>
                    <a:lnTo>
                      <a:pt x="18643" y="3327"/>
                    </a:lnTo>
                    <a:lnTo>
                      <a:pt x="18706" y="3181"/>
                    </a:lnTo>
                    <a:lnTo>
                      <a:pt x="18769" y="3181"/>
                    </a:lnTo>
                    <a:lnTo>
                      <a:pt x="18873" y="3076"/>
                    </a:lnTo>
                    <a:lnTo>
                      <a:pt x="18936" y="2909"/>
                    </a:lnTo>
                    <a:lnTo>
                      <a:pt x="19124" y="2867"/>
                    </a:lnTo>
                    <a:lnTo>
                      <a:pt x="19187" y="2846"/>
                    </a:lnTo>
                    <a:lnTo>
                      <a:pt x="19250" y="2888"/>
                    </a:lnTo>
                    <a:lnTo>
                      <a:pt x="19333" y="2846"/>
                    </a:lnTo>
                    <a:lnTo>
                      <a:pt x="19543" y="2846"/>
                    </a:lnTo>
                    <a:lnTo>
                      <a:pt x="19668" y="2762"/>
                    </a:lnTo>
                    <a:lnTo>
                      <a:pt x="19773" y="2762"/>
                    </a:lnTo>
                    <a:lnTo>
                      <a:pt x="20024" y="2658"/>
                    </a:lnTo>
                    <a:lnTo>
                      <a:pt x="20233" y="2616"/>
                    </a:lnTo>
                    <a:lnTo>
                      <a:pt x="20296" y="2595"/>
                    </a:lnTo>
                    <a:cubicBezTo>
                      <a:pt x="20338" y="2679"/>
                      <a:pt x="20442" y="2741"/>
                      <a:pt x="20526" y="2762"/>
                    </a:cubicBezTo>
                    <a:lnTo>
                      <a:pt x="20401" y="2783"/>
                    </a:lnTo>
                    <a:lnTo>
                      <a:pt x="19877" y="2993"/>
                    </a:lnTo>
                    <a:lnTo>
                      <a:pt x="19752" y="3097"/>
                    </a:lnTo>
                    <a:lnTo>
                      <a:pt x="19438" y="3181"/>
                    </a:lnTo>
                    <a:lnTo>
                      <a:pt x="19020" y="3369"/>
                    </a:lnTo>
                    <a:lnTo>
                      <a:pt x="18852" y="3495"/>
                    </a:lnTo>
                    <a:lnTo>
                      <a:pt x="18852" y="3578"/>
                    </a:lnTo>
                    <a:lnTo>
                      <a:pt x="18957" y="3578"/>
                    </a:lnTo>
                    <a:lnTo>
                      <a:pt x="19020" y="3620"/>
                    </a:lnTo>
                    <a:lnTo>
                      <a:pt x="18915" y="3704"/>
                    </a:lnTo>
                    <a:lnTo>
                      <a:pt x="18831" y="3704"/>
                    </a:lnTo>
                    <a:lnTo>
                      <a:pt x="18643" y="3850"/>
                    </a:lnTo>
                    <a:lnTo>
                      <a:pt x="18497" y="3850"/>
                    </a:lnTo>
                    <a:lnTo>
                      <a:pt x="18413" y="3934"/>
                    </a:lnTo>
                    <a:lnTo>
                      <a:pt x="18392" y="4039"/>
                    </a:lnTo>
                    <a:lnTo>
                      <a:pt x="18225" y="4143"/>
                    </a:lnTo>
                    <a:lnTo>
                      <a:pt x="18162" y="4227"/>
                    </a:lnTo>
                    <a:lnTo>
                      <a:pt x="18162" y="4353"/>
                    </a:lnTo>
                    <a:lnTo>
                      <a:pt x="18225" y="4311"/>
                    </a:lnTo>
                    <a:lnTo>
                      <a:pt x="18308" y="4374"/>
                    </a:lnTo>
                    <a:lnTo>
                      <a:pt x="18266" y="4457"/>
                    </a:lnTo>
                    <a:lnTo>
                      <a:pt x="18287" y="4478"/>
                    </a:lnTo>
                    <a:lnTo>
                      <a:pt x="18371" y="4457"/>
                    </a:lnTo>
                    <a:lnTo>
                      <a:pt x="18476" y="4415"/>
                    </a:lnTo>
                    <a:lnTo>
                      <a:pt x="18580" y="4415"/>
                    </a:lnTo>
                    <a:lnTo>
                      <a:pt x="18643" y="4457"/>
                    </a:lnTo>
                    <a:lnTo>
                      <a:pt x="18622" y="4541"/>
                    </a:lnTo>
                    <a:lnTo>
                      <a:pt x="18497" y="4583"/>
                    </a:lnTo>
                    <a:lnTo>
                      <a:pt x="18371" y="4520"/>
                    </a:lnTo>
                    <a:lnTo>
                      <a:pt x="18287" y="4562"/>
                    </a:lnTo>
                    <a:lnTo>
                      <a:pt x="18308" y="4666"/>
                    </a:lnTo>
                    <a:lnTo>
                      <a:pt x="18517" y="4771"/>
                    </a:lnTo>
                    <a:lnTo>
                      <a:pt x="18601" y="4729"/>
                    </a:lnTo>
                    <a:lnTo>
                      <a:pt x="18622" y="4646"/>
                    </a:lnTo>
                    <a:lnTo>
                      <a:pt x="18685" y="4646"/>
                    </a:lnTo>
                    <a:lnTo>
                      <a:pt x="18727" y="4687"/>
                    </a:lnTo>
                    <a:lnTo>
                      <a:pt x="18685" y="4771"/>
                    </a:lnTo>
                    <a:lnTo>
                      <a:pt x="18789" y="4771"/>
                    </a:lnTo>
                    <a:lnTo>
                      <a:pt x="18957" y="4792"/>
                    </a:lnTo>
                    <a:lnTo>
                      <a:pt x="19145" y="4750"/>
                    </a:lnTo>
                    <a:lnTo>
                      <a:pt x="19250" y="4750"/>
                    </a:lnTo>
                    <a:lnTo>
                      <a:pt x="19417" y="4834"/>
                    </a:lnTo>
                    <a:lnTo>
                      <a:pt x="19543" y="4792"/>
                    </a:lnTo>
                    <a:lnTo>
                      <a:pt x="19647" y="4855"/>
                    </a:lnTo>
                    <a:lnTo>
                      <a:pt x="19689" y="4959"/>
                    </a:lnTo>
                    <a:lnTo>
                      <a:pt x="19773" y="4959"/>
                    </a:lnTo>
                    <a:lnTo>
                      <a:pt x="19752" y="5001"/>
                    </a:lnTo>
                    <a:lnTo>
                      <a:pt x="19668" y="5001"/>
                    </a:lnTo>
                    <a:lnTo>
                      <a:pt x="19522" y="4897"/>
                    </a:lnTo>
                    <a:lnTo>
                      <a:pt x="19313" y="4897"/>
                    </a:lnTo>
                    <a:lnTo>
                      <a:pt x="19250" y="4959"/>
                    </a:lnTo>
                    <a:lnTo>
                      <a:pt x="19375" y="5001"/>
                    </a:lnTo>
                    <a:lnTo>
                      <a:pt x="19417" y="5064"/>
                    </a:lnTo>
                    <a:lnTo>
                      <a:pt x="19229" y="5064"/>
                    </a:lnTo>
                    <a:lnTo>
                      <a:pt x="19145" y="4980"/>
                    </a:lnTo>
                    <a:lnTo>
                      <a:pt x="18894" y="5001"/>
                    </a:lnTo>
                    <a:lnTo>
                      <a:pt x="18810" y="5064"/>
                    </a:lnTo>
                    <a:lnTo>
                      <a:pt x="18727" y="5001"/>
                    </a:lnTo>
                    <a:lnTo>
                      <a:pt x="18643" y="5001"/>
                    </a:lnTo>
                    <a:lnTo>
                      <a:pt x="18580" y="5043"/>
                    </a:lnTo>
                    <a:lnTo>
                      <a:pt x="18497" y="5043"/>
                    </a:lnTo>
                    <a:lnTo>
                      <a:pt x="18225" y="5064"/>
                    </a:lnTo>
                    <a:lnTo>
                      <a:pt x="18183" y="5085"/>
                    </a:lnTo>
                    <a:lnTo>
                      <a:pt x="17973" y="5127"/>
                    </a:lnTo>
                    <a:lnTo>
                      <a:pt x="17953" y="5273"/>
                    </a:lnTo>
                    <a:lnTo>
                      <a:pt x="17973" y="5587"/>
                    </a:lnTo>
                    <a:lnTo>
                      <a:pt x="17994" y="5629"/>
                    </a:lnTo>
                    <a:lnTo>
                      <a:pt x="17994" y="5754"/>
                    </a:lnTo>
                    <a:lnTo>
                      <a:pt x="17953" y="5796"/>
                    </a:lnTo>
                    <a:lnTo>
                      <a:pt x="17953" y="5859"/>
                    </a:lnTo>
                    <a:lnTo>
                      <a:pt x="17994" y="5922"/>
                    </a:lnTo>
                    <a:lnTo>
                      <a:pt x="18099" y="5901"/>
                    </a:lnTo>
                    <a:lnTo>
                      <a:pt x="18141" y="5901"/>
                    </a:lnTo>
                    <a:lnTo>
                      <a:pt x="18225" y="5943"/>
                    </a:lnTo>
                    <a:lnTo>
                      <a:pt x="18329" y="5943"/>
                    </a:lnTo>
                    <a:lnTo>
                      <a:pt x="18371" y="5901"/>
                    </a:lnTo>
                    <a:lnTo>
                      <a:pt x="18392" y="5901"/>
                    </a:lnTo>
                    <a:lnTo>
                      <a:pt x="18476" y="5922"/>
                    </a:lnTo>
                    <a:lnTo>
                      <a:pt x="18517" y="5964"/>
                    </a:lnTo>
                    <a:lnTo>
                      <a:pt x="18559" y="5943"/>
                    </a:lnTo>
                    <a:lnTo>
                      <a:pt x="18622" y="6006"/>
                    </a:lnTo>
                    <a:lnTo>
                      <a:pt x="18622" y="6047"/>
                    </a:lnTo>
                    <a:lnTo>
                      <a:pt x="18706" y="6068"/>
                    </a:lnTo>
                    <a:lnTo>
                      <a:pt x="18789" y="6047"/>
                    </a:lnTo>
                    <a:lnTo>
                      <a:pt x="18852" y="6047"/>
                    </a:lnTo>
                    <a:lnTo>
                      <a:pt x="18915" y="6110"/>
                    </a:lnTo>
                    <a:lnTo>
                      <a:pt x="19041" y="6110"/>
                    </a:lnTo>
                    <a:lnTo>
                      <a:pt x="19124" y="6068"/>
                    </a:lnTo>
                    <a:lnTo>
                      <a:pt x="19229" y="6131"/>
                    </a:lnTo>
                    <a:lnTo>
                      <a:pt x="19333" y="6068"/>
                    </a:lnTo>
                    <a:lnTo>
                      <a:pt x="19417" y="6110"/>
                    </a:lnTo>
                    <a:lnTo>
                      <a:pt x="19543" y="6110"/>
                    </a:lnTo>
                    <a:lnTo>
                      <a:pt x="19647" y="6068"/>
                    </a:lnTo>
                    <a:lnTo>
                      <a:pt x="19752" y="6131"/>
                    </a:lnTo>
                    <a:lnTo>
                      <a:pt x="19773" y="6215"/>
                    </a:lnTo>
                    <a:lnTo>
                      <a:pt x="19857" y="6152"/>
                    </a:lnTo>
                    <a:lnTo>
                      <a:pt x="19877" y="6257"/>
                    </a:lnTo>
                    <a:lnTo>
                      <a:pt x="19982" y="6340"/>
                    </a:lnTo>
                    <a:lnTo>
                      <a:pt x="19982" y="6382"/>
                    </a:lnTo>
                    <a:lnTo>
                      <a:pt x="20003" y="6445"/>
                    </a:lnTo>
                    <a:lnTo>
                      <a:pt x="20108" y="6445"/>
                    </a:lnTo>
                    <a:lnTo>
                      <a:pt x="20191" y="6466"/>
                    </a:lnTo>
                    <a:lnTo>
                      <a:pt x="20212" y="6550"/>
                    </a:lnTo>
                    <a:lnTo>
                      <a:pt x="20275" y="6570"/>
                    </a:lnTo>
                    <a:lnTo>
                      <a:pt x="20359" y="6654"/>
                    </a:lnTo>
                    <a:lnTo>
                      <a:pt x="20317" y="6696"/>
                    </a:lnTo>
                    <a:lnTo>
                      <a:pt x="20317" y="6780"/>
                    </a:lnTo>
                    <a:lnTo>
                      <a:pt x="20422" y="6884"/>
                    </a:lnTo>
                    <a:lnTo>
                      <a:pt x="20589" y="6989"/>
                    </a:lnTo>
                    <a:lnTo>
                      <a:pt x="20589" y="7052"/>
                    </a:lnTo>
                    <a:lnTo>
                      <a:pt x="20568" y="7073"/>
                    </a:lnTo>
                    <a:lnTo>
                      <a:pt x="20589" y="7114"/>
                    </a:lnTo>
                    <a:lnTo>
                      <a:pt x="20526" y="7094"/>
                    </a:lnTo>
                    <a:lnTo>
                      <a:pt x="20317" y="7052"/>
                    </a:lnTo>
                    <a:lnTo>
                      <a:pt x="20170" y="6989"/>
                    </a:lnTo>
                    <a:lnTo>
                      <a:pt x="20087" y="7010"/>
                    </a:lnTo>
                    <a:lnTo>
                      <a:pt x="20003" y="6989"/>
                    </a:lnTo>
                    <a:lnTo>
                      <a:pt x="19982" y="7010"/>
                    </a:lnTo>
                    <a:lnTo>
                      <a:pt x="19898" y="7010"/>
                    </a:lnTo>
                    <a:lnTo>
                      <a:pt x="19836" y="6905"/>
                    </a:lnTo>
                    <a:lnTo>
                      <a:pt x="19752" y="6905"/>
                    </a:lnTo>
                    <a:lnTo>
                      <a:pt x="19689" y="6801"/>
                    </a:lnTo>
                    <a:lnTo>
                      <a:pt x="19647" y="6780"/>
                    </a:lnTo>
                    <a:lnTo>
                      <a:pt x="19522" y="6801"/>
                    </a:lnTo>
                    <a:lnTo>
                      <a:pt x="19438" y="6780"/>
                    </a:lnTo>
                    <a:lnTo>
                      <a:pt x="19375" y="6738"/>
                    </a:lnTo>
                    <a:lnTo>
                      <a:pt x="19250" y="6675"/>
                    </a:lnTo>
                    <a:lnTo>
                      <a:pt x="19229" y="6591"/>
                    </a:lnTo>
                    <a:lnTo>
                      <a:pt x="19166" y="6591"/>
                    </a:lnTo>
                    <a:lnTo>
                      <a:pt x="19124" y="6570"/>
                    </a:lnTo>
                    <a:lnTo>
                      <a:pt x="18999" y="6570"/>
                    </a:lnTo>
                    <a:lnTo>
                      <a:pt x="18936" y="6550"/>
                    </a:lnTo>
                    <a:lnTo>
                      <a:pt x="18685" y="6550"/>
                    </a:lnTo>
                    <a:lnTo>
                      <a:pt x="18517" y="6529"/>
                    </a:lnTo>
                    <a:lnTo>
                      <a:pt x="18413" y="6487"/>
                    </a:lnTo>
                    <a:lnTo>
                      <a:pt x="17973" y="6487"/>
                    </a:lnTo>
                    <a:lnTo>
                      <a:pt x="17890" y="6529"/>
                    </a:lnTo>
                    <a:lnTo>
                      <a:pt x="17764" y="6550"/>
                    </a:lnTo>
                    <a:lnTo>
                      <a:pt x="17701" y="6633"/>
                    </a:lnTo>
                    <a:lnTo>
                      <a:pt x="17701" y="6801"/>
                    </a:lnTo>
                    <a:lnTo>
                      <a:pt x="17597" y="6968"/>
                    </a:lnTo>
                    <a:lnTo>
                      <a:pt x="17639" y="7156"/>
                    </a:lnTo>
                    <a:lnTo>
                      <a:pt x="17597" y="7219"/>
                    </a:lnTo>
                    <a:lnTo>
                      <a:pt x="17639" y="7282"/>
                    </a:lnTo>
                    <a:lnTo>
                      <a:pt x="17701" y="7303"/>
                    </a:lnTo>
                    <a:lnTo>
                      <a:pt x="17681" y="7366"/>
                    </a:lnTo>
                    <a:lnTo>
                      <a:pt x="17639" y="7387"/>
                    </a:lnTo>
                    <a:lnTo>
                      <a:pt x="17701" y="7617"/>
                    </a:lnTo>
                    <a:lnTo>
                      <a:pt x="17785" y="7700"/>
                    </a:lnTo>
                    <a:lnTo>
                      <a:pt x="17806" y="7742"/>
                    </a:lnTo>
                    <a:lnTo>
                      <a:pt x="17973" y="7847"/>
                    </a:lnTo>
                    <a:lnTo>
                      <a:pt x="18015" y="7910"/>
                    </a:lnTo>
                    <a:lnTo>
                      <a:pt x="18120" y="7889"/>
                    </a:lnTo>
                    <a:lnTo>
                      <a:pt x="18183" y="7951"/>
                    </a:lnTo>
                    <a:lnTo>
                      <a:pt x="18266" y="7993"/>
                    </a:lnTo>
                    <a:lnTo>
                      <a:pt x="18392" y="7931"/>
                    </a:lnTo>
                    <a:lnTo>
                      <a:pt x="18476" y="7931"/>
                    </a:lnTo>
                    <a:lnTo>
                      <a:pt x="18538" y="8014"/>
                    </a:lnTo>
                    <a:lnTo>
                      <a:pt x="18685" y="8014"/>
                    </a:lnTo>
                    <a:lnTo>
                      <a:pt x="18748" y="8140"/>
                    </a:lnTo>
                    <a:lnTo>
                      <a:pt x="18831" y="8161"/>
                    </a:lnTo>
                    <a:lnTo>
                      <a:pt x="18852" y="8223"/>
                    </a:lnTo>
                    <a:lnTo>
                      <a:pt x="18727" y="8265"/>
                    </a:lnTo>
                    <a:lnTo>
                      <a:pt x="18727" y="8349"/>
                    </a:lnTo>
                    <a:lnTo>
                      <a:pt x="18685" y="8412"/>
                    </a:lnTo>
                    <a:lnTo>
                      <a:pt x="18685" y="8454"/>
                    </a:lnTo>
                    <a:lnTo>
                      <a:pt x="18622" y="8537"/>
                    </a:lnTo>
                    <a:lnTo>
                      <a:pt x="18497" y="8621"/>
                    </a:lnTo>
                    <a:lnTo>
                      <a:pt x="18497" y="8663"/>
                    </a:lnTo>
                    <a:lnTo>
                      <a:pt x="18434" y="8747"/>
                    </a:lnTo>
                    <a:lnTo>
                      <a:pt x="18517" y="8788"/>
                    </a:lnTo>
                    <a:lnTo>
                      <a:pt x="18517" y="8935"/>
                    </a:lnTo>
                    <a:lnTo>
                      <a:pt x="18580" y="9060"/>
                    </a:lnTo>
                    <a:lnTo>
                      <a:pt x="18580" y="9144"/>
                    </a:lnTo>
                    <a:lnTo>
                      <a:pt x="18434" y="9165"/>
                    </a:lnTo>
                    <a:lnTo>
                      <a:pt x="18497" y="9207"/>
                    </a:lnTo>
                    <a:lnTo>
                      <a:pt x="18685" y="9249"/>
                    </a:lnTo>
                    <a:lnTo>
                      <a:pt x="18748" y="9207"/>
                    </a:lnTo>
                    <a:lnTo>
                      <a:pt x="18810" y="9207"/>
                    </a:lnTo>
                    <a:lnTo>
                      <a:pt x="18831" y="9270"/>
                    </a:lnTo>
                    <a:lnTo>
                      <a:pt x="18894" y="9207"/>
                    </a:lnTo>
                    <a:lnTo>
                      <a:pt x="18936" y="9207"/>
                    </a:lnTo>
                    <a:lnTo>
                      <a:pt x="18999" y="9249"/>
                    </a:lnTo>
                    <a:lnTo>
                      <a:pt x="19145" y="9249"/>
                    </a:lnTo>
                    <a:lnTo>
                      <a:pt x="19333" y="9311"/>
                    </a:lnTo>
                    <a:lnTo>
                      <a:pt x="19417" y="9249"/>
                    </a:lnTo>
                    <a:lnTo>
                      <a:pt x="19564" y="9249"/>
                    </a:lnTo>
                    <a:lnTo>
                      <a:pt x="19585" y="9291"/>
                    </a:lnTo>
                    <a:lnTo>
                      <a:pt x="19626" y="9291"/>
                    </a:lnTo>
                    <a:lnTo>
                      <a:pt x="19668" y="9270"/>
                    </a:lnTo>
                    <a:lnTo>
                      <a:pt x="19752" y="9249"/>
                    </a:lnTo>
                    <a:lnTo>
                      <a:pt x="19794" y="9270"/>
                    </a:lnTo>
                    <a:lnTo>
                      <a:pt x="19836" y="9353"/>
                    </a:lnTo>
                    <a:lnTo>
                      <a:pt x="19877" y="9353"/>
                    </a:lnTo>
                    <a:lnTo>
                      <a:pt x="19940" y="9311"/>
                    </a:lnTo>
                    <a:lnTo>
                      <a:pt x="19982" y="9353"/>
                    </a:lnTo>
                    <a:lnTo>
                      <a:pt x="20003" y="9416"/>
                    </a:lnTo>
                    <a:lnTo>
                      <a:pt x="20066" y="9416"/>
                    </a:lnTo>
                    <a:lnTo>
                      <a:pt x="20108" y="9374"/>
                    </a:lnTo>
                    <a:lnTo>
                      <a:pt x="20254" y="9353"/>
                    </a:lnTo>
                    <a:lnTo>
                      <a:pt x="20296" y="9270"/>
                    </a:lnTo>
                    <a:lnTo>
                      <a:pt x="20401" y="9249"/>
                    </a:lnTo>
                    <a:lnTo>
                      <a:pt x="20484" y="9249"/>
                    </a:lnTo>
                    <a:lnTo>
                      <a:pt x="20589" y="9144"/>
                    </a:lnTo>
                    <a:lnTo>
                      <a:pt x="20714" y="9081"/>
                    </a:lnTo>
                    <a:lnTo>
                      <a:pt x="20819" y="9060"/>
                    </a:lnTo>
                    <a:lnTo>
                      <a:pt x="20840" y="8998"/>
                    </a:lnTo>
                    <a:lnTo>
                      <a:pt x="20924" y="8998"/>
                    </a:lnTo>
                    <a:lnTo>
                      <a:pt x="21028" y="9039"/>
                    </a:lnTo>
                    <a:lnTo>
                      <a:pt x="21112" y="9039"/>
                    </a:lnTo>
                    <a:lnTo>
                      <a:pt x="21196" y="9081"/>
                    </a:lnTo>
                    <a:lnTo>
                      <a:pt x="21405" y="9081"/>
                    </a:lnTo>
                    <a:lnTo>
                      <a:pt x="21635" y="8935"/>
                    </a:lnTo>
                    <a:lnTo>
                      <a:pt x="21656" y="8851"/>
                    </a:lnTo>
                    <a:lnTo>
                      <a:pt x="21719" y="8851"/>
                    </a:lnTo>
                    <a:lnTo>
                      <a:pt x="21740" y="8893"/>
                    </a:lnTo>
                    <a:lnTo>
                      <a:pt x="21761" y="8851"/>
                    </a:lnTo>
                    <a:lnTo>
                      <a:pt x="21844" y="8788"/>
                    </a:lnTo>
                    <a:lnTo>
                      <a:pt x="21844" y="8726"/>
                    </a:lnTo>
                    <a:lnTo>
                      <a:pt x="21865" y="8663"/>
                    </a:lnTo>
                    <a:lnTo>
                      <a:pt x="21928" y="8684"/>
                    </a:lnTo>
                    <a:lnTo>
                      <a:pt x="21991" y="8684"/>
                    </a:lnTo>
                    <a:lnTo>
                      <a:pt x="22054" y="8642"/>
                    </a:lnTo>
                    <a:lnTo>
                      <a:pt x="22054" y="8579"/>
                    </a:lnTo>
                    <a:lnTo>
                      <a:pt x="22095" y="8621"/>
                    </a:lnTo>
                    <a:lnTo>
                      <a:pt x="22158" y="8621"/>
                    </a:lnTo>
                    <a:lnTo>
                      <a:pt x="22179" y="8663"/>
                    </a:lnTo>
                    <a:lnTo>
                      <a:pt x="22179" y="8726"/>
                    </a:lnTo>
                    <a:lnTo>
                      <a:pt x="22242" y="8767"/>
                    </a:lnTo>
                    <a:lnTo>
                      <a:pt x="22158" y="8830"/>
                    </a:lnTo>
                    <a:lnTo>
                      <a:pt x="22158" y="8893"/>
                    </a:lnTo>
                    <a:lnTo>
                      <a:pt x="22095" y="8977"/>
                    </a:lnTo>
                    <a:lnTo>
                      <a:pt x="22054" y="8998"/>
                    </a:lnTo>
                    <a:lnTo>
                      <a:pt x="22054" y="9060"/>
                    </a:lnTo>
                    <a:lnTo>
                      <a:pt x="22137" y="9081"/>
                    </a:lnTo>
                    <a:lnTo>
                      <a:pt x="22200" y="9165"/>
                    </a:lnTo>
                    <a:lnTo>
                      <a:pt x="22242" y="9144"/>
                    </a:lnTo>
                    <a:lnTo>
                      <a:pt x="22305" y="9144"/>
                    </a:lnTo>
                    <a:lnTo>
                      <a:pt x="22409" y="9186"/>
                    </a:lnTo>
                    <a:lnTo>
                      <a:pt x="22409" y="9207"/>
                    </a:lnTo>
                    <a:cubicBezTo>
                      <a:pt x="22367" y="9207"/>
                      <a:pt x="22305" y="9249"/>
                      <a:pt x="22263" y="9270"/>
                    </a:cubicBezTo>
                    <a:lnTo>
                      <a:pt x="22242" y="9270"/>
                    </a:lnTo>
                    <a:cubicBezTo>
                      <a:pt x="22137" y="9291"/>
                      <a:pt x="22054" y="9353"/>
                      <a:pt x="21949" y="9374"/>
                    </a:cubicBezTo>
                    <a:cubicBezTo>
                      <a:pt x="21886" y="9374"/>
                      <a:pt x="21865" y="9395"/>
                      <a:pt x="21844" y="9458"/>
                    </a:cubicBezTo>
                    <a:lnTo>
                      <a:pt x="21551" y="9521"/>
                    </a:lnTo>
                    <a:lnTo>
                      <a:pt x="21133" y="9563"/>
                    </a:lnTo>
                    <a:lnTo>
                      <a:pt x="21007" y="9521"/>
                    </a:lnTo>
                    <a:lnTo>
                      <a:pt x="20903" y="9521"/>
                    </a:lnTo>
                    <a:lnTo>
                      <a:pt x="20735" y="9730"/>
                    </a:lnTo>
                    <a:lnTo>
                      <a:pt x="20631" y="9793"/>
                    </a:lnTo>
                    <a:lnTo>
                      <a:pt x="20589" y="9876"/>
                    </a:lnTo>
                    <a:lnTo>
                      <a:pt x="20673" y="9918"/>
                    </a:lnTo>
                    <a:lnTo>
                      <a:pt x="20735" y="9876"/>
                    </a:lnTo>
                    <a:lnTo>
                      <a:pt x="20798" y="9876"/>
                    </a:lnTo>
                    <a:lnTo>
                      <a:pt x="20777" y="9981"/>
                    </a:lnTo>
                    <a:lnTo>
                      <a:pt x="20694" y="10023"/>
                    </a:lnTo>
                    <a:lnTo>
                      <a:pt x="20714" y="10086"/>
                    </a:lnTo>
                    <a:lnTo>
                      <a:pt x="20882" y="10107"/>
                    </a:lnTo>
                    <a:lnTo>
                      <a:pt x="20903" y="10148"/>
                    </a:lnTo>
                    <a:lnTo>
                      <a:pt x="21028" y="10127"/>
                    </a:lnTo>
                    <a:lnTo>
                      <a:pt x="21028" y="10044"/>
                    </a:lnTo>
                    <a:lnTo>
                      <a:pt x="20945" y="9981"/>
                    </a:lnTo>
                    <a:lnTo>
                      <a:pt x="20945" y="9897"/>
                    </a:lnTo>
                    <a:lnTo>
                      <a:pt x="21028" y="9876"/>
                    </a:lnTo>
                    <a:lnTo>
                      <a:pt x="21049" y="9918"/>
                    </a:lnTo>
                    <a:lnTo>
                      <a:pt x="21133" y="9918"/>
                    </a:lnTo>
                    <a:lnTo>
                      <a:pt x="21238" y="10002"/>
                    </a:lnTo>
                    <a:lnTo>
                      <a:pt x="21321" y="9981"/>
                    </a:lnTo>
                    <a:lnTo>
                      <a:pt x="21342" y="9876"/>
                    </a:lnTo>
                    <a:lnTo>
                      <a:pt x="21426" y="9814"/>
                    </a:lnTo>
                    <a:lnTo>
                      <a:pt x="21426" y="9918"/>
                    </a:lnTo>
                    <a:lnTo>
                      <a:pt x="21530" y="10023"/>
                    </a:lnTo>
                    <a:lnTo>
                      <a:pt x="21551" y="9981"/>
                    </a:lnTo>
                    <a:lnTo>
                      <a:pt x="21551" y="9897"/>
                    </a:lnTo>
                    <a:lnTo>
                      <a:pt x="21656" y="9897"/>
                    </a:lnTo>
                    <a:lnTo>
                      <a:pt x="21677" y="9814"/>
                    </a:lnTo>
                    <a:lnTo>
                      <a:pt x="21761" y="9814"/>
                    </a:lnTo>
                    <a:lnTo>
                      <a:pt x="21886" y="9772"/>
                    </a:lnTo>
                    <a:cubicBezTo>
                      <a:pt x="21932" y="9802"/>
                      <a:pt x="21989" y="9822"/>
                      <a:pt x="22041" y="9822"/>
                    </a:cubicBezTo>
                    <a:cubicBezTo>
                      <a:pt x="22060" y="9822"/>
                      <a:pt x="22079" y="9819"/>
                      <a:pt x="22095" y="9814"/>
                    </a:cubicBezTo>
                    <a:cubicBezTo>
                      <a:pt x="22116" y="9814"/>
                      <a:pt x="22132" y="9808"/>
                      <a:pt x="22142" y="9803"/>
                    </a:cubicBezTo>
                    <a:lnTo>
                      <a:pt x="22142" y="9803"/>
                    </a:lnTo>
                    <a:lnTo>
                      <a:pt x="22095" y="9835"/>
                    </a:lnTo>
                    <a:lnTo>
                      <a:pt x="22158" y="9918"/>
                    </a:lnTo>
                    <a:lnTo>
                      <a:pt x="22033" y="10044"/>
                    </a:lnTo>
                    <a:lnTo>
                      <a:pt x="21949" y="10002"/>
                    </a:lnTo>
                    <a:lnTo>
                      <a:pt x="21886" y="10044"/>
                    </a:lnTo>
                    <a:lnTo>
                      <a:pt x="21782" y="10044"/>
                    </a:lnTo>
                    <a:lnTo>
                      <a:pt x="21740" y="10002"/>
                    </a:lnTo>
                    <a:lnTo>
                      <a:pt x="21656" y="10002"/>
                    </a:lnTo>
                    <a:lnTo>
                      <a:pt x="21551" y="10190"/>
                    </a:lnTo>
                    <a:lnTo>
                      <a:pt x="21572" y="10316"/>
                    </a:lnTo>
                    <a:lnTo>
                      <a:pt x="21572" y="10462"/>
                    </a:lnTo>
                    <a:lnTo>
                      <a:pt x="21551" y="10316"/>
                    </a:lnTo>
                    <a:lnTo>
                      <a:pt x="21510" y="10316"/>
                    </a:lnTo>
                    <a:lnTo>
                      <a:pt x="21468" y="10232"/>
                    </a:lnTo>
                    <a:lnTo>
                      <a:pt x="21405" y="10232"/>
                    </a:lnTo>
                    <a:lnTo>
                      <a:pt x="21342" y="10337"/>
                    </a:lnTo>
                    <a:lnTo>
                      <a:pt x="21196" y="10379"/>
                    </a:lnTo>
                    <a:lnTo>
                      <a:pt x="21133" y="10400"/>
                    </a:lnTo>
                    <a:lnTo>
                      <a:pt x="21133" y="10316"/>
                    </a:lnTo>
                    <a:lnTo>
                      <a:pt x="21091" y="10316"/>
                    </a:lnTo>
                    <a:lnTo>
                      <a:pt x="21007" y="10420"/>
                    </a:lnTo>
                    <a:lnTo>
                      <a:pt x="20924" y="10441"/>
                    </a:lnTo>
                    <a:lnTo>
                      <a:pt x="20882" y="10400"/>
                    </a:lnTo>
                    <a:lnTo>
                      <a:pt x="20798" y="10400"/>
                    </a:lnTo>
                    <a:lnTo>
                      <a:pt x="20735" y="10483"/>
                    </a:lnTo>
                    <a:lnTo>
                      <a:pt x="20735" y="10504"/>
                    </a:lnTo>
                    <a:lnTo>
                      <a:pt x="20589" y="10525"/>
                    </a:lnTo>
                    <a:lnTo>
                      <a:pt x="20505" y="10588"/>
                    </a:lnTo>
                    <a:lnTo>
                      <a:pt x="20505" y="10692"/>
                    </a:lnTo>
                    <a:lnTo>
                      <a:pt x="20526" y="10797"/>
                    </a:lnTo>
                    <a:lnTo>
                      <a:pt x="20422" y="11069"/>
                    </a:lnTo>
                    <a:lnTo>
                      <a:pt x="20380" y="11278"/>
                    </a:lnTo>
                    <a:lnTo>
                      <a:pt x="20380" y="11362"/>
                    </a:lnTo>
                    <a:lnTo>
                      <a:pt x="20484" y="11446"/>
                    </a:lnTo>
                    <a:lnTo>
                      <a:pt x="20463" y="11488"/>
                    </a:lnTo>
                    <a:lnTo>
                      <a:pt x="20359" y="11529"/>
                    </a:lnTo>
                    <a:lnTo>
                      <a:pt x="20359" y="11592"/>
                    </a:lnTo>
                    <a:lnTo>
                      <a:pt x="20422" y="11697"/>
                    </a:lnTo>
                    <a:lnTo>
                      <a:pt x="20422" y="11801"/>
                    </a:lnTo>
                    <a:lnTo>
                      <a:pt x="20380" y="11864"/>
                    </a:lnTo>
                    <a:lnTo>
                      <a:pt x="20359" y="11801"/>
                    </a:lnTo>
                    <a:lnTo>
                      <a:pt x="20275" y="11864"/>
                    </a:lnTo>
                    <a:lnTo>
                      <a:pt x="20212" y="11843"/>
                    </a:lnTo>
                    <a:lnTo>
                      <a:pt x="20254" y="11760"/>
                    </a:lnTo>
                    <a:lnTo>
                      <a:pt x="20296" y="11739"/>
                    </a:lnTo>
                    <a:lnTo>
                      <a:pt x="20296" y="11634"/>
                    </a:lnTo>
                    <a:lnTo>
                      <a:pt x="20212" y="11634"/>
                    </a:lnTo>
                    <a:lnTo>
                      <a:pt x="20087" y="11864"/>
                    </a:lnTo>
                    <a:lnTo>
                      <a:pt x="20066" y="12115"/>
                    </a:lnTo>
                    <a:lnTo>
                      <a:pt x="20108" y="12408"/>
                    </a:lnTo>
                    <a:lnTo>
                      <a:pt x="20108" y="12785"/>
                    </a:lnTo>
                    <a:lnTo>
                      <a:pt x="20087" y="12408"/>
                    </a:lnTo>
                    <a:lnTo>
                      <a:pt x="20045" y="12220"/>
                    </a:lnTo>
                    <a:lnTo>
                      <a:pt x="19982" y="12178"/>
                    </a:lnTo>
                    <a:lnTo>
                      <a:pt x="20045" y="12073"/>
                    </a:lnTo>
                    <a:lnTo>
                      <a:pt x="20045" y="11990"/>
                    </a:lnTo>
                    <a:lnTo>
                      <a:pt x="19898" y="11906"/>
                    </a:lnTo>
                    <a:lnTo>
                      <a:pt x="19961" y="11780"/>
                    </a:lnTo>
                    <a:lnTo>
                      <a:pt x="19961" y="11571"/>
                    </a:lnTo>
                    <a:lnTo>
                      <a:pt x="19877" y="11446"/>
                    </a:lnTo>
                    <a:lnTo>
                      <a:pt x="19877" y="11236"/>
                    </a:lnTo>
                    <a:lnTo>
                      <a:pt x="19961" y="11111"/>
                    </a:lnTo>
                    <a:lnTo>
                      <a:pt x="20045" y="10923"/>
                    </a:lnTo>
                    <a:lnTo>
                      <a:pt x="20045" y="10755"/>
                    </a:lnTo>
                    <a:lnTo>
                      <a:pt x="20003" y="10755"/>
                    </a:lnTo>
                    <a:lnTo>
                      <a:pt x="19961" y="10839"/>
                    </a:lnTo>
                    <a:lnTo>
                      <a:pt x="19940" y="10964"/>
                    </a:lnTo>
                    <a:lnTo>
                      <a:pt x="19857" y="11048"/>
                    </a:lnTo>
                    <a:lnTo>
                      <a:pt x="19836" y="11027"/>
                    </a:lnTo>
                    <a:lnTo>
                      <a:pt x="19794" y="10902"/>
                    </a:lnTo>
                    <a:lnTo>
                      <a:pt x="19877" y="10713"/>
                    </a:lnTo>
                    <a:lnTo>
                      <a:pt x="19898" y="10609"/>
                    </a:lnTo>
                    <a:lnTo>
                      <a:pt x="19836" y="10546"/>
                    </a:lnTo>
                    <a:lnTo>
                      <a:pt x="19752" y="10630"/>
                    </a:lnTo>
                    <a:lnTo>
                      <a:pt x="19731" y="10609"/>
                    </a:lnTo>
                    <a:lnTo>
                      <a:pt x="19689" y="10546"/>
                    </a:lnTo>
                    <a:lnTo>
                      <a:pt x="19731" y="10483"/>
                    </a:lnTo>
                    <a:lnTo>
                      <a:pt x="19731" y="10337"/>
                    </a:lnTo>
                    <a:lnTo>
                      <a:pt x="19668" y="10337"/>
                    </a:lnTo>
                    <a:lnTo>
                      <a:pt x="19668" y="10295"/>
                    </a:lnTo>
                    <a:lnTo>
                      <a:pt x="19689" y="10232"/>
                    </a:lnTo>
                    <a:lnTo>
                      <a:pt x="19689" y="10127"/>
                    </a:lnTo>
                    <a:lnTo>
                      <a:pt x="19585" y="10169"/>
                    </a:lnTo>
                    <a:lnTo>
                      <a:pt x="19271" y="10274"/>
                    </a:lnTo>
                    <a:lnTo>
                      <a:pt x="19103" y="10379"/>
                    </a:lnTo>
                    <a:lnTo>
                      <a:pt x="19041" y="10337"/>
                    </a:lnTo>
                    <a:lnTo>
                      <a:pt x="19041" y="10295"/>
                    </a:lnTo>
                    <a:lnTo>
                      <a:pt x="18999" y="10295"/>
                    </a:lnTo>
                    <a:lnTo>
                      <a:pt x="18915" y="10379"/>
                    </a:lnTo>
                    <a:lnTo>
                      <a:pt x="18831" y="10379"/>
                    </a:lnTo>
                    <a:lnTo>
                      <a:pt x="18789" y="10295"/>
                    </a:lnTo>
                    <a:lnTo>
                      <a:pt x="18622" y="10420"/>
                    </a:lnTo>
                    <a:lnTo>
                      <a:pt x="18622" y="10337"/>
                    </a:lnTo>
                    <a:lnTo>
                      <a:pt x="18517" y="10295"/>
                    </a:lnTo>
                    <a:lnTo>
                      <a:pt x="18476" y="10295"/>
                    </a:lnTo>
                    <a:lnTo>
                      <a:pt x="18476" y="10337"/>
                    </a:lnTo>
                    <a:lnTo>
                      <a:pt x="18308" y="10337"/>
                    </a:lnTo>
                    <a:lnTo>
                      <a:pt x="18078" y="10232"/>
                    </a:lnTo>
                    <a:lnTo>
                      <a:pt x="17890" y="10232"/>
                    </a:lnTo>
                    <a:lnTo>
                      <a:pt x="17701" y="10127"/>
                    </a:lnTo>
                    <a:lnTo>
                      <a:pt x="17555" y="10127"/>
                    </a:lnTo>
                    <a:lnTo>
                      <a:pt x="17555" y="10023"/>
                    </a:lnTo>
                    <a:lnTo>
                      <a:pt x="17429" y="9918"/>
                    </a:lnTo>
                    <a:lnTo>
                      <a:pt x="17346" y="9981"/>
                    </a:lnTo>
                    <a:lnTo>
                      <a:pt x="17241" y="9897"/>
                    </a:lnTo>
                    <a:lnTo>
                      <a:pt x="17220" y="9772"/>
                    </a:lnTo>
                    <a:lnTo>
                      <a:pt x="17116" y="9709"/>
                    </a:lnTo>
                    <a:lnTo>
                      <a:pt x="17053" y="9667"/>
                    </a:lnTo>
                    <a:lnTo>
                      <a:pt x="17157" y="9646"/>
                    </a:lnTo>
                    <a:lnTo>
                      <a:pt x="17283" y="9646"/>
                    </a:lnTo>
                    <a:lnTo>
                      <a:pt x="17283" y="9500"/>
                    </a:lnTo>
                    <a:lnTo>
                      <a:pt x="17388" y="9437"/>
                    </a:lnTo>
                    <a:lnTo>
                      <a:pt x="17367" y="9353"/>
                    </a:lnTo>
                    <a:lnTo>
                      <a:pt x="17471" y="9353"/>
                    </a:lnTo>
                    <a:lnTo>
                      <a:pt x="17639" y="9395"/>
                    </a:lnTo>
                    <a:lnTo>
                      <a:pt x="17681" y="9374"/>
                    </a:lnTo>
                    <a:lnTo>
                      <a:pt x="17681" y="9332"/>
                    </a:lnTo>
                    <a:lnTo>
                      <a:pt x="17806" y="9332"/>
                    </a:lnTo>
                    <a:lnTo>
                      <a:pt x="18078" y="9395"/>
                    </a:lnTo>
                    <a:lnTo>
                      <a:pt x="18183" y="9291"/>
                    </a:lnTo>
                    <a:lnTo>
                      <a:pt x="18183" y="9165"/>
                    </a:lnTo>
                    <a:lnTo>
                      <a:pt x="18225" y="9060"/>
                    </a:lnTo>
                    <a:lnTo>
                      <a:pt x="18183" y="8935"/>
                    </a:lnTo>
                    <a:lnTo>
                      <a:pt x="18183" y="8809"/>
                    </a:lnTo>
                    <a:lnTo>
                      <a:pt x="18120" y="8705"/>
                    </a:lnTo>
                    <a:lnTo>
                      <a:pt x="18078" y="8537"/>
                    </a:lnTo>
                    <a:lnTo>
                      <a:pt x="17994" y="8516"/>
                    </a:lnTo>
                    <a:lnTo>
                      <a:pt x="17973" y="8433"/>
                    </a:lnTo>
                    <a:lnTo>
                      <a:pt x="17806" y="8286"/>
                    </a:lnTo>
                    <a:lnTo>
                      <a:pt x="17764" y="8286"/>
                    </a:lnTo>
                    <a:lnTo>
                      <a:pt x="17743" y="8349"/>
                    </a:lnTo>
                    <a:lnTo>
                      <a:pt x="17681" y="8349"/>
                    </a:lnTo>
                    <a:lnTo>
                      <a:pt x="17660" y="8286"/>
                    </a:lnTo>
                    <a:lnTo>
                      <a:pt x="17492" y="8203"/>
                    </a:lnTo>
                    <a:lnTo>
                      <a:pt x="17492" y="8244"/>
                    </a:lnTo>
                    <a:lnTo>
                      <a:pt x="17597" y="8328"/>
                    </a:lnTo>
                    <a:lnTo>
                      <a:pt x="17576" y="8391"/>
                    </a:lnTo>
                    <a:lnTo>
                      <a:pt x="17639" y="8454"/>
                    </a:lnTo>
                    <a:lnTo>
                      <a:pt x="17576" y="8558"/>
                    </a:lnTo>
                    <a:lnTo>
                      <a:pt x="17492" y="8454"/>
                    </a:lnTo>
                    <a:lnTo>
                      <a:pt x="17492" y="8349"/>
                    </a:lnTo>
                    <a:lnTo>
                      <a:pt x="17388" y="8349"/>
                    </a:lnTo>
                    <a:lnTo>
                      <a:pt x="17220" y="8244"/>
                    </a:lnTo>
                    <a:lnTo>
                      <a:pt x="17178" y="8182"/>
                    </a:lnTo>
                    <a:lnTo>
                      <a:pt x="17137" y="8223"/>
                    </a:lnTo>
                    <a:lnTo>
                      <a:pt x="17053" y="8182"/>
                    </a:lnTo>
                    <a:lnTo>
                      <a:pt x="17011" y="8077"/>
                    </a:lnTo>
                    <a:lnTo>
                      <a:pt x="16906" y="7993"/>
                    </a:lnTo>
                    <a:lnTo>
                      <a:pt x="16739" y="7993"/>
                    </a:lnTo>
                    <a:lnTo>
                      <a:pt x="16551" y="7805"/>
                    </a:lnTo>
                    <a:lnTo>
                      <a:pt x="16404" y="7721"/>
                    </a:lnTo>
                    <a:lnTo>
                      <a:pt x="16383" y="7617"/>
                    </a:lnTo>
                    <a:lnTo>
                      <a:pt x="15902" y="7345"/>
                    </a:lnTo>
                    <a:lnTo>
                      <a:pt x="15776" y="7135"/>
                    </a:lnTo>
                    <a:lnTo>
                      <a:pt x="15776" y="6968"/>
                    </a:lnTo>
                    <a:lnTo>
                      <a:pt x="15672" y="6717"/>
                    </a:lnTo>
                    <a:lnTo>
                      <a:pt x="15672" y="6612"/>
                    </a:lnTo>
                    <a:lnTo>
                      <a:pt x="15567" y="6612"/>
                    </a:lnTo>
                    <a:lnTo>
                      <a:pt x="15442" y="6508"/>
                    </a:lnTo>
                    <a:lnTo>
                      <a:pt x="15337" y="6508"/>
                    </a:lnTo>
                    <a:lnTo>
                      <a:pt x="15253" y="6424"/>
                    </a:lnTo>
                    <a:lnTo>
                      <a:pt x="15149" y="6403"/>
                    </a:lnTo>
                    <a:lnTo>
                      <a:pt x="15065" y="6319"/>
                    </a:lnTo>
                    <a:lnTo>
                      <a:pt x="14940" y="6361"/>
                    </a:lnTo>
                    <a:lnTo>
                      <a:pt x="14793" y="6487"/>
                    </a:lnTo>
                    <a:lnTo>
                      <a:pt x="14688" y="6696"/>
                    </a:lnTo>
                    <a:lnTo>
                      <a:pt x="14584" y="6738"/>
                    </a:lnTo>
                    <a:lnTo>
                      <a:pt x="14479" y="6801"/>
                    </a:lnTo>
                    <a:lnTo>
                      <a:pt x="14375" y="6801"/>
                    </a:lnTo>
                    <a:lnTo>
                      <a:pt x="14312" y="6738"/>
                    </a:lnTo>
                    <a:lnTo>
                      <a:pt x="14144" y="6696"/>
                    </a:lnTo>
                    <a:lnTo>
                      <a:pt x="14061" y="6633"/>
                    </a:lnTo>
                    <a:lnTo>
                      <a:pt x="14144" y="6529"/>
                    </a:lnTo>
                    <a:lnTo>
                      <a:pt x="14207" y="6466"/>
                    </a:lnTo>
                    <a:lnTo>
                      <a:pt x="14270" y="6466"/>
                    </a:lnTo>
                    <a:lnTo>
                      <a:pt x="14375" y="6361"/>
                    </a:lnTo>
                    <a:lnTo>
                      <a:pt x="14458" y="6319"/>
                    </a:lnTo>
                    <a:lnTo>
                      <a:pt x="14479" y="6257"/>
                    </a:lnTo>
                    <a:lnTo>
                      <a:pt x="14458" y="6215"/>
                    </a:lnTo>
                    <a:lnTo>
                      <a:pt x="14375" y="6236"/>
                    </a:lnTo>
                    <a:lnTo>
                      <a:pt x="14333" y="6194"/>
                    </a:lnTo>
                    <a:lnTo>
                      <a:pt x="14354" y="6110"/>
                    </a:lnTo>
                    <a:lnTo>
                      <a:pt x="14458" y="6006"/>
                    </a:lnTo>
                    <a:lnTo>
                      <a:pt x="14437" y="5943"/>
                    </a:lnTo>
                    <a:lnTo>
                      <a:pt x="14542" y="5838"/>
                    </a:lnTo>
                    <a:lnTo>
                      <a:pt x="14542" y="5754"/>
                    </a:lnTo>
                    <a:lnTo>
                      <a:pt x="14521" y="5629"/>
                    </a:lnTo>
                    <a:lnTo>
                      <a:pt x="14375" y="5650"/>
                    </a:lnTo>
                    <a:lnTo>
                      <a:pt x="14375" y="5734"/>
                    </a:lnTo>
                    <a:lnTo>
                      <a:pt x="14165" y="5880"/>
                    </a:lnTo>
                    <a:lnTo>
                      <a:pt x="14061" y="5838"/>
                    </a:lnTo>
                    <a:lnTo>
                      <a:pt x="14165" y="6047"/>
                    </a:lnTo>
                    <a:lnTo>
                      <a:pt x="14103" y="6131"/>
                    </a:lnTo>
                    <a:lnTo>
                      <a:pt x="14061" y="6026"/>
                    </a:lnTo>
                    <a:lnTo>
                      <a:pt x="13914" y="6026"/>
                    </a:lnTo>
                    <a:lnTo>
                      <a:pt x="13810" y="6131"/>
                    </a:lnTo>
                    <a:lnTo>
                      <a:pt x="13893" y="6152"/>
                    </a:lnTo>
                    <a:lnTo>
                      <a:pt x="13851" y="6298"/>
                    </a:lnTo>
                    <a:lnTo>
                      <a:pt x="13747" y="6236"/>
                    </a:lnTo>
                    <a:lnTo>
                      <a:pt x="13642" y="6319"/>
                    </a:lnTo>
                    <a:lnTo>
                      <a:pt x="13684" y="6403"/>
                    </a:lnTo>
                    <a:lnTo>
                      <a:pt x="13789" y="6403"/>
                    </a:lnTo>
                    <a:lnTo>
                      <a:pt x="13831" y="6466"/>
                    </a:lnTo>
                    <a:lnTo>
                      <a:pt x="13642" y="6570"/>
                    </a:lnTo>
                    <a:lnTo>
                      <a:pt x="13579" y="6424"/>
                    </a:lnTo>
                    <a:lnTo>
                      <a:pt x="13433" y="6361"/>
                    </a:lnTo>
                    <a:lnTo>
                      <a:pt x="13391" y="6236"/>
                    </a:lnTo>
                    <a:lnTo>
                      <a:pt x="13391" y="5713"/>
                    </a:lnTo>
                    <a:lnTo>
                      <a:pt x="13496" y="5503"/>
                    </a:lnTo>
                    <a:lnTo>
                      <a:pt x="13475" y="5148"/>
                    </a:lnTo>
                    <a:lnTo>
                      <a:pt x="13538" y="5001"/>
                    </a:lnTo>
                    <a:lnTo>
                      <a:pt x="13517" y="4562"/>
                    </a:lnTo>
                    <a:lnTo>
                      <a:pt x="13517" y="4625"/>
                    </a:lnTo>
                    <a:lnTo>
                      <a:pt x="13370" y="4687"/>
                    </a:lnTo>
                    <a:lnTo>
                      <a:pt x="13266" y="4855"/>
                    </a:lnTo>
                    <a:lnTo>
                      <a:pt x="13349" y="4938"/>
                    </a:lnTo>
                    <a:lnTo>
                      <a:pt x="13287" y="5001"/>
                    </a:lnTo>
                    <a:lnTo>
                      <a:pt x="13349" y="5148"/>
                    </a:lnTo>
                    <a:lnTo>
                      <a:pt x="13307" y="5315"/>
                    </a:lnTo>
                    <a:lnTo>
                      <a:pt x="13245" y="5294"/>
                    </a:lnTo>
                    <a:lnTo>
                      <a:pt x="13161" y="5210"/>
                    </a:lnTo>
                    <a:lnTo>
                      <a:pt x="13119" y="5294"/>
                    </a:lnTo>
                    <a:lnTo>
                      <a:pt x="13119" y="5378"/>
                    </a:lnTo>
                    <a:lnTo>
                      <a:pt x="13056" y="5315"/>
                    </a:lnTo>
                    <a:lnTo>
                      <a:pt x="12952" y="5399"/>
                    </a:lnTo>
                    <a:lnTo>
                      <a:pt x="12952" y="5482"/>
                    </a:lnTo>
                    <a:lnTo>
                      <a:pt x="12889" y="5482"/>
                    </a:lnTo>
                    <a:lnTo>
                      <a:pt x="12638" y="5608"/>
                    </a:lnTo>
                    <a:lnTo>
                      <a:pt x="12491" y="5775"/>
                    </a:lnTo>
                    <a:lnTo>
                      <a:pt x="12429" y="5692"/>
                    </a:lnTo>
                    <a:lnTo>
                      <a:pt x="12429" y="5587"/>
                    </a:lnTo>
                    <a:lnTo>
                      <a:pt x="12575" y="5524"/>
                    </a:lnTo>
                    <a:lnTo>
                      <a:pt x="12596" y="5420"/>
                    </a:lnTo>
                    <a:lnTo>
                      <a:pt x="12491" y="5420"/>
                    </a:lnTo>
                    <a:lnTo>
                      <a:pt x="12387" y="5482"/>
                    </a:lnTo>
                    <a:lnTo>
                      <a:pt x="12178" y="5482"/>
                    </a:lnTo>
                    <a:lnTo>
                      <a:pt x="12052" y="5566"/>
                    </a:lnTo>
                    <a:lnTo>
                      <a:pt x="11780" y="5566"/>
                    </a:lnTo>
                    <a:lnTo>
                      <a:pt x="11424" y="5817"/>
                    </a:lnTo>
                    <a:lnTo>
                      <a:pt x="11257" y="5880"/>
                    </a:lnTo>
                    <a:lnTo>
                      <a:pt x="11111" y="6089"/>
                    </a:lnTo>
                    <a:lnTo>
                      <a:pt x="11090" y="5985"/>
                    </a:lnTo>
                    <a:lnTo>
                      <a:pt x="11215" y="5796"/>
                    </a:lnTo>
                    <a:lnTo>
                      <a:pt x="11173" y="5713"/>
                    </a:lnTo>
                    <a:lnTo>
                      <a:pt x="10985" y="5817"/>
                    </a:lnTo>
                    <a:lnTo>
                      <a:pt x="10964" y="5775"/>
                    </a:lnTo>
                    <a:lnTo>
                      <a:pt x="10880" y="5796"/>
                    </a:lnTo>
                    <a:lnTo>
                      <a:pt x="10797" y="5838"/>
                    </a:lnTo>
                    <a:lnTo>
                      <a:pt x="10734" y="5775"/>
                    </a:lnTo>
                    <a:lnTo>
                      <a:pt x="10629" y="5796"/>
                    </a:lnTo>
                    <a:lnTo>
                      <a:pt x="10587" y="5880"/>
                    </a:lnTo>
                    <a:lnTo>
                      <a:pt x="10315" y="6047"/>
                    </a:lnTo>
                    <a:lnTo>
                      <a:pt x="10211" y="6047"/>
                    </a:lnTo>
                    <a:lnTo>
                      <a:pt x="10022" y="6110"/>
                    </a:lnTo>
                    <a:lnTo>
                      <a:pt x="9897" y="6257"/>
                    </a:lnTo>
                    <a:lnTo>
                      <a:pt x="9939" y="6361"/>
                    </a:lnTo>
                    <a:lnTo>
                      <a:pt x="9834" y="6340"/>
                    </a:lnTo>
                    <a:lnTo>
                      <a:pt x="9792" y="6403"/>
                    </a:lnTo>
                    <a:lnTo>
                      <a:pt x="9688" y="6361"/>
                    </a:lnTo>
                    <a:lnTo>
                      <a:pt x="9657" y="6408"/>
                    </a:lnTo>
                    <a:lnTo>
                      <a:pt x="9657" y="6408"/>
                    </a:lnTo>
                    <a:lnTo>
                      <a:pt x="9583" y="6319"/>
                    </a:lnTo>
                    <a:lnTo>
                      <a:pt x="9625" y="6215"/>
                    </a:lnTo>
                    <a:lnTo>
                      <a:pt x="9709" y="6215"/>
                    </a:lnTo>
                    <a:lnTo>
                      <a:pt x="9792" y="6110"/>
                    </a:lnTo>
                    <a:lnTo>
                      <a:pt x="9897" y="6026"/>
                    </a:lnTo>
                    <a:lnTo>
                      <a:pt x="9939" y="6068"/>
                    </a:lnTo>
                    <a:lnTo>
                      <a:pt x="10022" y="6026"/>
                    </a:lnTo>
                    <a:lnTo>
                      <a:pt x="10043" y="5943"/>
                    </a:lnTo>
                    <a:lnTo>
                      <a:pt x="10169" y="5838"/>
                    </a:lnTo>
                    <a:lnTo>
                      <a:pt x="10211" y="5901"/>
                    </a:lnTo>
                    <a:lnTo>
                      <a:pt x="10462" y="5796"/>
                    </a:lnTo>
                    <a:lnTo>
                      <a:pt x="10546" y="5650"/>
                    </a:lnTo>
                    <a:lnTo>
                      <a:pt x="10671" y="5608"/>
                    </a:lnTo>
                    <a:lnTo>
                      <a:pt x="10880" y="5629"/>
                    </a:lnTo>
                    <a:lnTo>
                      <a:pt x="10901" y="5587"/>
                    </a:lnTo>
                    <a:lnTo>
                      <a:pt x="11090" y="5587"/>
                    </a:lnTo>
                    <a:lnTo>
                      <a:pt x="11278" y="5503"/>
                    </a:lnTo>
                    <a:lnTo>
                      <a:pt x="11320" y="5587"/>
                    </a:lnTo>
                    <a:lnTo>
                      <a:pt x="11383" y="5587"/>
                    </a:lnTo>
                    <a:lnTo>
                      <a:pt x="11445" y="5524"/>
                    </a:lnTo>
                    <a:lnTo>
                      <a:pt x="11529" y="5524"/>
                    </a:lnTo>
                    <a:lnTo>
                      <a:pt x="11675" y="5503"/>
                    </a:lnTo>
                    <a:lnTo>
                      <a:pt x="11738" y="5399"/>
                    </a:lnTo>
                    <a:lnTo>
                      <a:pt x="11989" y="5315"/>
                    </a:lnTo>
                    <a:lnTo>
                      <a:pt x="12240" y="5231"/>
                    </a:lnTo>
                    <a:lnTo>
                      <a:pt x="12261" y="5127"/>
                    </a:lnTo>
                    <a:lnTo>
                      <a:pt x="12324" y="5127"/>
                    </a:lnTo>
                    <a:lnTo>
                      <a:pt x="12366" y="5085"/>
                    </a:lnTo>
                    <a:lnTo>
                      <a:pt x="12324" y="5022"/>
                    </a:lnTo>
                    <a:lnTo>
                      <a:pt x="12324" y="4918"/>
                    </a:lnTo>
                    <a:lnTo>
                      <a:pt x="12240" y="4876"/>
                    </a:lnTo>
                    <a:lnTo>
                      <a:pt x="12219" y="4918"/>
                    </a:lnTo>
                    <a:lnTo>
                      <a:pt x="12219" y="5001"/>
                    </a:lnTo>
                    <a:lnTo>
                      <a:pt x="12115" y="5022"/>
                    </a:lnTo>
                    <a:lnTo>
                      <a:pt x="12073" y="4980"/>
                    </a:lnTo>
                    <a:lnTo>
                      <a:pt x="12031" y="4980"/>
                    </a:lnTo>
                    <a:lnTo>
                      <a:pt x="12010" y="4938"/>
                    </a:lnTo>
                    <a:lnTo>
                      <a:pt x="11885" y="4938"/>
                    </a:lnTo>
                    <a:lnTo>
                      <a:pt x="11696" y="5001"/>
                    </a:lnTo>
                    <a:lnTo>
                      <a:pt x="11634" y="5106"/>
                    </a:lnTo>
                    <a:lnTo>
                      <a:pt x="11571" y="5169"/>
                    </a:lnTo>
                    <a:lnTo>
                      <a:pt x="11508" y="5085"/>
                    </a:lnTo>
                    <a:lnTo>
                      <a:pt x="11466" y="5085"/>
                    </a:lnTo>
                    <a:lnTo>
                      <a:pt x="11362" y="5169"/>
                    </a:lnTo>
                    <a:lnTo>
                      <a:pt x="11090" y="5252"/>
                    </a:lnTo>
                    <a:lnTo>
                      <a:pt x="10755" y="5273"/>
                    </a:lnTo>
                    <a:lnTo>
                      <a:pt x="10692" y="5210"/>
                    </a:lnTo>
                    <a:lnTo>
                      <a:pt x="10629" y="5210"/>
                    </a:lnTo>
                    <a:lnTo>
                      <a:pt x="10650" y="5273"/>
                    </a:lnTo>
                    <a:lnTo>
                      <a:pt x="10587" y="5315"/>
                    </a:lnTo>
                    <a:lnTo>
                      <a:pt x="10483" y="5294"/>
                    </a:lnTo>
                    <a:lnTo>
                      <a:pt x="10420" y="5294"/>
                    </a:lnTo>
                    <a:lnTo>
                      <a:pt x="10357" y="5420"/>
                    </a:lnTo>
                    <a:lnTo>
                      <a:pt x="10211" y="5587"/>
                    </a:lnTo>
                    <a:lnTo>
                      <a:pt x="10148" y="5524"/>
                    </a:lnTo>
                    <a:lnTo>
                      <a:pt x="10043" y="5524"/>
                    </a:lnTo>
                    <a:lnTo>
                      <a:pt x="10022" y="5503"/>
                    </a:lnTo>
                    <a:lnTo>
                      <a:pt x="9897" y="5503"/>
                    </a:lnTo>
                    <a:lnTo>
                      <a:pt x="9813" y="5566"/>
                    </a:lnTo>
                    <a:lnTo>
                      <a:pt x="9730" y="5566"/>
                    </a:lnTo>
                    <a:lnTo>
                      <a:pt x="9688" y="5629"/>
                    </a:lnTo>
                    <a:lnTo>
                      <a:pt x="9583" y="5671"/>
                    </a:lnTo>
                    <a:lnTo>
                      <a:pt x="9478" y="5734"/>
                    </a:lnTo>
                    <a:lnTo>
                      <a:pt x="9311" y="5817"/>
                    </a:lnTo>
                    <a:lnTo>
                      <a:pt x="9123" y="5880"/>
                    </a:lnTo>
                    <a:lnTo>
                      <a:pt x="9081" y="5985"/>
                    </a:lnTo>
                    <a:lnTo>
                      <a:pt x="9081" y="6152"/>
                    </a:lnTo>
                    <a:lnTo>
                      <a:pt x="9102" y="6466"/>
                    </a:lnTo>
                    <a:lnTo>
                      <a:pt x="9081" y="6633"/>
                    </a:lnTo>
                    <a:lnTo>
                      <a:pt x="9018" y="6612"/>
                    </a:lnTo>
                    <a:lnTo>
                      <a:pt x="8955" y="6654"/>
                    </a:lnTo>
                    <a:lnTo>
                      <a:pt x="8704" y="6863"/>
                    </a:lnTo>
                    <a:lnTo>
                      <a:pt x="8788" y="6759"/>
                    </a:lnTo>
                    <a:lnTo>
                      <a:pt x="8893" y="6633"/>
                    </a:lnTo>
                    <a:lnTo>
                      <a:pt x="8914" y="6550"/>
                    </a:lnTo>
                    <a:lnTo>
                      <a:pt x="8872" y="6529"/>
                    </a:lnTo>
                    <a:lnTo>
                      <a:pt x="8872" y="6445"/>
                    </a:lnTo>
                    <a:lnTo>
                      <a:pt x="8746" y="6257"/>
                    </a:lnTo>
                    <a:lnTo>
                      <a:pt x="8662" y="6257"/>
                    </a:lnTo>
                    <a:lnTo>
                      <a:pt x="8600" y="6173"/>
                    </a:lnTo>
                    <a:lnTo>
                      <a:pt x="8537" y="6152"/>
                    </a:lnTo>
                    <a:lnTo>
                      <a:pt x="8537" y="6006"/>
                    </a:lnTo>
                    <a:lnTo>
                      <a:pt x="8390" y="5817"/>
                    </a:lnTo>
                    <a:lnTo>
                      <a:pt x="8370" y="5817"/>
                    </a:lnTo>
                    <a:lnTo>
                      <a:pt x="8286" y="5796"/>
                    </a:lnTo>
                    <a:lnTo>
                      <a:pt x="8265" y="5692"/>
                    </a:lnTo>
                    <a:lnTo>
                      <a:pt x="8181" y="5629"/>
                    </a:lnTo>
                    <a:lnTo>
                      <a:pt x="8139" y="5671"/>
                    </a:lnTo>
                    <a:lnTo>
                      <a:pt x="8035" y="5587"/>
                    </a:lnTo>
                    <a:lnTo>
                      <a:pt x="7846" y="5378"/>
                    </a:lnTo>
                    <a:lnTo>
                      <a:pt x="7805" y="5190"/>
                    </a:lnTo>
                    <a:lnTo>
                      <a:pt x="7805" y="5001"/>
                    </a:lnTo>
                    <a:lnTo>
                      <a:pt x="7763" y="4980"/>
                    </a:lnTo>
                    <a:lnTo>
                      <a:pt x="7721" y="5043"/>
                    </a:lnTo>
                    <a:lnTo>
                      <a:pt x="7658" y="5001"/>
                    </a:lnTo>
                    <a:lnTo>
                      <a:pt x="7616" y="4876"/>
                    </a:lnTo>
                    <a:lnTo>
                      <a:pt x="7658" y="4750"/>
                    </a:lnTo>
                    <a:lnTo>
                      <a:pt x="7637" y="4729"/>
                    </a:lnTo>
                    <a:lnTo>
                      <a:pt x="7658" y="4646"/>
                    </a:lnTo>
                    <a:lnTo>
                      <a:pt x="7533" y="4520"/>
                    </a:lnTo>
                    <a:lnTo>
                      <a:pt x="7533" y="4415"/>
                    </a:lnTo>
                    <a:lnTo>
                      <a:pt x="7428" y="4332"/>
                    </a:lnTo>
                    <a:lnTo>
                      <a:pt x="7386" y="4332"/>
                    </a:lnTo>
                    <a:lnTo>
                      <a:pt x="7323" y="4248"/>
                    </a:lnTo>
                    <a:lnTo>
                      <a:pt x="7219" y="4164"/>
                    </a:lnTo>
                    <a:lnTo>
                      <a:pt x="7114" y="4164"/>
                    </a:lnTo>
                    <a:lnTo>
                      <a:pt x="6800" y="3934"/>
                    </a:lnTo>
                    <a:lnTo>
                      <a:pt x="6717" y="3934"/>
                    </a:lnTo>
                    <a:lnTo>
                      <a:pt x="6696" y="3850"/>
                    </a:lnTo>
                    <a:lnTo>
                      <a:pt x="0" y="16091"/>
                    </a:lnTo>
                    <a:lnTo>
                      <a:pt x="377" y="16091"/>
                    </a:lnTo>
                    <a:lnTo>
                      <a:pt x="502" y="16153"/>
                    </a:lnTo>
                    <a:lnTo>
                      <a:pt x="711" y="16007"/>
                    </a:lnTo>
                    <a:lnTo>
                      <a:pt x="1004" y="16049"/>
                    </a:lnTo>
                    <a:lnTo>
                      <a:pt x="858" y="16300"/>
                    </a:lnTo>
                    <a:lnTo>
                      <a:pt x="921" y="16446"/>
                    </a:lnTo>
                    <a:lnTo>
                      <a:pt x="1025" y="16718"/>
                    </a:lnTo>
                    <a:lnTo>
                      <a:pt x="1172" y="17388"/>
                    </a:lnTo>
                    <a:lnTo>
                      <a:pt x="1235" y="17534"/>
                    </a:lnTo>
                    <a:lnTo>
                      <a:pt x="1130" y="17702"/>
                    </a:lnTo>
                    <a:lnTo>
                      <a:pt x="1130" y="17765"/>
                    </a:lnTo>
                    <a:lnTo>
                      <a:pt x="1172" y="17765"/>
                    </a:lnTo>
                    <a:lnTo>
                      <a:pt x="1381" y="17744"/>
                    </a:lnTo>
                    <a:lnTo>
                      <a:pt x="1569" y="17723"/>
                    </a:lnTo>
                    <a:lnTo>
                      <a:pt x="1695" y="17639"/>
                    </a:lnTo>
                    <a:lnTo>
                      <a:pt x="1862" y="17409"/>
                    </a:lnTo>
                    <a:lnTo>
                      <a:pt x="1988" y="17283"/>
                    </a:lnTo>
                    <a:lnTo>
                      <a:pt x="2197" y="17200"/>
                    </a:lnTo>
                    <a:lnTo>
                      <a:pt x="2260" y="17179"/>
                    </a:lnTo>
                    <a:lnTo>
                      <a:pt x="2469" y="17116"/>
                    </a:lnTo>
                    <a:lnTo>
                      <a:pt x="2636" y="17116"/>
                    </a:lnTo>
                    <a:lnTo>
                      <a:pt x="2783" y="17221"/>
                    </a:lnTo>
                    <a:lnTo>
                      <a:pt x="2783" y="17325"/>
                    </a:lnTo>
                    <a:lnTo>
                      <a:pt x="2804" y="17409"/>
                    </a:lnTo>
                    <a:lnTo>
                      <a:pt x="2720" y="17555"/>
                    </a:lnTo>
                    <a:lnTo>
                      <a:pt x="2699" y="17639"/>
                    </a:lnTo>
                    <a:lnTo>
                      <a:pt x="2825" y="17974"/>
                    </a:lnTo>
                    <a:lnTo>
                      <a:pt x="2804" y="18078"/>
                    </a:lnTo>
                    <a:lnTo>
                      <a:pt x="2846" y="18288"/>
                    </a:lnTo>
                    <a:lnTo>
                      <a:pt x="2992" y="18455"/>
                    </a:lnTo>
                    <a:lnTo>
                      <a:pt x="3013" y="18664"/>
                    </a:lnTo>
                    <a:lnTo>
                      <a:pt x="3055" y="18748"/>
                    </a:lnTo>
                    <a:lnTo>
                      <a:pt x="3097" y="18853"/>
                    </a:lnTo>
                    <a:lnTo>
                      <a:pt x="3034" y="18957"/>
                    </a:lnTo>
                    <a:lnTo>
                      <a:pt x="3034" y="19062"/>
                    </a:lnTo>
                    <a:lnTo>
                      <a:pt x="3055" y="19146"/>
                    </a:lnTo>
                    <a:lnTo>
                      <a:pt x="3013" y="19501"/>
                    </a:lnTo>
                    <a:lnTo>
                      <a:pt x="3013" y="19920"/>
                    </a:lnTo>
                    <a:lnTo>
                      <a:pt x="3034" y="20338"/>
                    </a:lnTo>
                    <a:lnTo>
                      <a:pt x="2929" y="20380"/>
                    </a:lnTo>
                    <a:lnTo>
                      <a:pt x="2929" y="20464"/>
                    </a:lnTo>
                    <a:lnTo>
                      <a:pt x="2971" y="20464"/>
                    </a:lnTo>
                    <a:lnTo>
                      <a:pt x="3055" y="20527"/>
                    </a:lnTo>
                    <a:lnTo>
                      <a:pt x="3076" y="20568"/>
                    </a:lnTo>
                    <a:lnTo>
                      <a:pt x="3034" y="20589"/>
                    </a:lnTo>
                    <a:lnTo>
                      <a:pt x="2971" y="20652"/>
                    </a:lnTo>
                    <a:lnTo>
                      <a:pt x="3013" y="20736"/>
                    </a:lnTo>
                    <a:lnTo>
                      <a:pt x="3055" y="20778"/>
                    </a:lnTo>
                    <a:lnTo>
                      <a:pt x="3076" y="20861"/>
                    </a:lnTo>
                    <a:lnTo>
                      <a:pt x="3055" y="20903"/>
                    </a:lnTo>
                    <a:lnTo>
                      <a:pt x="3055" y="20966"/>
                    </a:lnTo>
                    <a:lnTo>
                      <a:pt x="3160" y="20966"/>
                    </a:lnTo>
                    <a:lnTo>
                      <a:pt x="3243" y="20987"/>
                    </a:lnTo>
                    <a:lnTo>
                      <a:pt x="3348" y="21154"/>
                    </a:lnTo>
                    <a:lnTo>
                      <a:pt x="3369" y="21217"/>
                    </a:lnTo>
                    <a:lnTo>
                      <a:pt x="3452" y="21280"/>
                    </a:lnTo>
                    <a:lnTo>
                      <a:pt x="3578" y="21363"/>
                    </a:lnTo>
                    <a:lnTo>
                      <a:pt x="3641" y="21468"/>
                    </a:lnTo>
                    <a:lnTo>
                      <a:pt x="3641" y="21573"/>
                    </a:lnTo>
                    <a:lnTo>
                      <a:pt x="3683" y="21594"/>
                    </a:lnTo>
                    <a:lnTo>
                      <a:pt x="3704" y="21635"/>
                    </a:lnTo>
                    <a:lnTo>
                      <a:pt x="3683" y="21698"/>
                    </a:lnTo>
                    <a:lnTo>
                      <a:pt x="3683" y="21740"/>
                    </a:lnTo>
                    <a:lnTo>
                      <a:pt x="3641" y="21782"/>
                    </a:lnTo>
                    <a:lnTo>
                      <a:pt x="3641" y="21845"/>
                    </a:lnTo>
                    <a:lnTo>
                      <a:pt x="3641" y="21887"/>
                    </a:lnTo>
                    <a:lnTo>
                      <a:pt x="3662" y="21907"/>
                    </a:lnTo>
                    <a:lnTo>
                      <a:pt x="3599" y="22033"/>
                    </a:lnTo>
                    <a:lnTo>
                      <a:pt x="3452" y="22326"/>
                    </a:lnTo>
                    <a:lnTo>
                      <a:pt x="3432" y="22514"/>
                    </a:lnTo>
                    <a:lnTo>
                      <a:pt x="3285" y="22661"/>
                    </a:lnTo>
                    <a:lnTo>
                      <a:pt x="3285" y="22744"/>
                    </a:lnTo>
                    <a:lnTo>
                      <a:pt x="3327" y="22744"/>
                    </a:lnTo>
                    <a:lnTo>
                      <a:pt x="3494" y="22535"/>
                    </a:lnTo>
                    <a:lnTo>
                      <a:pt x="3536" y="22410"/>
                    </a:lnTo>
                    <a:lnTo>
                      <a:pt x="3662" y="22305"/>
                    </a:lnTo>
                    <a:lnTo>
                      <a:pt x="3683" y="22347"/>
                    </a:lnTo>
                    <a:lnTo>
                      <a:pt x="3766" y="22368"/>
                    </a:lnTo>
                    <a:lnTo>
                      <a:pt x="3766" y="22431"/>
                    </a:lnTo>
                    <a:lnTo>
                      <a:pt x="3599" y="22514"/>
                    </a:lnTo>
                    <a:lnTo>
                      <a:pt x="3557" y="22619"/>
                    </a:lnTo>
                    <a:lnTo>
                      <a:pt x="3390" y="22786"/>
                    </a:lnTo>
                    <a:lnTo>
                      <a:pt x="3390" y="22828"/>
                    </a:lnTo>
                    <a:lnTo>
                      <a:pt x="3473" y="22828"/>
                    </a:lnTo>
                    <a:lnTo>
                      <a:pt x="3432" y="22870"/>
                    </a:lnTo>
                    <a:lnTo>
                      <a:pt x="3285" y="22849"/>
                    </a:lnTo>
                    <a:lnTo>
                      <a:pt x="3222" y="22870"/>
                    </a:lnTo>
                    <a:lnTo>
                      <a:pt x="3160" y="23037"/>
                    </a:lnTo>
                    <a:lnTo>
                      <a:pt x="3055" y="23142"/>
                    </a:lnTo>
                    <a:lnTo>
                      <a:pt x="3076" y="23268"/>
                    </a:lnTo>
                    <a:lnTo>
                      <a:pt x="3034" y="23247"/>
                    </a:lnTo>
                    <a:lnTo>
                      <a:pt x="2971" y="23184"/>
                    </a:lnTo>
                    <a:lnTo>
                      <a:pt x="2908" y="23247"/>
                    </a:lnTo>
                    <a:lnTo>
                      <a:pt x="2908" y="23393"/>
                    </a:lnTo>
                    <a:lnTo>
                      <a:pt x="3013" y="23393"/>
                    </a:lnTo>
                    <a:lnTo>
                      <a:pt x="3034" y="23477"/>
                    </a:lnTo>
                    <a:lnTo>
                      <a:pt x="2971" y="23665"/>
                    </a:lnTo>
                    <a:lnTo>
                      <a:pt x="2950" y="23937"/>
                    </a:lnTo>
                    <a:lnTo>
                      <a:pt x="3013" y="24125"/>
                    </a:lnTo>
                    <a:lnTo>
                      <a:pt x="3076" y="24293"/>
                    </a:lnTo>
                    <a:lnTo>
                      <a:pt x="3160" y="24314"/>
                    </a:lnTo>
                    <a:lnTo>
                      <a:pt x="3180" y="24230"/>
                    </a:lnTo>
                    <a:lnTo>
                      <a:pt x="3264" y="24146"/>
                    </a:lnTo>
                    <a:lnTo>
                      <a:pt x="3452" y="24104"/>
                    </a:lnTo>
                    <a:lnTo>
                      <a:pt x="3557" y="24021"/>
                    </a:lnTo>
                    <a:lnTo>
                      <a:pt x="3662" y="23895"/>
                    </a:lnTo>
                    <a:lnTo>
                      <a:pt x="3704" y="23895"/>
                    </a:lnTo>
                    <a:lnTo>
                      <a:pt x="3704" y="24021"/>
                    </a:lnTo>
                    <a:lnTo>
                      <a:pt x="3662" y="24125"/>
                    </a:lnTo>
                    <a:lnTo>
                      <a:pt x="3599" y="24146"/>
                    </a:lnTo>
                    <a:lnTo>
                      <a:pt x="3536" y="24251"/>
                    </a:lnTo>
                    <a:lnTo>
                      <a:pt x="3536" y="24314"/>
                    </a:lnTo>
                    <a:lnTo>
                      <a:pt x="3641" y="24397"/>
                    </a:lnTo>
                    <a:lnTo>
                      <a:pt x="3704" y="24460"/>
                    </a:lnTo>
                    <a:lnTo>
                      <a:pt x="3808" y="24460"/>
                    </a:lnTo>
                    <a:lnTo>
                      <a:pt x="3892" y="24502"/>
                    </a:lnTo>
                    <a:lnTo>
                      <a:pt x="3955" y="24544"/>
                    </a:lnTo>
                    <a:lnTo>
                      <a:pt x="3808" y="24502"/>
                    </a:lnTo>
                    <a:lnTo>
                      <a:pt x="3683" y="24502"/>
                    </a:lnTo>
                    <a:lnTo>
                      <a:pt x="3578" y="24439"/>
                    </a:lnTo>
                    <a:lnTo>
                      <a:pt x="3432" y="24439"/>
                    </a:lnTo>
                    <a:lnTo>
                      <a:pt x="3369" y="24523"/>
                    </a:lnTo>
                    <a:lnTo>
                      <a:pt x="3369" y="24607"/>
                    </a:lnTo>
                    <a:lnTo>
                      <a:pt x="3432" y="24669"/>
                    </a:lnTo>
                    <a:lnTo>
                      <a:pt x="3452" y="24920"/>
                    </a:lnTo>
                    <a:lnTo>
                      <a:pt x="3494" y="24983"/>
                    </a:lnTo>
                    <a:lnTo>
                      <a:pt x="3557" y="24983"/>
                    </a:lnTo>
                    <a:lnTo>
                      <a:pt x="3641" y="24941"/>
                    </a:lnTo>
                    <a:lnTo>
                      <a:pt x="3683" y="24983"/>
                    </a:lnTo>
                    <a:lnTo>
                      <a:pt x="3641" y="25046"/>
                    </a:lnTo>
                    <a:lnTo>
                      <a:pt x="3599" y="25088"/>
                    </a:lnTo>
                    <a:lnTo>
                      <a:pt x="3683" y="25151"/>
                    </a:lnTo>
                    <a:lnTo>
                      <a:pt x="3683" y="25192"/>
                    </a:lnTo>
                    <a:lnTo>
                      <a:pt x="3662" y="25255"/>
                    </a:lnTo>
                    <a:lnTo>
                      <a:pt x="3557" y="25234"/>
                    </a:lnTo>
                    <a:lnTo>
                      <a:pt x="3411" y="25276"/>
                    </a:lnTo>
                    <a:lnTo>
                      <a:pt x="3264" y="25381"/>
                    </a:lnTo>
                    <a:lnTo>
                      <a:pt x="3243" y="25423"/>
                    </a:lnTo>
                    <a:lnTo>
                      <a:pt x="3306" y="25485"/>
                    </a:lnTo>
                    <a:lnTo>
                      <a:pt x="3452" y="25423"/>
                    </a:lnTo>
                    <a:lnTo>
                      <a:pt x="3536" y="25465"/>
                    </a:lnTo>
                    <a:lnTo>
                      <a:pt x="3452" y="25485"/>
                    </a:lnTo>
                    <a:lnTo>
                      <a:pt x="3432" y="25548"/>
                    </a:lnTo>
                    <a:lnTo>
                      <a:pt x="3515" y="25632"/>
                    </a:lnTo>
                    <a:lnTo>
                      <a:pt x="3662" y="25590"/>
                    </a:lnTo>
                    <a:lnTo>
                      <a:pt x="3829" y="25465"/>
                    </a:lnTo>
                    <a:lnTo>
                      <a:pt x="3934" y="25297"/>
                    </a:lnTo>
                    <a:lnTo>
                      <a:pt x="4038" y="25297"/>
                    </a:lnTo>
                    <a:lnTo>
                      <a:pt x="4143" y="25213"/>
                    </a:lnTo>
                    <a:lnTo>
                      <a:pt x="4164" y="25109"/>
                    </a:lnTo>
                    <a:lnTo>
                      <a:pt x="4185" y="25088"/>
                    </a:lnTo>
                    <a:lnTo>
                      <a:pt x="4206" y="25172"/>
                    </a:lnTo>
                    <a:lnTo>
                      <a:pt x="4143" y="25339"/>
                    </a:lnTo>
                    <a:lnTo>
                      <a:pt x="4038" y="25402"/>
                    </a:lnTo>
                    <a:lnTo>
                      <a:pt x="3913" y="25465"/>
                    </a:lnTo>
                    <a:lnTo>
                      <a:pt x="3892" y="25548"/>
                    </a:lnTo>
                    <a:lnTo>
                      <a:pt x="3955" y="25611"/>
                    </a:lnTo>
                    <a:lnTo>
                      <a:pt x="4038" y="25590"/>
                    </a:lnTo>
                    <a:lnTo>
                      <a:pt x="4164" y="25590"/>
                    </a:lnTo>
                    <a:lnTo>
                      <a:pt x="4268" y="25611"/>
                    </a:lnTo>
                    <a:lnTo>
                      <a:pt x="4122" y="25611"/>
                    </a:lnTo>
                    <a:lnTo>
                      <a:pt x="4017" y="25674"/>
                    </a:lnTo>
                    <a:lnTo>
                      <a:pt x="4017" y="25820"/>
                    </a:lnTo>
                    <a:lnTo>
                      <a:pt x="4059" y="25967"/>
                    </a:lnTo>
                    <a:lnTo>
                      <a:pt x="4017" y="25988"/>
                    </a:lnTo>
                    <a:lnTo>
                      <a:pt x="3976" y="25904"/>
                    </a:lnTo>
                    <a:lnTo>
                      <a:pt x="3976" y="25757"/>
                    </a:lnTo>
                    <a:lnTo>
                      <a:pt x="3913" y="25674"/>
                    </a:lnTo>
                    <a:lnTo>
                      <a:pt x="3850" y="25716"/>
                    </a:lnTo>
                    <a:lnTo>
                      <a:pt x="3578" y="25904"/>
                    </a:lnTo>
                    <a:lnTo>
                      <a:pt x="3536" y="25988"/>
                    </a:lnTo>
                    <a:lnTo>
                      <a:pt x="3369" y="26071"/>
                    </a:lnTo>
                    <a:lnTo>
                      <a:pt x="3327" y="26134"/>
                    </a:lnTo>
                    <a:lnTo>
                      <a:pt x="3348" y="26218"/>
                    </a:lnTo>
                    <a:lnTo>
                      <a:pt x="3348" y="26301"/>
                    </a:lnTo>
                    <a:lnTo>
                      <a:pt x="3369" y="26322"/>
                    </a:lnTo>
                    <a:lnTo>
                      <a:pt x="3452" y="26281"/>
                    </a:lnTo>
                    <a:lnTo>
                      <a:pt x="3557" y="26218"/>
                    </a:lnTo>
                    <a:lnTo>
                      <a:pt x="3599" y="26113"/>
                    </a:lnTo>
                    <a:lnTo>
                      <a:pt x="3662" y="26134"/>
                    </a:lnTo>
                    <a:lnTo>
                      <a:pt x="3704" y="26197"/>
                    </a:lnTo>
                    <a:lnTo>
                      <a:pt x="3892" y="26218"/>
                    </a:lnTo>
                    <a:lnTo>
                      <a:pt x="3871" y="26239"/>
                    </a:lnTo>
                    <a:lnTo>
                      <a:pt x="3766" y="26218"/>
                    </a:lnTo>
                    <a:lnTo>
                      <a:pt x="3599" y="26218"/>
                    </a:lnTo>
                    <a:lnTo>
                      <a:pt x="3536" y="26281"/>
                    </a:lnTo>
                    <a:lnTo>
                      <a:pt x="3536" y="26322"/>
                    </a:lnTo>
                    <a:lnTo>
                      <a:pt x="3557" y="26385"/>
                    </a:lnTo>
                    <a:lnTo>
                      <a:pt x="3473" y="26406"/>
                    </a:lnTo>
                    <a:lnTo>
                      <a:pt x="3432" y="26385"/>
                    </a:lnTo>
                    <a:lnTo>
                      <a:pt x="3264" y="26427"/>
                    </a:lnTo>
                    <a:lnTo>
                      <a:pt x="3264" y="26490"/>
                    </a:lnTo>
                    <a:lnTo>
                      <a:pt x="3390" y="26490"/>
                    </a:lnTo>
                    <a:lnTo>
                      <a:pt x="3473" y="26532"/>
                    </a:lnTo>
                    <a:lnTo>
                      <a:pt x="3578" y="26532"/>
                    </a:lnTo>
                    <a:lnTo>
                      <a:pt x="3515" y="26594"/>
                    </a:lnTo>
                    <a:lnTo>
                      <a:pt x="3390" y="26594"/>
                    </a:lnTo>
                    <a:lnTo>
                      <a:pt x="3327" y="26532"/>
                    </a:lnTo>
                    <a:lnTo>
                      <a:pt x="3222" y="26553"/>
                    </a:lnTo>
                    <a:lnTo>
                      <a:pt x="3180" y="26657"/>
                    </a:lnTo>
                    <a:lnTo>
                      <a:pt x="3243" y="26720"/>
                    </a:lnTo>
                    <a:lnTo>
                      <a:pt x="3327" y="26720"/>
                    </a:lnTo>
                    <a:lnTo>
                      <a:pt x="3452" y="26699"/>
                    </a:lnTo>
                    <a:lnTo>
                      <a:pt x="3536" y="26741"/>
                    </a:lnTo>
                    <a:lnTo>
                      <a:pt x="3683" y="26741"/>
                    </a:lnTo>
                    <a:lnTo>
                      <a:pt x="3662" y="26804"/>
                    </a:lnTo>
                    <a:lnTo>
                      <a:pt x="3557" y="26825"/>
                    </a:lnTo>
                    <a:lnTo>
                      <a:pt x="3452" y="26804"/>
                    </a:lnTo>
                    <a:lnTo>
                      <a:pt x="3432" y="26825"/>
                    </a:lnTo>
                    <a:lnTo>
                      <a:pt x="3452" y="26845"/>
                    </a:lnTo>
                    <a:lnTo>
                      <a:pt x="3662" y="26845"/>
                    </a:lnTo>
                    <a:lnTo>
                      <a:pt x="3662" y="26908"/>
                    </a:lnTo>
                    <a:lnTo>
                      <a:pt x="3536" y="26929"/>
                    </a:lnTo>
                    <a:lnTo>
                      <a:pt x="3390" y="26908"/>
                    </a:lnTo>
                    <a:lnTo>
                      <a:pt x="3327" y="26845"/>
                    </a:lnTo>
                    <a:lnTo>
                      <a:pt x="3264" y="26908"/>
                    </a:lnTo>
                    <a:lnTo>
                      <a:pt x="3327" y="27013"/>
                    </a:lnTo>
                    <a:lnTo>
                      <a:pt x="3452" y="27076"/>
                    </a:lnTo>
                    <a:lnTo>
                      <a:pt x="3473" y="27013"/>
                    </a:lnTo>
                    <a:lnTo>
                      <a:pt x="3557" y="27013"/>
                    </a:lnTo>
                    <a:lnTo>
                      <a:pt x="3641" y="27055"/>
                    </a:lnTo>
                    <a:lnTo>
                      <a:pt x="3787" y="27034"/>
                    </a:lnTo>
                    <a:lnTo>
                      <a:pt x="3850" y="27076"/>
                    </a:lnTo>
                    <a:lnTo>
                      <a:pt x="3766" y="27117"/>
                    </a:lnTo>
                    <a:lnTo>
                      <a:pt x="3766" y="27159"/>
                    </a:lnTo>
                    <a:lnTo>
                      <a:pt x="3871" y="27159"/>
                    </a:lnTo>
                    <a:lnTo>
                      <a:pt x="3892" y="27243"/>
                    </a:lnTo>
                    <a:lnTo>
                      <a:pt x="4026" y="27276"/>
                    </a:lnTo>
                    <a:lnTo>
                      <a:pt x="3976" y="27285"/>
                    </a:lnTo>
                    <a:lnTo>
                      <a:pt x="3871" y="27285"/>
                    </a:lnTo>
                    <a:lnTo>
                      <a:pt x="3787" y="27369"/>
                    </a:lnTo>
                    <a:lnTo>
                      <a:pt x="3787" y="27431"/>
                    </a:lnTo>
                    <a:lnTo>
                      <a:pt x="3871" y="27473"/>
                    </a:lnTo>
                    <a:lnTo>
                      <a:pt x="3913" y="27431"/>
                    </a:lnTo>
                    <a:lnTo>
                      <a:pt x="3976" y="27389"/>
                    </a:lnTo>
                    <a:lnTo>
                      <a:pt x="3996" y="27452"/>
                    </a:lnTo>
                    <a:lnTo>
                      <a:pt x="4017" y="27452"/>
                    </a:lnTo>
                    <a:lnTo>
                      <a:pt x="4080" y="27369"/>
                    </a:lnTo>
                    <a:lnTo>
                      <a:pt x="4185" y="27306"/>
                    </a:lnTo>
                    <a:lnTo>
                      <a:pt x="4185" y="27369"/>
                    </a:lnTo>
                    <a:lnTo>
                      <a:pt x="4164" y="27410"/>
                    </a:lnTo>
                    <a:lnTo>
                      <a:pt x="4164" y="27473"/>
                    </a:lnTo>
                    <a:lnTo>
                      <a:pt x="4206" y="27494"/>
                    </a:lnTo>
                    <a:lnTo>
                      <a:pt x="4289" y="27557"/>
                    </a:lnTo>
                    <a:lnTo>
                      <a:pt x="4373" y="27557"/>
                    </a:lnTo>
                    <a:lnTo>
                      <a:pt x="4499" y="27369"/>
                    </a:lnTo>
                    <a:lnTo>
                      <a:pt x="4520" y="27159"/>
                    </a:lnTo>
                    <a:lnTo>
                      <a:pt x="4582" y="27055"/>
                    </a:lnTo>
                    <a:lnTo>
                      <a:pt x="4645" y="27034"/>
                    </a:lnTo>
                    <a:lnTo>
                      <a:pt x="4645" y="27097"/>
                    </a:lnTo>
                    <a:lnTo>
                      <a:pt x="4603" y="27159"/>
                    </a:lnTo>
                    <a:lnTo>
                      <a:pt x="4603" y="27306"/>
                    </a:lnTo>
                    <a:lnTo>
                      <a:pt x="4499" y="27473"/>
                    </a:lnTo>
                    <a:lnTo>
                      <a:pt x="4415" y="27557"/>
                    </a:lnTo>
                    <a:lnTo>
                      <a:pt x="4436" y="27599"/>
                    </a:lnTo>
                    <a:lnTo>
                      <a:pt x="4582" y="27599"/>
                    </a:lnTo>
                    <a:lnTo>
                      <a:pt x="4687" y="27578"/>
                    </a:lnTo>
                    <a:lnTo>
                      <a:pt x="4708" y="27599"/>
                    </a:lnTo>
                    <a:lnTo>
                      <a:pt x="4624" y="27682"/>
                    </a:lnTo>
                    <a:lnTo>
                      <a:pt x="4582" y="27808"/>
                    </a:lnTo>
                    <a:lnTo>
                      <a:pt x="4415" y="27913"/>
                    </a:lnTo>
                    <a:lnTo>
                      <a:pt x="4415" y="27975"/>
                    </a:lnTo>
                    <a:lnTo>
                      <a:pt x="4499" y="28122"/>
                    </a:lnTo>
                    <a:lnTo>
                      <a:pt x="4624" y="28185"/>
                    </a:lnTo>
                    <a:lnTo>
                      <a:pt x="4708" y="28122"/>
                    </a:lnTo>
                    <a:lnTo>
                      <a:pt x="4792" y="28122"/>
                    </a:lnTo>
                    <a:lnTo>
                      <a:pt x="4812" y="28226"/>
                    </a:lnTo>
                    <a:lnTo>
                      <a:pt x="4875" y="28331"/>
                    </a:lnTo>
                    <a:lnTo>
                      <a:pt x="4875" y="28415"/>
                    </a:lnTo>
                    <a:lnTo>
                      <a:pt x="4812" y="28415"/>
                    </a:lnTo>
                    <a:lnTo>
                      <a:pt x="4771" y="28310"/>
                    </a:lnTo>
                    <a:lnTo>
                      <a:pt x="4708" y="28310"/>
                    </a:lnTo>
                    <a:lnTo>
                      <a:pt x="4708" y="28415"/>
                    </a:lnTo>
                    <a:lnTo>
                      <a:pt x="4812" y="28561"/>
                    </a:lnTo>
                    <a:lnTo>
                      <a:pt x="4938" y="28498"/>
                    </a:lnTo>
                    <a:lnTo>
                      <a:pt x="5085" y="28436"/>
                    </a:lnTo>
                    <a:lnTo>
                      <a:pt x="5147" y="28352"/>
                    </a:lnTo>
                    <a:lnTo>
                      <a:pt x="5147" y="28352"/>
                    </a:lnTo>
                    <a:lnTo>
                      <a:pt x="5126" y="28519"/>
                    </a:lnTo>
                    <a:lnTo>
                      <a:pt x="5022" y="28750"/>
                    </a:lnTo>
                    <a:lnTo>
                      <a:pt x="5043" y="28938"/>
                    </a:lnTo>
                    <a:lnTo>
                      <a:pt x="5126" y="28959"/>
                    </a:lnTo>
                    <a:lnTo>
                      <a:pt x="20087" y="30444"/>
                    </a:lnTo>
                    <a:lnTo>
                      <a:pt x="20212" y="30507"/>
                    </a:lnTo>
                    <a:lnTo>
                      <a:pt x="20359" y="30507"/>
                    </a:lnTo>
                    <a:lnTo>
                      <a:pt x="20484" y="30612"/>
                    </a:lnTo>
                    <a:lnTo>
                      <a:pt x="20484" y="30674"/>
                    </a:lnTo>
                    <a:lnTo>
                      <a:pt x="20568" y="30737"/>
                    </a:lnTo>
                    <a:lnTo>
                      <a:pt x="20589" y="30779"/>
                    </a:lnTo>
                    <a:lnTo>
                      <a:pt x="20694" y="30821"/>
                    </a:lnTo>
                    <a:lnTo>
                      <a:pt x="20714" y="30842"/>
                    </a:lnTo>
                    <a:lnTo>
                      <a:pt x="20840" y="30884"/>
                    </a:lnTo>
                    <a:lnTo>
                      <a:pt x="20903" y="30946"/>
                    </a:lnTo>
                    <a:lnTo>
                      <a:pt x="20945" y="30946"/>
                    </a:lnTo>
                    <a:lnTo>
                      <a:pt x="21049" y="30926"/>
                    </a:lnTo>
                    <a:lnTo>
                      <a:pt x="21133" y="30946"/>
                    </a:lnTo>
                    <a:lnTo>
                      <a:pt x="21238" y="30946"/>
                    </a:lnTo>
                    <a:lnTo>
                      <a:pt x="21363" y="31051"/>
                    </a:lnTo>
                    <a:lnTo>
                      <a:pt x="21447" y="31051"/>
                    </a:lnTo>
                    <a:lnTo>
                      <a:pt x="21510" y="31198"/>
                    </a:lnTo>
                    <a:lnTo>
                      <a:pt x="21719" y="31239"/>
                    </a:lnTo>
                    <a:lnTo>
                      <a:pt x="21823" y="31260"/>
                    </a:lnTo>
                    <a:lnTo>
                      <a:pt x="21886" y="31344"/>
                    </a:lnTo>
                    <a:lnTo>
                      <a:pt x="21970" y="31407"/>
                    </a:lnTo>
                    <a:lnTo>
                      <a:pt x="22158" y="31407"/>
                    </a:lnTo>
                    <a:lnTo>
                      <a:pt x="22263" y="31344"/>
                    </a:lnTo>
                    <a:lnTo>
                      <a:pt x="22305" y="31407"/>
                    </a:lnTo>
                    <a:lnTo>
                      <a:pt x="22367" y="31511"/>
                    </a:lnTo>
                    <a:lnTo>
                      <a:pt x="22618" y="31532"/>
                    </a:lnTo>
                    <a:lnTo>
                      <a:pt x="22681" y="31574"/>
                    </a:lnTo>
                    <a:lnTo>
                      <a:pt x="22807" y="31616"/>
                    </a:lnTo>
                    <a:lnTo>
                      <a:pt x="22890" y="31658"/>
                    </a:lnTo>
                    <a:lnTo>
                      <a:pt x="25192" y="32725"/>
                    </a:lnTo>
                    <a:lnTo>
                      <a:pt x="25339" y="32913"/>
                    </a:lnTo>
                    <a:lnTo>
                      <a:pt x="25694" y="33206"/>
                    </a:lnTo>
                    <a:lnTo>
                      <a:pt x="26050" y="34985"/>
                    </a:lnTo>
                    <a:lnTo>
                      <a:pt x="26008" y="35738"/>
                    </a:lnTo>
                    <a:lnTo>
                      <a:pt x="25945" y="35864"/>
                    </a:lnTo>
                    <a:lnTo>
                      <a:pt x="25903" y="36010"/>
                    </a:lnTo>
                    <a:lnTo>
                      <a:pt x="25820" y="36136"/>
                    </a:lnTo>
                    <a:lnTo>
                      <a:pt x="25611" y="36240"/>
                    </a:lnTo>
                    <a:lnTo>
                      <a:pt x="25506" y="36366"/>
                    </a:lnTo>
                    <a:lnTo>
                      <a:pt x="25611" y="36554"/>
                    </a:lnTo>
                    <a:lnTo>
                      <a:pt x="27598" y="36031"/>
                    </a:lnTo>
                    <a:lnTo>
                      <a:pt x="27849" y="35947"/>
                    </a:lnTo>
                    <a:lnTo>
                      <a:pt x="27912" y="35654"/>
                    </a:lnTo>
                    <a:lnTo>
                      <a:pt x="28979" y="35340"/>
                    </a:lnTo>
                    <a:lnTo>
                      <a:pt x="29461" y="34985"/>
                    </a:lnTo>
                    <a:lnTo>
                      <a:pt x="29565" y="34901"/>
                    </a:lnTo>
                    <a:lnTo>
                      <a:pt x="29712" y="34880"/>
                    </a:lnTo>
                    <a:lnTo>
                      <a:pt x="29984" y="34650"/>
                    </a:lnTo>
                    <a:lnTo>
                      <a:pt x="30088" y="34545"/>
                    </a:lnTo>
                    <a:lnTo>
                      <a:pt x="30214" y="34483"/>
                    </a:lnTo>
                    <a:lnTo>
                      <a:pt x="30318" y="34378"/>
                    </a:lnTo>
                    <a:lnTo>
                      <a:pt x="30528" y="34357"/>
                    </a:lnTo>
                    <a:lnTo>
                      <a:pt x="32202" y="34378"/>
                    </a:lnTo>
                    <a:lnTo>
                      <a:pt x="32327" y="34252"/>
                    </a:lnTo>
                    <a:lnTo>
                      <a:pt x="32390" y="34252"/>
                    </a:lnTo>
                    <a:lnTo>
                      <a:pt x="32432" y="34190"/>
                    </a:lnTo>
                    <a:lnTo>
                      <a:pt x="32515" y="34190"/>
                    </a:lnTo>
                    <a:lnTo>
                      <a:pt x="32620" y="34231"/>
                    </a:lnTo>
                    <a:lnTo>
                      <a:pt x="32704" y="34169"/>
                    </a:lnTo>
                    <a:lnTo>
                      <a:pt x="32725" y="34085"/>
                    </a:lnTo>
                    <a:lnTo>
                      <a:pt x="32913" y="33876"/>
                    </a:lnTo>
                    <a:lnTo>
                      <a:pt x="32976" y="33855"/>
                    </a:lnTo>
                    <a:lnTo>
                      <a:pt x="33143" y="33667"/>
                    </a:lnTo>
                    <a:lnTo>
                      <a:pt x="33185" y="33541"/>
                    </a:lnTo>
                    <a:lnTo>
                      <a:pt x="33227" y="33415"/>
                    </a:lnTo>
                    <a:lnTo>
                      <a:pt x="33373" y="33332"/>
                    </a:lnTo>
                    <a:lnTo>
                      <a:pt x="33373" y="33227"/>
                    </a:lnTo>
                    <a:lnTo>
                      <a:pt x="33478" y="33102"/>
                    </a:lnTo>
                    <a:lnTo>
                      <a:pt x="33687" y="32871"/>
                    </a:lnTo>
                    <a:lnTo>
                      <a:pt x="33750" y="32767"/>
                    </a:lnTo>
                    <a:lnTo>
                      <a:pt x="33854" y="32662"/>
                    </a:lnTo>
                    <a:lnTo>
                      <a:pt x="33875" y="32662"/>
                    </a:lnTo>
                    <a:lnTo>
                      <a:pt x="33959" y="32704"/>
                    </a:lnTo>
                    <a:lnTo>
                      <a:pt x="34022" y="32788"/>
                    </a:lnTo>
                    <a:lnTo>
                      <a:pt x="34168" y="32767"/>
                    </a:lnTo>
                    <a:lnTo>
                      <a:pt x="34315" y="32809"/>
                    </a:lnTo>
                    <a:lnTo>
                      <a:pt x="34378" y="32767"/>
                    </a:lnTo>
                    <a:lnTo>
                      <a:pt x="34608" y="32976"/>
                    </a:lnTo>
                    <a:lnTo>
                      <a:pt x="34608" y="33143"/>
                    </a:lnTo>
                    <a:lnTo>
                      <a:pt x="34482" y="33876"/>
                    </a:lnTo>
                    <a:lnTo>
                      <a:pt x="34440" y="33959"/>
                    </a:lnTo>
                    <a:lnTo>
                      <a:pt x="34503" y="33959"/>
                    </a:lnTo>
                    <a:lnTo>
                      <a:pt x="34524" y="34043"/>
                    </a:lnTo>
                    <a:lnTo>
                      <a:pt x="34587" y="34085"/>
                    </a:lnTo>
                    <a:lnTo>
                      <a:pt x="34587" y="34190"/>
                    </a:lnTo>
                    <a:lnTo>
                      <a:pt x="34587" y="34252"/>
                    </a:lnTo>
                    <a:lnTo>
                      <a:pt x="34587" y="34294"/>
                    </a:lnTo>
                    <a:lnTo>
                      <a:pt x="34545" y="34357"/>
                    </a:lnTo>
                    <a:lnTo>
                      <a:pt x="34587" y="34378"/>
                    </a:lnTo>
                    <a:lnTo>
                      <a:pt x="34733" y="34399"/>
                    </a:lnTo>
                    <a:lnTo>
                      <a:pt x="34859" y="34378"/>
                    </a:lnTo>
                    <a:lnTo>
                      <a:pt x="34901" y="34462"/>
                    </a:lnTo>
                    <a:lnTo>
                      <a:pt x="34963" y="34483"/>
                    </a:lnTo>
                    <a:lnTo>
                      <a:pt x="35026" y="34399"/>
                    </a:lnTo>
                    <a:lnTo>
                      <a:pt x="35110" y="34462"/>
                    </a:lnTo>
                    <a:lnTo>
                      <a:pt x="35235" y="34441"/>
                    </a:lnTo>
                    <a:lnTo>
                      <a:pt x="35277" y="34336"/>
                    </a:lnTo>
                    <a:lnTo>
                      <a:pt x="35382" y="34231"/>
                    </a:lnTo>
                    <a:lnTo>
                      <a:pt x="35382" y="34231"/>
                    </a:lnTo>
                    <a:lnTo>
                      <a:pt x="35319" y="34336"/>
                    </a:lnTo>
                    <a:lnTo>
                      <a:pt x="35340" y="34336"/>
                    </a:lnTo>
                    <a:lnTo>
                      <a:pt x="35319" y="34378"/>
                    </a:lnTo>
                    <a:lnTo>
                      <a:pt x="35361" y="34399"/>
                    </a:lnTo>
                    <a:lnTo>
                      <a:pt x="35633" y="34336"/>
                    </a:lnTo>
                    <a:lnTo>
                      <a:pt x="35675" y="34252"/>
                    </a:lnTo>
                    <a:lnTo>
                      <a:pt x="35842" y="34252"/>
                    </a:lnTo>
                    <a:lnTo>
                      <a:pt x="35968" y="34127"/>
                    </a:lnTo>
                    <a:lnTo>
                      <a:pt x="36072" y="34085"/>
                    </a:lnTo>
                    <a:lnTo>
                      <a:pt x="36198" y="33918"/>
                    </a:lnTo>
                    <a:lnTo>
                      <a:pt x="36198" y="33980"/>
                    </a:lnTo>
                    <a:lnTo>
                      <a:pt x="36282" y="33939"/>
                    </a:lnTo>
                    <a:lnTo>
                      <a:pt x="36282" y="33980"/>
                    </a:lnTo>
                    <a:lnTo>
                      <a:pt x="36156" y="34127"/>
                    </a:lnTo>
                    <a:lnTo>
                      <a:pt x="36051" y="34148"/>
                    </a:lnTo>
                    <a:lnTo>
                      <a:pt x="35947" y="34294"/>
                    </a:lnTo>
                    <a:lnTo>
                      <a:pt x="36072" y="34336"/>
                    </a:lnTo>
                    <a:lnTo>
                      <a:pt x="36156" y="34231"/>
                    </a:lnTo>
                    <a:lnTo>
                      <a:pt x="36261" y="34231"/>
                    </a:lnTo>
                    <a:lnTo>
                      <a:pt x="36323" y="34273"/>
                    </a:lnTo>
                    <a:lnTo>
                      <a:pt x="36575" y="34294"/>
                    </a:lnTo>
                    <a:lnTo>
                      <a:pt x="36742" y="34294"/>
                    </a:lnTo>
                    <a:lnTo>
                      <a:pt x="36616" y="34357"/>
                    </a:lnTo>
                    <a:lnTo>
                      <a:pt x="36470" y="34378"/>
                    </a:lnTo>
                    <a:lnTo>
                      <a:pt x="36365" y="34399"/>
                    </a:lnTo>
                    <a:lnTo>
                      <a:pt x="36323" y="34483"/>
                    </a:lnTo>
                    <a:lnTo>
                      <a:pt x="36323" y="34545"/>
                    </a:lnTo>
                    <a:lnTo>
                      <a:pt x="36261" y="34483"/>
                    </a:lnTo>
                    <a:lnTo>
                      <a:pt x="36219" y="34378"/>
                    </a:lnTo>
                    <a:lnTo>
                      <a:pt x="36156" y="34357"/>
                    </a:lnTo>
                    <a:lnTo>
                      <a:pt x="35968" y="34399"/>
                    </a:lnTo>
                    <a:lnTo>
                      <a:pt x="35779" y="34545"/>
                    </a:lnTo>
                    <a:lnTo>
                      <a:pt x="35549" y="34587"/>
                    </a:lnTo>
                    <a:lnTo>
                      <a:pt x="35340" y="34713"/>
                    </a:lnTo>
                    <a:lnTo>
                      <a:pt x="35319" y="34817"/>
                    </a:lnTo>
                    <a:lnTo>
                      <a:pt x="35173" y="34922"/>
                    </a:lnTo>
                    <a:lnTo>
                      <a:pt x="35110" y="35110"/>
                    </a:lnTo>
                    <a:lnTo>
                      <a:pt x="35110" y="35236"/>
                    </a:lnTo>
                    <a:lnTo>
                      <a:pt x="35131" y="35340"/>
                    </a:lnTo>
                    <a:lnTo>
                      <a:pt x="35152" y="35445"/>
                    </a:lnTo>
                    <a:lnTo>
                      <a:pt x="35215" y="35424"/>
                    </a:lnTo>
                    <a:lnTo>
                      <a:pt x="35256" y="35445"/>
                    </a:lnTo>
                    <a:lnTo>
                      <a:pt x="35256" y="35592"/>
                    </a:lnTo>
                    <a:lnTo>
                      <a:pt x="35361" y="35654"/>
                    </a:lnTo>
                    <a:lnTo>
                      <a:pt x="35403" y="35612"/>
                    </a:lnTo>
                    <a:lnTo>
                      <a:pt x="35466" y="35654"/>
                    </a:lnTo>
                    <a:lnTo>
                      <a:pt x="35507" y="35612"/>
                    </a:lnTo>
                    <a:lnTo>
                      <a:pt x="35507" y="35508"/>
                    </a:lnTo>
                    <a:lnTo>
                      <a:pt x="35570" y="35487"/>
                    </a:lnTo>
                    <a:lnTo>
                      <a:pt x="35654" y="35487"/>
                    </a:lnTo>
                    <a:lnTo>
                      <a:pt x="35779" y="35382"/>
                    </a:lnTo>
                    <a:lnTo>
                      <a:pt x="35884" y="35340"/>
                    </a:lnTo>
                    <a:lnTo>
                      <a:pt x="36031" y="35131"/>
                    </a:lnTo>
                    <a:lnTo>
                      <a:pt x="36219" y="35006"/>
                    </a:lnTo>
                    <a:lnTo>
                      <a:pt x="36177" y="34964"/>
                    </a:lnTo>
                    <a:lnTo>
                      <a:pt x="36240" y="34817"/>
                    </a:lnTo>
                    <a:lnTo>
                      <a:pt x="36323" y="34817"/>
                    </a:lnTo>
                    <a:lnTo>
                      <a:pt x="36386" y="34755"/>
                    </a:lnTo>
                    <a:lnTo>
                      <a:pt x="36428" y="34755"/>
                    </a:lnTo>
                    <a:lnTo>
                      <a:pt x="36491" y="34880"/>
                    </a:lnTo>
                    <a:lnTo>
                      <a:pt x="36637" y="34901"/>
                    </a:lnTo>
                    <a:lnTo>
                      <a:pt x="36637" y="34859"/>
                    </a:lnTo>
                    <a:lnTo>
                      <a:pt x="36721" y="34859"/>
                    </a:lnTo>
                    <a:lnTo>
                      <a:pt x="36909" y="34755"/>
                    </a:lnTo>
                    <a:lnTo>
                      <a:pt x="37077" y="34692"/>
                    </a:lnTo>
                    <a:lnTo>
                      <a:pt x="37286" y="34650"/>
                    </a:lnTo>
                    <a:lnTo>
                      <a:pt x="37391" y="34650"/>
                    </a:lnTo>
                    <a:lnTo>
                      <a:pt x="37663" y="34483"/>
                    </a:lnTo>
                    <a:lnTo>
                      <a:pt x="37809" y="34441"/>
                    </a:lnTo>
                    <a:lnTo>
                      <a:pt x="37914" y="34441"/>
                    </a:lnTo>
                    <a:lnTo>
                      <a:pt x="37997" y="34462"/>
                    </a:lnTo>
                    <a:lnTo>
                      <a:pt x="38081" y="34399"/>
                    </a:lnTo>
                    <a:lnTo>
                      <a:pt x="38018" y="34357"/>
                    </a:lnTo>
                    <a:lnTo>
                      <a:pt x="37935" y="34357"/>
                    </a:lnTo>
                    <a:lnTo>
                      <a:pt x="37830" y="34294"/>
                    </a:lnTo>
                    <a:lnTo>
                      <a:pt x="37872" y="34294"/>
                    </a:lnTo>
                    <a:lnTo>
                      <a:pt x="37956" y="34273"/>
                    </a:lnTo>
                    <a:lnTo>
                      <a:pt x="37956" y="34231"/>
                    </a:lnTo>
                    <a:lnTo>
                      <a:pt x="37663" y="34169"/>
                    </a:lnTo>
                    <a:lnTo>
                      <a:pt x="37537" y="34148"/>
                    </a:lnTo>
                    <a:lnTo>
                      <a:pt x="37558" y="34085"/>
                    </a:lnTo>
                    <a:lnTo>
                      <a:pt x="37537" y="33980"/>
                    </a:lnTo>
                    <a:lnTo>
                      <a:pt x="37370" y="34085"/>
                    </a:lnTo>
                    <a:lnTo>
                      <a:pt x="37349" y="34148"/>
                    </a:lnTo>
                    <a:lnTo>
                      <a:pt x="37160" y="34106"/>
                    </a:lnTo>
                    <a:lnTo>
                      <a:pt x="37139" y="34064"/>
                    </a:lnTo>
                    <a:lnTo>
                      <a:pt x="36993" y="34022"/>
                    </a:lnTo>
                    <a:lnTo>
                      <a:pt x="36930" y="34043"/>
                    </a:lnTo>
                    <a:lnTo>
                      <a:pt x="36826" y="33980"/>
                    </a:lnTo>
                    <a:lnTo>
                      <a:pt x="36637" y="33980"/>
                    </a:lnTo>
                    <a:lnTo>
                      <a:pt x="36491" y="33876"/>
                    </a:lnTo>
                    <a:lnTo>
                      <a:pt x="36616" y="33834"/>
                    </a:lnTo>
                    <a:lnTo>
                      <a:pt x="36637" y="33750"/>
                    </a:lnTo>
                    <a:lnTo>
                      <a:pt x="36491" y="33750"/>
                    </a:lnTo>
                    <a:lnTo>
                      <a:pt x="36428" y="33708"/>
                    </a:lnTo>
                    <a:lnTo>
                      <a:pt x="36323" y="33708"/>
                    </a:lnTo>
                    <a:lnTo>
                      <a:pt x="36282" y="33541"/>
                    </a:lnTo>
                    <a:lnTo>
                      <a:pt x="36219" y="33499"/>
                    </a:lnTo>
                    <a:lnTo>
                      <a:pt x="36219" y="33332"/>
                    </a:lnTo>
                    <a:lnTo>
                      <a:pt x="36261" y="33227"/>
                    </a:lnTo>
                    <a:lnTo>
                      <a:pt x="36177" y="33143"/>
                    </a:lnTo>
                    <a:lnTo>
                      <a:pt x="36261" y="33039"/>
                    </a:lnTo>
                    <a:lnTo>
                      <a:pt x="36261" y="32997"/>
                    </a:lnTo>
                    <a:lnTo>
                      <a:pt x="36051" y="32997"/>
                    </a:lnTo>
                    <a:lnTo>
                      <a:pt x="36114" y="32913"/>
                    </a:lnTo>
                    <a:lnTo>
                      <a:pt x="36198" y="32913"/>
                    </a:lnTo>
                    <a:lnTo>
                      <a:pt x="36365" y="32620"/>
                    </a:lnTo>
                    <a:lnTo>
                      <a:pt x="36470" y="32558"/>
                    </a:lnTo>
                    <a:lnTo>
                      <a:pt x="36428" y="32474"/>
                    </a:lnTo>
                    <a:lnTo>
                      <a:pt x="36365" y="32474"/>
                    </a:lnTo>
                    <a:lnTo>
                      <a:pt x="36323" y="32411"/>
                    </a:lnTo>
                    <a:lnTo>
                      <a:pt x="36219" y="32411"/>
                    </a:lnTo>
                    <a:lnTo>
                      <a:pt x="36114" y="32495"/>
                    </a:lnTo>
                    <a:lnTo>
                      <a:pt x="35989" y="32558"/>
                    </a:lnTo>
                    <a:lnTo>
                      <a:pt x="35947" y="32474"/>
                    </a:lnTo>
                    <a:lnTo>
                      <a:pt x="35905" y="32369"/>
                    </a:lnTo>
                    <a:lnTo>
                      <a:pt x="35675" y="32307"/>
                    </a:lnTo>
                    <a:lnTo>
                      <a:pt x="35528" y="32286"/>
                    </a:lnTo>
                    <a:lnTo>
                      <a:pt x="35361" y="32307"/>
                    </a:lnTo>
                    <a:lnTo>
                      <a:pt x="35528" y="32244"/>
                    </a:lnTo>
                    <a:lnTo>
                      <a:pt x="35654" y="32265"/>
                    </a:lnTo>
                    <a:lnTo>
                      <a:pt x="35779" y="32244"/>
                    </a:lnTo>
                    <a:lnTo>
                      <a:pt x="35863" y="32181"/>
                    </a:lnTo>
                    <a:lnTo>
                      <a:pt x="35989" y="32244"/>
                    </a:lnTo>
                    <a:lnTo>
                      <a:pt x="36093" y="32307"/>
                    </a:lnTo>
                    <a:lnTo>
                      <a:pt x="36219" y="32307"/>
                    </a:lnTo>
                    <a:lnTo>
                      <a:pt x="36386" y="32202"/>
                    </a:lnTo>
                    <a:lnTo>
                      <a:pt x="36470" y="32202"/>
                    </a:lnTo>
                    <a:lnTo>
                      <a:pt x="36575" y="32097"/>
                    </a:lnTo>
                    <a:lnTo>
                      <a:pt x="36700" y="32076"/>
                    </a:lnTo>
                    <a:lnTo>
                      <a:pt x="36784" y="31867"/>
                    </a:lnTo>
                    <a:lnTo>
                      <a:pt x="36721" y="31825"/>
                    </a:lnTo>
                    <a:lnTo>
                      <a:pt x="36805" y="31783"/>
                    </a:lnTo>
                    <a:lnTo>
                      <a:pt x="36742" y="31721"/>
                    </a:lnTo>
                    <a:lnTo>
                      <a:pt x="36616" y="31658"/>
                    </a:lnTo>
                    <a:lnTo>
                      <a:pt x="36533" y="31658"/>
                    </a:lnTo>
                    <a:lnTo>
                      <a:pt x="36575" y="31637"/>
                    </a:lnTo>
                    <a:lnTo>
                      <a:pt x="36575" y="31616"/>
                    </a:lnTo>
                    <a:lnTo>
                      <a:pt x="36742" y="31637"/>
                    </a:lnTo>
                    <a:lnTo>
                      <a:pt x="36742" y="31574"/>
                    </a:lnTo>
                    <a:lnTo>
                      <a:pt x="36512" y="31449"/>
                    </a:lnTo>
                    <a:lnTo>
                      <a:pt x="36303" y="31365"/>
                    </a:lnTo>
                    <a:lnTo>
                      <a:pt x="35905" y="31365"/>
                    </a:lnTo>
                    <a:lnTo>
                      <a:pt x="35800" y="31428"/>
                    </a:lnTo>
                    <a:lnTo>
                      <a:pt x="35675" y="31428"/>
                    </a:lnTo>
                    <a:lnTo>
                      <a:pt x="35319" y="31553"/>
                    </a:lnTo>
                    <a:lnTo>
                      <a:pt x="35026" y="31616"/>
                    </a:lnTo>
                    <a:lnTo>
                      <a:pt x="34859" y="31679"/>
                    </a:lnTo>
                    <a:lnTo>
                      <a:pt x="34712" y="31721"/>
                    </a:lnTo>
                    <a:lnTo>
                      <a:pt x="34440" y="31867"/>
                    </a:lnTo>
                    <a:lnTo>
                      <a:pt x="34064" y="32139"/>
                    </a:lnTo>
                    <a:lnTo>
                      <a:pt x="33771" y="32390"/>
                    </a:lnTo>
                    <a:lnTo>
                      <a:pt x="33666" y="32453"/>
                    </a:lnTo>
                    <a:lnTo>
                      <a:pt x="33541" y="32579"/>
                    </a:lnTo>
                    <a:lnTo>
                      <a:pt x="33373" y="32767"/>
                    </a:lnTo>
                    <a:lnTo>
                      <a:pt x="33185" y="32892"/>
                    </a:lnTo>
                    <a:lnTo>
                      <a:pt x="32934" y="33018"/>
                    </a:lnTo>
                    <a:lnTo>
                      <a:pt x="32641" y="33143"/>
                    </a:lnTo>
                    <a:lnTo>
                      <a:pt x="32515" y="33143"/>
                    </a:lnTo>
                    <a:lnTo>
                      <a:pt x="32704" y="33102"/>
                    </a:lnTo>
                    <a:lnTo>
                      <a:pt x="33018" y="32976"/>
                    </a:lnTo>
                    <a:lnTo>
                      <a:pt x="33038" y="32892"/>
                    </a:lnTo>
                    <a:lnTo>
                      <a:pt x="33290" y="32725"/>
                    </a:lnTo>
                    <a:lnTo>
                      <a:pt x="33373" y="32599"/>
                    </a:lnTo>
                    <a:lnTo>
                      <a:pt x="33436" y="32453"/>
                    </a:lnTo>
                    <a:lnTo>
                      <a:pt x="33541" y="32411"/>
                    </a:lnTo>
                    <a:lnTo>
                      <a:pt x="33666" y="32286"/>
                    </a:lnTo>
                    <a:lnTo>
                      <a:pt x="33813" y="32202"/>
                    </a:lnTo>
                    <a:lnTo>
                      <a:pt x="33875" y="31993"/>
                    </a:lnTo>
                    <a:lnTo>
                      <a:pt x="34106" y="31888"/>
                    </a:lnTo>
                    <a:lnTo>
                      <a:pt x="34231" y="31679"/>
                    </a:lnTo>
                    <a:lnTo>
                      <a:pt x="34294" y="31658"/>
                    </a:lnTo>
                    <a:lnTo>
                      <a:pt x="34315" y="31595"/>
                    </a:lnTo>
                    <a:lnTo>
                      <a:pt x="34440" y="31532"/>
                    </a:lnTo>
                    <a:lnTo>
                      <a:pt x="34545" y="31491"/>
                    </a:lnTo>
                    <a:lnTo>
                      <a:pt x="34608" y="31386"/>
                    </a:lnTo>
                    <a:lnTo>
                      <a:pt x="34712" y="31344"/>
                    </a:lnTo>
                    <a:lnTo>
                      <a:pt x="34754" y="31386"/>
                    </a:lnTo>
                    <a:lnTo>
                      <a:pt x="34838" y="31365"/>
                    </a:lnTo>
                    <a:lnTo>
                      <a:pt x="34922" y="31239"/>
                    </a:lnTo>
                    <a:lnTo>
                      <a:pt x="35131" y="31239"/>
                    </a:lnTo>
                    <a:lnTo>
                      <a:pt x="35235" y="31177"/>
                    </a:lnTo>
                    <a:lnTo>
                      <a:pt x="35424" y="31177"/>
                    </a:lnTo>
                    <a:lnTo>
                      <a:pt x="35487" y="31072"/>
                    </a:lnTo>
                    <a:lnTo>
                      <a:pt x="35528" y="30946"/>
                    </a:lnTo>
                    <a:lnTo>
                      <a:pt x="35570" y="30905"/>
                    </a:lnTo>
                    <a:lnTo>
                      <a:pt x="35570" y="30821"/>
                    </a:lnTo>
                    <a:lnTo>
                      <a:pt x="35696" y="30758"/>
                    </a:lnTo>
                    <a:lnTo>
                      <a:pt x="35905" y="30591"/>
                    </a:lnTo>
                    <a:lnTo>
                      <a:pt x="36010" y="30549"/>
                    </a:lnTo>
                    <a:lnTo>
                      <a:pt x="36072" y="30507"/>
                    </a:lnTo>
                    <a:lnTo>
                      <a:pt x="36010" y="30444"/>
                    </a:lnTo>
                    <a:lnTo>
                      <a:pt x="36072" y="30382"/>
                    </a:lnTo>
                    <a:lnTo>
                      <a:pt x="36156" y="30319"/>
                    </a:lnTo>
                    <a:lnTo>
                      <a:pt x="36261" y="30423"/>
                    </a:lnTo>
                    <a:lnTo>
                      <a:pt x="36386" y="30486"/>
                    </a:lnTo>
                    <a:lnTo>
                      <a:pt x="36616" y="30444"/>
                    </a:lnTo>
                    <a:lnTo>
                      <a:pt x="36805" y="30528"/>
                    </a:lnTo>
                    <a:lnTo>
                      <a:pt x="36888" y="30528"/>
                    </a:lnTo>
                    <a:lnTo>
                      <a:pt x="36951" y="30549"/>
                    </a:lnTo>
                    <a:lnTo>
                      <a:pt x="37098" y="30486"/>
                    </a:lnTo>
                    <a:lnTo>
                      <a:pt x="37160" y="30549"/>
                    </a:lnTo>
                    <a:lnTo>
                      <a:pt x="37265" y="30549"/>
                    </a:lnTo>
                    <a:lnTo>
                      <a:pt x="37349" y="30507"/>
                    </a:lnTo>
                    <a:lnTo>
                      <a:pt x="37474" y="30591"/>
                    </a:lnTo>
                    <a:lnTo>
                      <a:pt x="37663" y="30612"/>
                    </a:lnTo>
                    <a:lnTo>
                      <a:pt x="37746" y="30570"/>
                    </a:lnTo>
                    <a:lnTo>
                      <a:pt x="37788" y="30570"/>
                    </a:lnTo>
                    <a:lnTo>
                      <a:pt x="37893" y="30633"/>
                    </a:lnTo>
                    <a:lnTo>
                      <a:pt x="38039" y="30674"/>
                    </a:lnTo>
                    <a:lnTo>
                      <a:pt x="38081" y="30633"/>
                    </a:lnTo>
                    <a:lnTo>
                      <a:pt x="38248" y="30716"/>
                    </a:lnTo>
                    <a:lnTo>
                      <a:pt x="38311" y="30716"/>
                    </a:lnTo>
                    <a:lnTo>
                      <a:pt x="38416" y="30674"/>
                    </a:lnTo>
                    <a:lnTo>
                      <a:pt x="38500" y="30695"/>
                    </a:lnTo>
                    <a:lnTo>
                      <a:pt x="38479" y="30737"/>
                    </a:lnTo>
                    <a:lnTo>
                      <a:pt x="38583" y="30779"/>
                    </a:lnTo>
                    <a:lnTo>
                      <a:pt x="38834" y="30695"/>
                    </a:lnTo>
                    <a:lnTo>
                      <a:pt x="38897" y="30695"/>
                    </a:lnTo>
                    <a:lnTo>
                      <a:pt x="39023" y="30633"/>
                    </a:lnTo>
                    <a:lnTo>
                      <a:pt x="39085" y="30674"/>
                    </a:lnTo>
                    <a:lnTo>
                      <a:pt x="39253" y="30674"/>
                    </a:lnTo>
                    <a:lnTo>
                      <a:pt x="39336" y="30716"/>
                    </a:lnTo>
                    <a:lnTo>
                      <a:pt x="39441" y="30674"/>
                    </a:lnTo>
                    <a:lnTo>
                      <a:pt x="39462" y="30591"/>
                    </a:lnTo>
                    <a:lnTo>
                      <a:pt x="39608" y="30591"/>
                    </a:lnTo>
                    <a:lnTo>
                      <a:pt x="39671" y="30528"/>
                    </a:lnTo>
                    <a:lnTo>
                      <a:pt x="39734" y="30570"/>
                    </a:lnTo>
                    <a:lnTo>
                      <a:pt x="39818" y="30465"/>
                    </a:lnTo>
                    <a:lnTo>
                      <a:pt x="39922" y="30402"/>
                    </a:lnTo>
                    <a:lnTo>
                      <a:pt x="39943" y="30361"/>
                    </a:lnTo>
                    <a:lnTo>
                      <a:pt x="40048" y="30382"/>
                    </a:lnTo>
                    <a:lnTo>
                      <a:pt x="40132" y="30214"/>
                    </a:lnTo>
                    <a:lnTo>
                      <a:pt x="40132" y="30110"/>
                    </a:lnTo>
                    <a:lnTo>
                      <a:pt x="40194" y="30110"/>
                    </a:lnTo>
                    <a:lnTo>
                      <a:pt x="40278" y="30047"/>
                    </a:lnTo>
                    <a:lnTo>
                      <a:pt x="40299" y="29963"/>
                    </a:lnTo>
                    <a:lnTo>
                      <a:pt x="40257" y="29942"/>
                    </a:lnTo>
                    <a:lnTo>
                      <a:pt x="40278" y="29879"/>
                    </a:lnTo>
                    <a:lnTo>
                      <a:pt x="40383" y="29879"/>
                    </a:lnTo>
                    <a:lnTo>
                      <a:pt x="40487" y="29858"/>
                    </a:lnTo>
                    <a:lnTo>
                      <a:pt x="40487" y="29775"/>
                    </a:lnTo>
                    <a:lnTo>
                      <a:pt x="40508" y="29754"/>
                    </a:lnTo>
                    <a:lnTo>
                      <a:pt x="40571" y="29838"/>
                    </a:lnTo>
                    <a:lnTo>
                      <a:pt x="40696" y="29858"/>
                    </a:lnTo>
                    <a:lnTo>
                      <a:pt x="40801" y="29775"/>
                    </a:lnTo>
                    <a:lnTo>
                      <a:pt x="40822" y="29838"/>
                    </a:lnTo>
                    <a:lnTo>
                      <a:pt x="40906" y="29838"/>
                    </a:lnTo>
                    <a:lnTo>
                      <a:pt x="40989" y="29775"/>
                    </a:lnTo>
                    <a:lnTo>
                      <a:pt x="41031" y="29838"/>
                    </a:lnTo>
                    <a:lnTo>
                      <a:pt x="41136" y="29796"/>
                    </a:lnTo>
                    <a:lnTo>
                      <a:pt x="41178" y="29754"/>
                    </a:lnTo>
                    <a:lnTo>
                      <a:pt x="41241" y="29754"/>
                    </a:lnTo>
                    <a:lnTo>
                      <a:pt x="41324" y="29649"/>
                    </a:lnTo>
                    <a:lnTo>
                      <a:pt x="41387" y="29649"/>
                    </a:lnTo>
                    <a:lnTo>
                      <a:pt x="41492" y="29545"/>
                    </a:lnTo>
                    <a:lnTo>
                      <a:pt x="41617" y="29545"/>
                    </a:lnTo>
                    <a:lnTo>
                      <a:pt x="41764" y="29440"/>
                    </a:lnTo>
                    <a:lnTo>
                      <a:pt x="41826" y="29356"/>
                    </a:lnTo>
                    <a:lnTo>
                      <a:pt x="41910" y="29356"/>
                    </a:lnTo>
                    <a:lnTo>
                      <a:pt x="41931" y="29252"/>
                    </a:lnTo>
                    <a:lnTo>
                      <a:pt x="41973" y="29147"/>
                    </a:lnTo>
                    <a:lnTo>
                      <a:pt x="41910" y="29126"/>
                    </a:lnTo>
                    <a:lnTo>
                      <a:pt x="41805" y="29147"/>
                    </a:lnTo>
                    <a:lnTo>
                      <a:pt x="41722" y="29105"/>
                    </a:lnTo>
                    <a:lnTo>
                      <a:pt x="41764" y="29105"/>
                    </a:lnTo>
                    <a:lnTo>
                      <a:pt x="41868" y="29126"/>
                    </a:lnTo>
                    <a:lnTo>
                      <a:pt x="41952" y="29105"/>
                    </a:lnTo>
                    <a:lnTo>
                      <a:pt x="41868" y="29001"/>
                    </a:lnTo>
                    <a:lnTo>
                      <a:pt x="41764" y="29001"/>
                    </a:lnTo>
                    <a:lnTo>
                      <a:pt x="41617" y="28917"/>
                    </a:lnTo>
                    <a:lnTo>
                      <a:pt x="41554" y="28812"/>
                    </a:lnTo>
                    <a:lnTo>
                      <a:pt x="41554" y="28812"/>
                    </a:lnTo>
                    <a:lnTo>
                      <a:pt x="41701" y="28896"/>
                    </a:lnTo>
                    <a:lnTo>
                      <a:pt x="41805" y="28833"/>
                    </a:lnTo>
                    <a:lnTo>
                      <a:pt x="41826" y="28729"/>
                    </a:lnTo>
                    <a:lnTo>
                      <a:pt x="41910" y="28708"/>
                    </a:lnTo>
                    <a:lnTo>
                      <a:pt x="41952" y="28603"/>
                    </a:lnTo>
                    <a:lnTo>
                      <a:pt x="41764" y="28540"/>
                    </a:lnTo>
                    <a:lnTo>
                      <a:pt x="41847" y="28478"/>
                    </a:lnTo>
                    <a:lnTo>
                      <a:pt x="41931" y="28498"/>
                    </a:lnTo>
                    <a:lnTo>
                      <a:pt x="42015" y="28415"/>
                    </a:lnTo>
                    <a:lnTo>
                      <a:pt x="41973" y="28331"/>
                    </a:lnTo>
                    <a:lnTo>
                      <a:pt x="41826" y="28268"/>
                    </a:lnTo>
                    <a:lnTo>
                      <a:pt x="41805" y="28164"/>
                    </a:lnTo>
                    <a:lnTo>
                      <a:pt x="41847" y="28122"/>
                    </a:lnTo>
                    <a:lnTo>
                      <a:pt x="41952" y="28185"/>
                    </a:lnTo>
                    <a:lnTo>
                      <a:pt x="41931" y="28101"/>
                    </a:lnTo>
                    <a:lnTo>
                      <a:pt x="41764" y="28017"/>
                    </a:lnTo>
                    <a:lnTo>
                      <a:pt x="41617" y="28017"/>
                    </a:lnTo>
                    <a:lnTo>
                      <a:pt x="41638" y="27954"/>
                    </a:lnTo>
                    <a:lnTo>
                      <a:pt x="41701" y="27913"/>
                    </a:lnTo>
                    <a:lnTo>
                      <a:pt x="41659" y="27871"/>
                    </a:lnTo>
                    <a:lnTo>
                      <a:pt x="41533" y="27871"/>
                    </a:lnTo>
                    <a:lnTo>
                      <a:pt x="41387" y="27954"/>
                    </a:lnTo>
                    <a:lnTo>
                      <a:pt x="41345" y="28059"/>
                    </a:lnTo>
                    <a:lnTo>
                      <a:pt x="41303" y="28101"/>
                    </a:lnTo>
                    <a:lnTo>
                      <a:pt x="41241" y="27996"/>
                    </a:lnTo>
                    <a:lnTo>
                      <a:pt x="41094" y="27996"/>
                    </a:lnTo>
                    <a:lnTo>
                      <a:pt x="41157" y="27913"/>
                    </a:lnTo>
                    <a:lnTo>
                      <a:pt x="41220" y="27913"/>
                    </a:lnTo>
                    <a:lnTo>
                      <a:pt x="41345" y="27808"/>
                    </a:lnTo>
                    <a:lnTo>
                      <a:pt x="41387" y="27703"/>
                    </a:lnTo>
                    <a:lnTo>
                      <a:pt x="41303" y="27536"/>
                    </a:lnTo>
                    <a:lnTo>
                      <a:pt x="41115" y="27473"/>
                    </a:lnTo>
                    <a:lnTo>
                      <a:pt x="40885" y="27494"/>
                    </a:lnTo>
                    <a:lnTo>
                      <a:pt x="40801" y="27536"/>
                    </a:lnTo>
                    <a:lnTo>
                      <a:pt x="40822" y="27557"/>
                    </a:lnTo>
                    <a:lnTo>
                      <a:pt x="40969" y="27557"/>
                    </a:lnTo>
                    <a:lnTo>
                      <a:pt x="41010" y="27578"/>
                    </a:lnTo>
                    <a:lnTo>
                      <a:pt x="40885" y="27578"/>
                    </a:lnTo>
                    <a:lnTo>
                      <a:pt x="40717" y="27557"/>
                    </a:lnTo>
                    <a:lnTo>
                      <a:pt x="40550" y="27641"/>
                    </a:lnTo>
                    <a:lnTo>
                      <a:pt x="40404" y="27661"/>
                    </a:lnTo>
                    <a:lnTo>
                      <a:pt x="40299" y="27787"/>
                    </a:lnTo>
                    <a:lnTo>
                      <a:pt x="40257" y="27892"/>
                    </a:lnTo>
                    <a:lnTo>
                      <a:pt x="40173" y="27892"/>
                    </a:lnTo>
                    <a:lnTo>
                      <a:pt x="40048" y="27996"/>
                    </a:lnTo>
                    <a:lnTo>
                      <a:pt x="39860" y="27996"/>
                    </a:lnTo>
                    <a:lnTo>
                      <a:pt x="39755" y="28205"/>
                    </a:lnTo>
                    <a:lnTo>
                      <a:pt x="39671" y="28205"/>
                    </a:lnTo>
                    <a:lnTo>
                      <a:pt x="39629" y="28268"/>
                    </a:lnTo>
                    <a:lnTo>
                      <a:pt x="39567" y="28268"/>
                    </a:lnTo>
                    <a:lnTo>
                      <a:pt x="39525" y="28185"/>
                    </a:lnTo>
                    <a:lnTo>
                      <a:pt x="39608" y="28101"/>
                    </a:lnTo>
                    <a:lnTo>
                      <a:pt x="39671" y="28122"/>
                    </a:lnTo>
                    <a:lnTo>
                      <a:pt x="39713" y="28059"/>
                    </a:lnTo>
                    <a:lnTo>
                      <a:pt x="39462" y="27871"/>
                    </a:lnTo>
                    <a:lnTo>
                      <a:pt x="39441" y="27808"/>
                    </a:lnTo>
                    <a:lnTo>
                      <a:pt x="39357" y="27787"/>
                    </a:lnTo>
                    <a:lnTo>
                      <a:pt x="39399" y="27745"/>
                    </a:lnTo>
                    <a:lnTo>
                      <a:pt x="39399" y="27641"/>
                    </a:lnTo>
                    <a:lnTo>
                      <a:pt x="39525" y="27850"/>
                    </a:lnTo>
                    <a:lnTo>
                      <a:pt x="39734" y="27975"/>
                    </a:lnTo>
                    <a:lnTo>
                      <a:pt x="39776" y="27913"/>
                    </a:lnTo>
                    <a:lnTo>
                      <a:pt x="39818" y="27808"/>
                    </a:lnTo>
                    <a:lnTo>
                      <a:pt x="39943" y="27808"/>
                    </a:lnTo>
                    <a:lnTo>
                      <a:pt x="40027" y="27745"/>
                    </a:lnTo>
                    <a:lnTo>
                      <a:pt x="40194" y="27641"/>
                    </a:lnTo>
                    <a:lnTo>
                      <a:pt x="40404" y="27578"/>
                    </a:lnTo>
                    <a:lnTo>
                      <a:pt x="40613" y="27557"/>
                    </a:lnTo>
                    <a:lnTo>
                      <a:pt x="40592" y="27494"/>
                    </a:lnTo>
                    <a:lnTo>
                      <a:pt x="40508" y="27473"/>
                    </a:lnTo>
                    <a:lnTo>
                      <a:pt x="40613" y="27473"/>
                    </a:lnTo>
                    <a:lnTo>
                      <a:pt x="40717" y="27369"/>
                    </a:lnTo>
                    <a:lnTo>
                      <a:pt x="40906" y="27285"/>
                    </a:lnTo>
                    <a:lnTo>
                      <a:pt x="40969" y="27348"/>
                    </a:lnTo>
                    <a:lnTo>
                      <a:pt x="41199" y="27285"/>
                    </a:lnTo>
                    <a:lnTo>
                      <a:pt x="41199" y="27243"/>
                    </a:lnTo>
                    <a:lnTo>
                      <a:pt x="41387" y="27222"/>
                    </a:lnTo>
                    <a:lnTo>
                      <a:pt x="41282" y="27117"/>
                    </a:lnTo>
                    <a:lnTo>
                      <a:pt x="41010" y="27034"/>
                    </a:lnTo>
                    <a:lnTo>
                      <a:pt x="41073" y="26971"/>
                    </a:lnTo>
                    <a:lnTo>
                      <a:pt x="41136" y="26971"/>
                    </a:lnTo>
                    <a:lnTo>
                      <a:pt x="41199" y="26866"/>
                    </a:lnTo>
                    <a:lnTo>
                      <a:pt x="41115" y="26845"/>
                    </a:lnTo>
                    <a:lnTo>
                      <a:pt x="40969" y="26908"/>
                    </a:lnTo>
                    <a:lnTo>
                      <a:pt x="40885" y="27013"/>
                    </a:lnTo>
                    <a:lnTo>
                      <a:pt x="40759" y="26929"/>
                    </a:lnTo>
                    <a:lnTo>
                      <a:pt x="40613" y="26950"/>
                    </a:lnTo>
                    <a:lnTo>
                      <a:pt x="40592" y="26866"/>
                    </a:lnTo>
                    <a:lnTo>
                      <a:pt x="40676" y="26845"/>
                    </a:lnTo>
                    <a:lnTo>
                      <a:pt x="40676" y="26657"/>
                    </a:lnTo>
                    <a:lnTo>
                      <a:pt x="40696" y="26615"/>
                    </a:lnTo>
                    <a:lnTo>
                      <a:pt x="40550" y="26720"/>
                    </a:lnTo>
                    <a:lnTo>
                      <a:pt x="40550" y="26657"/>
                    </a:lnTo>
                    <a:lnTo>
                      <a:pt x="40592" y="26615"/>
                    </a:lnTo>
                    <a:lnTo>
                      <a:pt x="40550" y="26594"/>
                    </a:lnTo>
                    <a:lnTo>
                      <a:pt x="40341" y="26762"/>
                    </a:lnTo>
                    <a:lnTo>
                      <a:pt x="40257" y="26845"/>
                    </a:lnTo>
                    <a:lnTo>
                      <a:pt x="40194" y="26845"/>
                    </a:lnTo>
                    <a:lnTo>
                      <a:pt x="40278" y="26762"/>
                    </a:lnTo>
                    <a:lnTo>
                      <a:pt x="40445" y="26636"/>
                    </a:lnTo>
                    <a:lnTo>
                      <a:pt x="40383" y="26594"/>
                    </a:lnTo>
                    <a:lnTo>
                      <a:pt x="40236" y="26657"/>
                    </a:lnTo>
                    <a:lnTo>
                      <a:pt x="40194" y="26636"/>
                    </a:lnTo>
                    <a:lnTo>
                      <a:pt x="40257" y="26594"/>
                    </a:lnTo>
                    <a:lnTo>
                      <a:pt x="40341" y="26532"/>
                    </a:lnTo>
                    <a:lnTo>
                      <a:pt x="40341" y="26490"/>
                    </a:lnTo>
                    <a:lnTo>
                      <a:pt x="40194" y="26511"/>
                    </a:lnTo>
                    <a:lnTo>
                      <a:pt x="40090" y="26615"/>
                    </a:lnTo>
                    <a:lnTo>
                      <a:pt x="39985" y="26741"/>
                    </a:lnTo>
                    <a:lnTo>
                      <a:pt x="39943" y="26720"/>
                    </a:lnTo>
                    <a:lnTo>
                      <a:pt x="39985" y="26615"/>
                    </a:lnTo>
                    <a:lnTo>
                      <a:pt x="40090" y="26532"/>
                    </a:lnTo>
                    <a:lnTo>
                      <a:pt x="40090" y="26490"/>
                    </a:lnTo>
                    <a:lnTo>
                      <a:pt x="40027" y="26490"/>
                    </a:lnTo>
                    <a:lnTo>
                      <a:pt x="39818" y="26699"/>
                    </a:lnTo>
                    <a:lnTo>
                      <a:pt x="39713" y="26720"/>
                    </a:lnTo>
                    <a:lnTo>
                      <a:pt x="39608" y="26636"/>
                    </a:lnTo>
                    <a:lnTo>
                      <a:pt x="39734" y="26657"/>
                    </a:lnTo>
                    <a:lnTo>
                      <a:pt x="39839" y="26594"/>
                    </a:lnTo>
                    <a:lnTo>
                      <a:pt x="40027" y="26343"/>
                    </a:lnTo>
                    <a:lnTo>
                      <a:pt x="40152" y="26281"/>
                    </a:lnTo>
                    <a:lnTo>
                      <a:pt x="40069" y="26197"/>
                    </a:lnTo>
                    <a:lnTo>
                      <a:pt x="40090" y="26092"/>
                    </a:lnTo>
                    <a:lnTo>
                      <a:pt x="40069" y="26071"/>
                    </a:lnTo>
                    <a:lnTo>
                      <a:pt x="39964" y="26218"/>
                    </a:lnTo>
                    <a:lnTo>
                      <a:pt x="39922" y="26218"/>
                    </a:lnTo>
                    <a:lnTo>
                      <a:pt x="39922" y="26176"/>
                    </a:lnTo>
                    <a:lnTo>
                      <a:pt x="39964" y="26092"/>
                    </a:lnTo>
                    <a:lnTo>
                      <a:pt x="39964" y="25925"/>
                    </a:lnTo>
                    <a:lnTo>
                      <a:pt x="39880" y="25904"/>
                    </a:lnTo>
                    <a:lnTo>
                      <a:pt x="39860" y="25883"/>
                    </a:lnTo>
                    <a:lnTo>
                      <a:pt x="39755" y="25967"/>
                    </a:lnTo>
                    <a:lnTo>
                      <a:pt x="39734" y="25904"/>
                    </a:lnTo>
                    <a:lnTo>
                      <a:pt x="39755" y="25820"/>
                    </a:lnTo>
                    <a:lnTo>
                      <a:pt x="39734" y="25799"/>
                    </a:lnTo>
                    <a:lnTo>
                      <a:pt x="39650" y="25799"/>
                    </a:lnTo>
                    <a:lnTo>
                      <a:pt x="39713" y="25757"/>
                    </a:lnTo>
                    <a:lnTo>
                      <a:pt x="39650" y="25695"/>
                    </a:lnTo>
                    <a:lnTo>
                      <a:pt x="39650" y="25611"/>
                    </a:lnTo>
                    <a:lnTo>
                      <a:pt x="39608" y="25611"/>
                    </a:lnTo>
                    <a:lnTo>
                      <a:pt x="39441" y="25653"/>
                    </a:lnTo>
                    <a:lnTo>
                      <a:pt x="39441" y="25695"/>
                    </a:lnTo>
                    <a:lnTo>
                      <a:pt x="39357" y="25716"/>
                    </a:lnTo>
                    <a:lnTo>
                      <a:pt x="39148" y="25674"/>
                    </a:lnTo>
                    <a:lnTo>
                      <a:pt x="39316" y="25674"/>
                    </a:lnTo>
                    <a:lnTo>
                      <a:pt x="39357" y="25590"/>
                    </a:lnTo>
                    <a:lnTo>
                      <a:pt x="39504" y="25569"/>
                    </a:lnTo>
                    <a:lnTo>
                      <a:pt x="39525" y="25506"/>
                    </a:lnTo>
                    <a:lnTo>
                      <a:pt x="39462" y="25444"/>
                    </a:lnTo>
                    <a:lnTo>
                      <a:pt x="39357" y="25339"/>
                    </a:lnTo>
                    <a:lnTo>
                      <a:pt x="39357" y="25234"/>
                    </a:lnTo>
                    <a:lnTo>
                      <a:pt x="39211" y="25151"/>
                    </a:lnTo>
                    <a:lnTo>
                      <a:pt x="39357" y="25151"/>
                    </a:lnTo>
                    <a:lnTo>
                      <a:pt x="39525" y="25234"/>
                    </a:lnTo>
                    <a:lnTo>
                      <a:pt x="39650" y="25234"/>
                    </a:lnTo>
                    <a:lnTo>
                      <a:pt x="39650" y="25151"/>
                    </a:lnTo>
                    <a:lnTo>
                      <a:pt x="39546" y="25088"/>
                    </a:lnTo>
                    <a:lnTo>
                      <a:pt x="39567" y="25046"/>
                    </a:lnTo>
                    <a:lnTo>
                      <a:pt x="39650" y="25067"/>
                    </a:lnTo>
                    <a:lnTo>
                      <a:pt x="39776" y="24962"/>
                    </a:lnTo>
                    <a:lnTo>
                      <a:pt x="39860" y="24920"/>
                    </a:lnTo>
                    <a:lnTo>
                      <a:pt x="39880" y="24816"/>
                    </a:lnTo>
                    <a:lnTo>
                      <a:pt x="39776" y="24711"/>
                    </a:lnTo>
                    <a:lnTo>
                      <a:pt x="39713" y="24732"/>
                    </a:lnTo>
                    <a:lnTo>
                      <a:pt x="39608" y="24711"/>
                    </a:lnTo>
                    <a:lnTo>
                      <a:pt x="39671" y="24648"/>
                    </a:lnTo>
                    <a:lnTo>
                      <a:pt x="39713" y="24565"/>
                    </a:lnTo>
                    <a:lnTo>
                      <a:pt x="39650" y="24523"/>
                    </a:lnTo>
                    <a:lnTo>
                      <a:pt x="39525" y="24523"/>
                    </a:lnTo>
                    <a:lnTo>
                      <a:pt x="39462" y="24502"/>
                    </a:lnTo>
                    <a:lnTo>
                      <a:pt x="39399" y="24523"/>
                    </a:lnTo>
                    <a:lnTo>
                      <a:pt x="39316" y="24439"/>
                    </a:lnTo>
                    <a:lnTo>
                      <a:pt x="39420" y="24439"/>
                    </a:lnTo>
                    <a:lnTo>
                      <a:pt x="39462" y="24397"/>
                    </a:lnTo>
                    <a:lnTo>
                      <a:pt x="39546" y="24418"/>
                    </a:lnTo>
                    <a:lnTo>
                      <a:pt x="39650" y="24314"/>
                    </a:lnTo>
                    <a:lnTo>
                      <a:pt x="39608" y="24125"/>
                    </a:lnTo>
                    <a:lnTo>
                      <a:pt x="39504" y="24021"/>
                    </a:lnTo>
                    <a:lnTo>
                      <a:pt x="39441" y="24104"/>
                    </a:lnTo>
                    <a:lnTo>
                      <a:pt x="39336" y="24084"/>
                    </a:lnTo>
                    <a:lnTo>
                      <a:pt x="39253" y="24146"/>
                    </a:lnTo>
                    <a:lnTo>
                      <a:pt x="39295" y="24042"/>
                    </a:lnTo>
                    <a:lnTo>
                      <a:pt x="39420" y="23979"/>
                    </a:lnTo>
                    <a:lnTo>
                      <a:pt x="39504" y="23979"/>
                    </a:lnTo>
                    <a:lnTo>
                      <a:pt x="39504" y="23874"/>
                    </a:lnTo>
                    <a:lnTo>
                      <a:pt x="39399" y="23832"/>
                    </a:lnTo>
                    <a:lnTo>
                      <a:pt x="39316" y="23874"/>
                    </a:lnTo>
                    <a:lnTo>
                      <a:pt x="39190" y="23874"/>
                    </a:lnTo>
                    <a:lnTo>
                      <a:pt x="39002" y="23937"/>
                    </a:lnTo>
                    <a:lnTo>
                      <a:pt x="39002" y="23937"/>
                    </a:lnTo>
                    <a:lnTo>
                      <a:pt x="39148" y="23728"/>
                    </a:lnTo>
                    <a:lnTo>
                      <a:pt x="39253" y="23728"/>
                    </a:lnTo>
                    <a:lnTo>
                      <a:pt x="39357" y="23686"/>
                    </a:lnTo>
                    <a:lnTo>
                      <a:pt x="39357" y="23623"/>
                    </a:lnTo>
                    <a:lnTo>
                      <a:pt x="39441" y="23560"/>
                    </a:lnTo>
                    <a:lnTo>
                      <a:pt x="39420" y="23519"/>
                    </a:lnTo>
                    <a:lnTo>
                      <a:pt x="39295" y="23581"/>
                    </a:lnTo>
                    <a:lnTo>
                      <a:pt x="39106" y="23581"/>
                    </a:lnTo>
                    <a:lnTo>
                      <a:pt x="38939" y="23665"/>
                    </a:lnTo>
                    <a:lnTo>
                      <a:pt x="38939" y="23665"/>
                    </a:lnTo>
                    <a:lnTo>
                      <a:pt x="39002" y="23581"/>
                    </a:lnTo>
                    <a:lnTo>
                      <a:pt x="38981" y="23498"/>
                    </a:lnTo>
                    <a:lnTo>
                      <a:pt x="39023" y="23414"/>
                    </a:lnTo>
                    <a:lnTo>
                      <a:pt x="39106" y="23477"/>
                    </a:lnTo>
                    <a:lnTo>
                      <a:pt x="39295" y="23477"/>
                    </a:lnTo>
                    <a:lnTo>
                      <a:pt x="39399" y="23351"/>
                    </a:lnTo>
                    <a:lnTo>
                      <a:pt x="39399" y="23205"/>
                    </a:lnTo>
                    <a:lnTo>
                      <a:pt x="39295" y="23268"/>
                    </a:lnTo>
                    <a:lnTo>
                      <a:pt x="39211" y="23247"/>
                    </a:lnTo>
                    <a:lnTo>
                      <a:pt x="39316" y="23142"/>
                    </a:lnTo>
                    <a:lnTo>
                      <a:pt x="39336" y="23037"/>
                    </a:lnTo>
                    <a:lnTo>
                      <a:pt x="39253" y="22996"/>
                    </a:lnTo>
                    <a:lnTo>
                      <a:pt x="39002" y="23079"/>
                    </a:lnTo>
                    <a:lnTo>
                      <a:pt x="38918" y="23037"/>
                    </a:lnTo>
                    <a:lnTo>
                      <a:pt x="38981" y="22954"/>
                    </a:lnTo>
                    <a:lnTo>
                      <a:pt x="39106" y="22975"/>
                    </a:lnTo>
                    <a:lnTo>
                      <a:pt x="39211" y="22954"/>
                    </a:lnTo>
                    <a:lnTo>
                      <a:pt x="39295" y="22828"/>
                    </a:lnTo>
                    <a:lnTo>
                      <a:pt x="39211" y="22765"/>
                    </a:lnTo>
                    <a:lnTo>
                      <a:pt x="39211" y="22682"/>
                    </a:lnTo>
                    <a:lnTo>
                      <a:pt x="39127" y="22765"/>
                    </a:lnTo>
                    <a:lnTo>
                      <a:pt x="39085" y="22765"/>
                    </a:lnTo>
                    <a:lnTo>
                      <a:pt x="39044" y="22682"/>
                    </a:lnTo>
                    <a:lnTo>
                      <a:pt x="38981" y="22619"/>
                    </a:lnTo>
                    <a:lnTo>
                      <a:pt x="39044" y="22577"/>
                    </a:lnTo>
                    <a:lnTo>
                      <a:pt x="39106" y="22640"/>
                    </a:lnTo>
                    <a:lnTo>
                      <a:pt x="39148" y="22577"/>
                    </a:lnTo>
                    <a:lnTo>
                      <a:pt x="39148" y="22452"/>
                    </a:lnTo>
                    <a:lnTo>
                      <a:pt x="39044" y="22347"/>
                    </a:lnTo>
                    <a:lnTo>
                      <a:pt x="39023" y="22242"/>
                    </a:lnTo>
                    <a:lnTo>
                      <a:pt x="39106" y="22200"/>
                    </a:lnTo>
                    <a:lnTo>
                      <a:pt x="39106" y="22096"/>
                    </a:lnTo>
                    <a:lnTo>
                      <a:pt x="39023" y="22096"/>
                    </a:lnTo>
                    <a:lnTo>
                      <a:pt x="39044" y="22033"/>
                    </a:lnTo>
                    <a:lnTo>
                      <a:pt x="39085" y="21928"/>
                    </a:lnTo>
                    <a:lnTo>
                      <a:pt x="39002" y="21928"/>
                    </a:lnTo>
                    <a:lnTo>
                      <a:pt x="38918" y="21907"/>
                    </a:lnTo>
                    <a:lnTo>
                      <a:pt x="38918" y="21887"/>
                    </a:lnTo>
                    <a:lnTo>
                      <a:pt x="38981" y="21887"/>
                    </a:lnTo>
                    <a:lnTo>
                      <a:pt x="39044" y="21803"/>
                    </a:lnTo>
                    <a:lnTo>
                      <a:pt x="38981" y="21740"/>
                    </a:lnTo>
                    <a:lnTo>
                      <a:pt x="38981" y="21677"/>
                    </a:lnTo>
                    <a:lnTo>
                      <a:pt x="39044" y="21615"/>
                    </a:lnTo>
                    <a:lnTo>
                      <a:pt x="39023" y="21573"/>
                    </a:lnTo>
                    <a:lnTo>
                      <a:pt x="38918" y="21615"/>
                    </a:lnTo>
                    <a:lnTo>
                      <a:pt x="38918" y="21615"/>
                    </a:lnTo>
                    <a:lnTo>
                      <a:pt x="39023" y="21531"/>
                    </a:lnTo>
                    <a:lnTo>
                      <a:pt x="38981" y="21489"/>
                    </a:lnTo>
                    <a:lnTo>
                      <a:pt x="38876" y="21510"/>
                    </a:lnTo>
                    <a:lnTo>
                      <a:pt x="38772" y="21635"/>
                    </a:lnTo>
                    <a:lnTo>
                      <a:pt x="38792" y="21719"/>
                    </a:lnTo>
                    <a:lnTo>
                      <a:pt x="38730" y="21824"/>
                    </a:lnTo>
                    <a:lnTo>
                      <a:pt x="38604" y="21949"/>
                    </a:lnTo>
                    <a:lnTo>
                      <a:pt x="38604" y="22033"/>
                    </a:lnTo>
                    <a:lnTo>
                      <a:pt x="38520" y="22096"/>
                    </a:lnTo>
                    <a:lnTo>
                      <a:pt x="38520" y="22200"/>
                    </a:lnTo>
                    <a:lnTo>
                      <a:pt x="38458" y="22117"/>
                    </a:lnTo>
                    <a:lnTo>
                      <a:pt x="38395" y="22138"/>
                    </a:lnTo>
                    <a:lnTo>
                      <a:pt x="38311" y="22326"/>
                    </a:lnTo>
                    <a:lnTo>
                      <a:pt x="38311" y="22410"/>
                    </a:lnTo>
                    <a:lnTo>
                      <a:pt x="38416" y="22410"/>
                    </a:lnTo>
                    <a:lnTo>
                      <a:pt x="38479" y="22472"/>
                    </a:lnTo>
                    <a:lnTo>
                      <a:pt x="38479" y="22556"/>
                    </a:lnTo>
                    <a:lnTo>
                      <a:pt x="38374" y="22452"/>
                    </a:lnTo>
                    <a:lnTo>
                      <a:pt x="38311" y="22452"/>
                    </a:lnTo>
                    <a:lnTo>
                      <a:pt x="38290" y="22535"/>
                    </a:lnTo>
                    <a:lnTo>
                      <a:pt x="38207" y="22640"/>
                    </a:lnTo>
                    <a:lnTo>
                      <a:pt x="38144" y="22682"/>
                    </a:lnTo>
                    <a:lnTo>
                      <a:pt x="38102" y="22849"/>
                    </a:lnTo>
                    <a:lnTo>
                      <a:pt x="37997" y="22870"/>
                    </a:lnTo>
                    <a:lnTo>
                      <a:pt x="37935" y="22975"/>
                    </a:lnTo>
                    <a:lnTo>
                      <a:pt x="37935" y="23037"/>
                    </a:lnTo>
                    <a:lnTo>
                      <a:pt x="37872" y="23037"/>
                    </a:lnTo>
                    <a:lnTo>
                      <a:pt x="37872" y="23205"/>
                    </a:lnTo>
                    <a:lnTo>
                      <a:pt x="37788" y="23393"/>
                    </a:lnTo>
                    <a:lnTo>
                      <a:pt x="37788" y="23393"/>
                    </a:lnTo>
                    <a:lnTo>
                      <a:pt x="37830" y="23268"/>
                    </a:lnTo>
                    <a:lnTo>
                      <a:pt x="37788" y="23100"/>
                    </a:lnTo>
                    <a:lnTo>
                      <a:pt x="37725" y="23037"/>
                    </a:lnTo>
                    <a:lnTo>
                      <a:pt x="37558" y="23142"/>
                    </a:lnTo>
                    <a:lnTo>
                      <a:pt x="37474" y="23247"/>
                    </a:lnTo>
                    <a:lnTo>
                      <a:pt x="37453" y="23351"/>
                    </a:lnTo>
                    <a:lnTo>
                      <a:pt x="37349" y="23372"/>
                    </a:lnTo>
                    <a:lnTo>
                      <a:pt x="37307" y="23414"/>
                    </a:lnTo>
                    <a:lnTo>
                      <a:pt x="37265" y="23372"/>
                    </a:lnTo>
                    <a:lnTo>
                      <a:pt x="37202" y="23372"/>
                    </a:lnTo>
                    <a:lnTo>
                      <a:pt x="37098" y="23456"/>
                    </a:lnTo>
                    <a:lnTo>
                      <a:pt x="36993" y="23456"/>
                    </a:lnTo>
                    <a:lnTo>
                      <a:pt x="36847" y="23560"/>
                    </a:lnTo>
                    <a:lnTo>
                      <a:pt x="36826" y="23686"/>
                    </a:lnTo>
                    <a:lnTo>
                      <a:pt x="36700" y="23832"/>
                    </a:lnTo>
                    <a:lnTo>
                      <a:pt x="36742" y="23728"/>
                    </a:lnTo>
                    <a:lnTo>
                      <a:pt x="36742" y="23623"/>
                    </a:lnTo>
                    <a:lnTo>
                      <a:pt x="36784" y="23581"/>
                    </a:lnTo>
                    <a:lnTo>
                      <a:pt x="36784" y="23351"/>
                    </a:lnTo>
                    <a:lnTo>
                      <a:pt x="36805" y="23247"/>
                    </a:lnTo>
                    <a:lnTo>
                      <a:pt x="36784" y="23247"/>
                    </a:lnTo>
                    <a:lnTo>
                      <a:pt x="36365" y="23456"/>
                    </a:lnTo>
                    <a:lnTo>
                      <a:pt x="36198" y="23770"/>
                    </a:lnTo>
                    <a:lnTo>
                      <a:pt x="36072" y="23812"/>
                    </a:lnTo>
                    <a:lnTo>
                      <a:pt x="36156" y="23707"/>
                    </a:lnTo>
                    <a:lnTo>
                      <a:pt x="36177" y="23581"/>
                    </a:lnTo>
                    <a:lnTo>
                      <a:pt x="36303" y="23393"/>
                    </a:lnTo>
                    <a:lnTo>
                      <a:pt x="36303" y="23268"/>
                    </a:lnTo>
                    <a:lnTo>
                      <a:pt x="36323" y="23142"/>
                    </a:lnTo>
                    <a:lnTo>
                      <a:pt x="36282" y="23037"/>
                    </a:lnTo>
                    <a:lnTo>
                      <a:pt x="36177" y="22933"/>
                    </a:lnTo>
                    <a:lnTo>
                      <a:pt x="36072" y="22933"/>
                    </a:lnTo>
                    <a:lnTo>
                      <a:pt x="36093" y="23058"/>
                    </a:lnTo>
                    <a:lnTo>
                      <a:pt x="36072" y="23058"/>
                    </a:lnTo>
                    <a:lnTo>
                      <a:pt x="35968" y="22975"/>
                    </a:lnTo>
                    <a:lnTo>
                      <a:pt x="35842" y="22765"/>
                    </a:lnTo>
                    <a:lnTo>
                      <a:pt x="36051" y="22870"/>
                    </a:lnTo>
                    <a:lnTo>
                      <a:pt x="36093" y="22849"/>
                    </a:lnTo>
                    <a:lnTo>
                      <a:pt x="35989" y="22807"/>
                    </a:lnTo>
                    <a:lnTo>
                      <a:pt x="35863" y="22598"/>
                    </a:lnTo>
                    <a:lnTo>
                      <a:pt x="35842" y="22577"/>
                    </a:lnTo>
                    <a:lnTo>
                      <a:pt x="35968" y="22431"/>
                    </a:lnTo>
                    <a:lnTo>
                      <a:pt x="35989" y="22347"/>
                    </a:lnTo>
                    <a:lnTo>
                      <a:pt x="36093" y="22179"/>
                    </a:lnTo>
                    <a:lnTo>
                      <a:pt x="36093" y="21970"/>
                    </a:lnTo>
                    <a:lnTo>
                      <a:pt x="35947" y="21845"/>
                    </a:lnTo>
                    <a:lnTo>
                      <a:pt x="35738" y="21803"/>
                    </a:lnTo>
                    <a:lnTo>
                      <a:pt x="35466" y="21656"/>
                    </a:lnTo>
                    <a:lnTo>
                      <a:pt x="35466" y="21656"/>
                    </a:lnTo>
                    <a:lnTo>
                      <a:pt x="35759" y="21761"/>
                    </a:lnTo>
                    <a:lnTo>
                      <a:pt x="36010" y="21803"/>
                    </a:lnTo>
                    <a:lnTo>
                      <a:pt x="36051" y="21615"/>
                    </a:lnTo>
                    <a:lnTo>
                      <a:pt x="36093" y="21531"/>
                    </a:lnTo>
                    <a:lnTo>
                      <a:pt x="36114" y="21698"/>
                    </a:lnTo>
                    <a:lnTo>
                      <a:pt x="36177" y="21594"/>
                    </a:lnTo>
                    <a:lnTo>
                      <a:pt x="36093" y="21363"/>
                    </a:lnTo>
                    <a:lnTo>
                      <a:pt x="36198" y="21196"/>
                    </a:lnTo>
                    <a:lnTo>
                      <a:pt x="36365" y="21175"/>
                    </a:lnTo>
                    <a:lnTo>
                      <a:pt x="36386" y="20987"/>
                    </a:lnTo>
                    <a:lnTo>
                      <a:pt x="36386" y="20778"/>
                    </a:lnTo>
                    <a:lnTo>
                      <a:pt x="36303" y="20778"/>
                    </a:lnTo>
                    <a:lnTo>
                      <a:pt x="36282" y="20966"/>
                    </a:lnTo>
                    <a:lnTo>
                      <a:pt x="36156" y="21071"/>
                    </a:lnTo>
                    <a:lnTo>
                      <a:pt x="36093" y="20987"/>
                    </a:lnTo>
                    <a:lnTo>
                      <a:pt x="36114" y="20778"/>
                    </a:lnTo>
                    <a:lnTo>
                      <a:pt x="35968" y="20715"/>
                    </a:lnTo>
                    <a:lnTo>
                      <a:pt x="35842" y="20778"/>
                    </a:lnTo>
                    <a:lnTo>
                      <a:pt x="35779" y="20715"/>
                    </a:lnTo>
                    <a:lnTo>
                      <a:pt x="35696" y="20757"/>
                    </a:lnTo>
                    <a:lnTo>
                      <a:pt x="35528" y="20589"/>
                    </a:lnTo>
                    <a:lnTo>
                      <a:pt x="35424" y="20652"/>
                    </a:lnTo>
                    <a:lnTo>
                      <a:pt x="35424" y="20547"/>
                    </a:lnTo>
                    <a:lnTo>
                      <a:pt x="35319" y="20652"/>
                    </a:lnTo>
                    <a:lnTo>
                      <a:pt x="35319" y="20547"/>
                    </a:lnTo>
                    <a:lnTo>
                      <a:pt x="35173" y="20401"/>
                    </a:lnTo>
                    <a:lnTo>
                      <a:pt x="35277" y="20401"/>
                    </a:lnTo>
                    <a:lnTo>
                      <a:pt x="35340" y="20296"/>
                    </a:lnTo>
                    <a:lnTo>
                      <a:pt x="35445" y="20380"/>
                    </a:lnTo>
                    <a:lnTo>
                      <a:pt x="35466" y="20296"/>
                    </a:lnTo>
                    <a:lnTo>
                      <a:pt x="35361" y="20171"/>
                    </a:lnTo>
                    <a:lnTo>
                      <a:pt x="35277" y="20255"/>
                    </a:lnTo>
                    <a:lnTo>
                      <a:pt x="35173" y="20171"/>
                    </a:lnTo>
                    <a:lnTo>
                      <a:pt x="35277" y="20150"/>
                    </a:lnTo>
                    <a:lnTo>
                      <a:pt x="35235" y="20024"/>
                    </a:lnTo>
                    <a:lnTo>
                      <a:pt x="35110" y="19920"/>
                    </a:lnTo>
                    <a:lnTo>
                      <a:pt x="35026" y="19962"/>
                    </a:lnTo>
                    <a:lnTo>
                      <a:pt x="35026" y="19878"/>
                    </a:lnTo>
                    <a:lnTo>
                      <a:pt x="35110" y="19773"/>
                    </a:lnTo>
                    <a:lnTo>
                      <a:pt x="35110" y="19606"/>
                    </a:lnTo>
                    <a:lnTo>
                      <a:pt x="35005" y="19606"/>
                    </a:lnTo>
                    <a:lnTo>
                      <a:pt x="34859" y="19501"/>
                    </a:lnTo>
                    <a:lnTo>
                      <a:pt x="34859" y="19397"/>
                    </a:lnTo>
                    <a:lnTo>
                      <a:pt x="34650" y="19229"/>
                    </a:lnTo>
                    <a:lnTo>
                      <a:pt x="34503" y="19313"/>
                    </a:lnTo>
                    <a:lnTo>
                      <a:pt x="34398" y="19313"/>
                    </a:lnTo>
                    <a:lnTo>
                      <a:pt x="34336" y="19397"/>
                    </a:lnTo>
                    <a:lnTo>
                      <a:pt x="34210" y="19334"/>
                    </a:lnTo>
                    <a:lnTo>
                      <a:pt x="34210" y="19480"/>
                    </a:lnTo>
                    <a:lnTo>
                      <a:pt x="34126" y="19376"/>
                    </a:lnTo>
                    <a:lnTo>
                      <a:pt x="34043" y="19376"/>
                    </a:lnTo>
                    <a:lnTo>
                      <a:pt x="34001" y="19292"/>
                    </a:lnTo>
                    <a:lnTo>
                      <a:pt x="33896" y="19292"/>
                    </a:lnTo>
                    <a:lnTo>
                      <a:pt x="33729" y="19397"/>
                    </a:lnTo>
                    <a:lnTo>
                      <a:pt x="33562" y="19397"/>
                    </a:lnTo>
                    <a:lnTo>
                      <a:pt x="33708" y="19334"/>
                    </a:lnTo>
                    <a:lnTo>
                      <a:pt x="33729" y="19229"/>
                    </a:lnTo>
                    <a:lnTo>
                      <a:pt x="33603" y="19229"/>
                    </a:lnTo>
                    <a:lnTo>
                      <a:pt x="33352" y="19104"/>
                    </a:lnTo>
                    <a:lnTo>
                      <a:pt x="33164" y="18999"/>
                    </a:lnTo>
                    <a:lnTo>
                      <a:pt x="32976" y="18999"/>
                    </a:lnTo>
                    <a:lnTo>
                      <a:pt x="32913" y="18957"/>
                    </a:lnTo>
                    <a:lnTo>
                      <a:pt x="32829" y="18978"/>
                    </a:lnTo>
                    <a:lnTo>
                      <a:pt x="32746" y="18978"/>
                    </a:lnTo>
                    <a:lnTo>
                      <a:pt x="32662" y="19062"/>
                    </a:lnTo>
                    <a:lnTo>
                      <a:pt x="32662" y="19125"/>
                    </a:lnTo>
                    <a:lnTo>
                      <a:pt x="32578" y="19125"/>
                    </a:lnTo>
                    <a:lnTo>
                      <a:pt x="32536" y="19104"/>
                    </a:lnTo>
                    <a:lnTo>
                      <a:pt x="32453" y="19166"/>
                    </a:lnTo>
                    <a:lnTo>
                      <a:pt x="32453" y="19313"/>
                    </a:lnTo>
                    <a:lnTo>
                      <a:pt x="32369" y="19480"/>
                    </a:lnTo>
                    <a:lnTo>
                      <a:pt x="32369" y="19690"/>
                    </a:lnTo>
                    <a:lnTo>
                      <a:pt x="32453" y="19794"/>
                    </a:lnTo>
                    <a:lnTo>
                      <a:pt x="32515" y="19794"/>
                    </a:lnTo>
                    <a:lnTo>
                      <a:pt x="32515" y="19836"/>
                    </a:lnTo>
                    <a:lnTo>
                      <a:pt x="32557" y="19857"/>
                    </a:lnTo>
                    <a:lnTo>
                      <a:pt x="32557" y="20003"/>
                    </a:lnTo>
                    <a:lnTo>
                      <a:pt x="32515" y="20045"/>
                    </a:lnTo>
                    <a:lnTo>
                      <a:pt x="32432" y="20045"/>
                    </a:lnTo>
                    <a:lnTo>
                      <a:pt x="32411" y="20171"/>
                    </a:lnTo>
                    <a:lnTo>
                      <a:pt x="32243" y="20380"/>
                    </a:lnTo>
                    <a:lnTo>
                      <a:pt x="32013" y="20568"/>
                    </a:lnTo>
                    <a:lnTo>
                      <a:pt x="32013" y="20652"/>
                    </a:lnTo>
                    <a:lnTo>
                      <a:pt x="32055" y="20673"/>
                    </a:lnTo>
                    <a:lnTo>
                      <a:pt x="32243" y="20652"/>
                    </a:lnTo>
                    <a:lnTo>
                      <a:pt x="32327" y="20652"/>
                    </a:lnTo>
                    <a:lnTo>
                      <a:pt x="32243" y="20694"/>
                    </a:lnTo>
                    <a:lnTo>
                      <a:pt x="32202" y="20861"/>
                    </a:lnTo>
                    <a:lnTo>
                      <a:pt x="32202" y="20903"/>
                    </a:lnTo>
                    <a:lnTo>
                      <a:pt x="32327" y="20945"/>
                    </a:lnTo>
                    <a:lnTo>
                      <a:pt x="32222" y="20966"/>
                    </a:lnTo>
                    <a:lnTo>
                      <a:pt x="32139" y="21050"/>
                    </a:lnTo>
                    <a:lnTo>
                      <a:pt x="32160" y="21112"/>
                    </a:lnTo>
                    <a:lnTo>
                      <a:pt x="32222" y="21175"/>
                    </a:lnTo>
                    <a:lnTo>
                      <a:pt x="32118" y="21301"/>
                    </a:lnTo>
                    <a:lnTo>
                      <a:pt x="32118" y="21363"/>
                    </a:lnTo>
                    <a:lnTo>
                      <a:pt x="32264" y="21363"/>
                    </a:lnTo>
                    <a:lnTo>
                      <a:pt x="32306" y="21426"/>
                    </a:lnTo>
                    <a:lnTo>
                      <a:pt x="32160" y="21635"/>
                    </a:lnTo>
                    <a:lnTo>
                      <a:pt x="32034" y="21698"/>
                    </a:lnTo>
                    <a:lnTo>
                      <a:pt x="32034" y="21824"/>
                    </a:lnTo>
                    <a:lnTo>
                      <a:pt x="32097" y="21887"/>
                    </a:lnTo>
                    <a:lnTo>
                      <a:pt x="32013" y="21845"/>
                    </a:lnTo>
                    <a:lnTo>
                      <a:pt x="31930" y="21719"/>
                    </a:lnTo>
                    <a:lnTo>
                      <a:pt x="31888" y="21719"/>
                    </a:lnTo>
                    <a:lnTo>
                      <a:pt x="31741" y="21887"/>
                    </a:lnTo>
                    <a:lnTo>
                      <a:pt x="31741" y="21928"/>
                    </a:lnTo>
                    <a:lnTo>
                      <a:pt x="31804" y="21949"/>
                    </a:lnTo>
                    <a:lnTo>
                      <a:pt x="31804" y="22033"/>
                    </a:lnTo>
                    <a:lnTo>
                      <a:pt x="31720" y="22117"/>
                    </a:lnTo>
                    <a:lnTo>
                      <a:pt x="31616" y="22117"/>
                    </a:lnTo>
                    <a:lnTo>
                      <a:pt x="31302" y="22431"/>
                    </a:lnTo>
                    <a:lnTo>
                      <a:pt x="31197" y="22472"/>
                    </a:lnTo>
                    <a:lnTo>
                      <a:pt x="31113" y="22724"/>
                    </a:lnTo>
                    <a:lnTo>
                      <a:pt x="31155" y="22786"/>
                    </a:lnTo>
                    <a:lnTo>
                      <a:pt x="31260" y="22828"/>
                    </a:lnTo>
                    <a:lnTo>
                      <a:pt x="31281" y="22954"/>
                    </a:lnTo>
                    <a:lnTo>
                      <a:pt x="31406" y="23037"/>
                    </a:lnTo>
                    <a:lnTo>
                      <a:pt x="31595" y="23288"/>
                    </a:lnTo>
                    <a:lnTo>
                      <a:pt x="31616" y="23602"/>
                    </a:lnTo>
                    <a:lnTo>
                      <a:pt x="31595" y="23937"/>
                    </a:lnTo>
                    <a:lnTo>
                      <a:pt x="31678" y="24125"/>
                    </a:lnTo>
                    <a:lnTo>
                      <a:pt x="31637" y="24251"/>
                    </a:lnTo>
                    <a:lnTo>
                      <a:pt x="31637" y="24460"/>
                    </a:lnTo>
                    <a:lnTo>
                      <a:pt x="31595" y="24523"/>
                    </a:lnTo>
                    <a:lnTo>
                      <a:pt x="31490" y="24816"/>
                    </a:lnTo>
                    <a:lnTo>
                      <a:pt x="31427" y="24962"/>
                    </a:lnTo>
                    <a:lnTo>
                      <a:pt x="31490" y="24962"/>
                    </a:lnTo>
                    <a:lnTo>
                      <a:pt x="31511" y="24858"/>
                    </a:lnTo>
                    <a:lnTo>
                      <a:pt x="31595" y="24816"/>
                    </a:lnTo>
                    <a:lnTo>
                      <a:pt x="31595" y="24962"/>
                    </a:lnTo>
                    <a:lnTo>
                      <a:pt x="31699" y="25088"/>
                    </a:lnTo>
                    <a:lnTo>
                      <a:pt x="31616" y="25192"/>
                    </a:lnTo>
                    <a:lnTo>
                      <a:pt x="31511" y="25192"/>
                    </a:lnTo>
                    <a:lnTo>
                      <a:pt x="31469" y="25151"/>
                    </a:lnTo>
                    <a:lnTo>
                      <a:pt x="31385" y="25151"/>
                    </a:lnTo>
                    <a:lnTo>
                      <a:pt x="31218" y="25402"/>
                    </a:lnTo>
                    <a:lnTo>
                      <a:pt x="31093" y="25465"/>
                    </a:lnTo>
                    <a:lnTo>
                      <a:pt x="31072" y="25569"/>
                    </a:lnTo>
                    <a:lnTo>
                      <a:pt x="30800" y="25674"/>
                    </a:lnTo>
                    <a:lnTo>
                      <a:pt x="30737" y="25757"/>
                    </a:lnTo>
                    <a:lnTo>
                      <a:pt x="30737" y="25799"/>
                    </a:lnTo>
                    <a:lnTo>
                      <a:pt x="30360" y="25925"/>
                    </a:lnTo>
                    <a:lnTo>
                      <a:pt x="30130" y="26029"/>
                    </a:lnTo>
                    <a:lnTo>
                      <a:pt x="30067" y="26092"/>
                    </a:lnTo>
                    <a:lnTo>
                      <a:pt x="29942" y="26092"/>
                    </a:lnTo>
                    <a:lnTo>
                      <a:pt x="29837" y="26176"/>
                    </a:lnTo>
                    <a:lnTo>
                      <a:pt x="29607" y="26197"/>
                    </a:lnTo>
                    <a:lnTo>
                      <a:pt x="29440" y="26281"/>
                    </a:lnTo>
                    <a:lnTo>
                      <a:pt x="29481" y="26322"/>
                    </a:lnTo>
                    <a:lnTo>
                      <a:pt x="29481" y="26427"/>
                    </a:lnTo>
                    <a:lnTo>
                      <a:pt x="29523" y="26511"/>
                    </a:lnTo>
                    <a:lnTo>
                      <a:pt x="29523" y="26615"/>
                    </a:lnTo>
                    <a:lnTo>
                      <a:pt x="29586" y="26699"/>
                    </a:lnTo>
                    <a:lnTo>
                      <a:pt x="29523" y="26720"/>
                    </a:lnTo>
                    <a:lnTo>
                      <a:pt x="29544" y="26804"/>
                    </a:lnTo>
                    <a:lnTo>
                      <a:pt x="29607" y="26825"/>
                    </a:lnTo>
                    <a:lnTo>
                      <a:pt x="29523" y="26866"/>
                    </a:lnTo>
                    <a:lnTo>
                      <a:pt x="29586" y="26971"/>
                    </a:lnTo>
                    <a:lnTo>
                      <a:pt x="29523" y="27013"/>
                    </a:lnTo>
                    <a:lnTo>
                      <a:pt x="29544" y="27117"/>
                    </a:lnTo>
                    <a:lnTo>
                      <a:pt x="29502" y="27159"/>
                    </a:lnTo>
                    <a:lnTo>
                      <a:pt x="29481" y="27348"/>
                    </a:lnTo>
                    <a:lnTo>
                      <a:pt x="29502" y="27452"/>
                    </a:lnTo>
                    <a:lnTo>
                      <a:pt x="29419" y="27745"/>
                    </a:lnTo>
                    <a:lnTo>
                      <a:pt x="29440" y="27808"/>
                    </a:lnTo>
                    <a:lnTo>
                      <a:pt x="29502" y="27850"/>
                    </a:lnTo>
                    <a:lnTo>
                      <a:pt x="29502" y="27913"/>
                    </a:lnTo>
                    <a:lnTo>
                      <a:pt x="29544" y="27975"/>
                    </a:lnTo>
                    <a:lnTo>
                      <a:pt x="29440" y="28101"/>
                    </a:lnTo>
                    <a:lnTo>
                      <a:pt x="29440" y="28226"/>
                    </a:lnTo>
                    <a:lnTo>
                      <a:pt x="29523" y="28268"/>
                    </a:lnTo>
                    <a:lnTo>
                      <a:pt x="29544" y="28436"/>
                    </a:lnTo>
                    <a:lnTo>
                      <a:pt x="29607" y="28498"/>
                    </a:lnTo>
                    <a:lnTo>
                      <a:pt x="29481" y="28624"/>
                    </a:lnTo>
                    <a:lnTo>
                      <a:pt x="29419" y="28791"/>
                    </a:lnTo>
                    <a:lnTo>
                      <a:pt x="29377" y="28812"/>
                    </a:lnTo>
                    <a:lnTo>
                      <a:pt x="29314" y="28791"/>
                    </a:lnTo>
                    <a:lnTo>
                      <a:pt x="29314" y="28896"/>
                    </a:lnTo>
                    <a:lnTo>
                      <a:pt x="29377" y="28959"/>
                    </a:lnTo>
                    <a:lnTo>
                      <a:pt x="29314" y="29042"/>
                    </a:lnTo>
                    <a:lnTo>
                      <a:pt x="29293" y="29231"/>
                    </a:lnTo>
                    <a:lnTo>
                      <a:pt x="29314" y="29356"/>
                    </a:lnTo>
                    <a:lnTo>
                      <a:pt x="29419" y="29482"/>
                    </a:lnTo>
                    <a:lnTo>
                      <a:pt x="29523" y="29545"/>
                    </a:lnTo>
                    <a:lnTo>
                      <a:pt x="29335" y="29524"/>
                    </a:lnTo>
                    <a:lnTo>
                      <a:pt x="29209" y="29419"/>
                    </a:lnTo>
                    <a:lnTo>
                      <a:pt x="29230" y="29252"/>
                    </a:lnTo>
                    <a:lnTo>
                      <a:pt x="29189" y="29042"/>
                    </a:lnTo>
                    <a:lnTo>
                      <a:pt x="29105" y="29022"/>
                    </a:lnTo>
                    <a:lnTo>
                      <a:pt x="29084" y="28959"/>
                    </a:lnTo>
                    <a:lnTo>
                      <a:pt x="29105" y="28854"/>
                    </a:lnTo>
                    <a:lnTo>
                      <a:pt x="29063" y="28854"/>
                    </a:lnTo>
                    <a:lnTo>
                      <a:pt x="28875" y="29105"/>
                    </a:lnTo>
                    <a:lnTo>
                      <a:pt x="28875" y="29210"/>
                    </a:lnTo>
                    <a:lnTo>
                      <a:pt x="28854" y="29314"/>
                    </a:lnTo>
                    <a:lnTo>
                      <a:pt x="28749" y="29314"/>
                    </a:lnTo>
                    <a:lnTo>
                      <a:pt x="28644" y="29210"/>
                    </a:lnTo>
                    <a:lnTo>
                      <a:pt x="28477" y="29147"/>
                    </a:lnTo>
                    <a:lnTo>
                      <a:pt x="28352" y="29252"/>
                    </a:lnTo>
                    <a:lnTo>
                      <a:pt x="28184" y="29335"/>
                    </a:lnTo>
                    <a:lnTo>
                      <a:pt x="28184" y="29335"/>
                    </a:lnTo>
                    <a:lnTo>
                      <a:pt x="28393" y="29147"/>
                    </a:lnTo>
                    <a:lnTo>
                      <a:pt x="28456" y="29001"/>
                    </a:lnTo>
                    <a:lnTo>
                      <a:pt x="28435" y="28917"/>
                    </a:lnTo>
                    <a:lnTo>
                      <a:pt x="28393" y="28729"/>
                    </a:lnTo>
                    <a:lnTo>
                      <a:pt x="28331" y="28624"/>
                    </a:lnTo>
                    <a:lnTo>
                      <a:pt x="28289" y="28540"/>
                    </a:lnTo>
                    <a:lnTo>
                      <a:pt x="28268" y="28540"/>
                    </a:lnTo>
                    <a:lnTo>
                      <a:pt x="28142" y="28478"/>
                    </a:lnTo>
                    <a:lnTo>
                      <a:pt x="28038" y="28415"/>
                    </a:lnTo>
                    <a:lnTo>
                      <a:pt x="28038" y="28331"/>
                    </a:lnTo>
                    <a:lnTo>
                      <a:pt x="28017" y="28289"/>
                    </a:lnTo>
                    <a:lnTo>
                      <a:pt x="28038" y="28185"/>
                    </a:lnTo>
                    <a:lnTo>
                      <a:pt x="27954" y="28080"/>
                    </a:lnTo>
                    <a:lnTo>
                      <a:pt x="27870" y="28017"/>
                    </a:lnTo>
                    <a:lnTo>
                      <a:pt x="27870" y="27892"/>
                    </a:lnTo>
                    <a:lnTo>
                      <a:pt x="27766" y="27808"/>
                    </a:lnTo>
                    <a:lnTo>
                      <a:pt x="27724" y="27703"/>
                    </a:lnTo>
                    <a:lnTo>
                      <a:pt x="27766" y="27473"/>
                    </a:lnTo>
                    <a:lnTo>
                      <a:pt x="27870" y="27369"/>
                    </a:lnTo>
                    <a:lnTo>
                      <a:pt x="27933" y="27222"/>
                    </a:lnTo>
                    <a:lnTo>
                      <a:pt x="27933" y="27117"/>
                    </a:lnTo>
                    <a:lnTo>
                      <a:pt x="28080" y="26866"/>
                    </a:lnTo>
                    <a:lnTo>
                      <a:pt x="28080" y="26615"/>
                    </a:lnTo>
                    <a:lnTo>
                      <a:pt x="28059" y="26594"/>
                    </a:lnTo>
                    <a:lnTo>
                      <a:pt x="28038" y="26448"/>
                    </a:lnTo>
                    <a:lnTo>
                      <a:pt x="28121" y="26301"/>
                    </a:lnTo>
                    <a:lnTo>
                      <a:pt x="28184" y="26197"/>
                    </a:lnTo>
                    <a:lnTo>
                      <a:pt x="28184" y="26092"/>
                    </a:lnTo>
                    <a:lnTo>
                      <a:pt x="28352" y="25799"/>
                    </a:lnTo>
                    <a:lnTo>
                      <a:pt x="28331" y="25611"/>
                    </a:lnTo>
                    <a:lnTo>
                      <a:pt x="28268" y="25611"/>
                    </a:lnTo>
                    <a:lnTo>
                      <a:pt x="28247" y="25653"/>
                    </a:lnTo>
                    <a:lnTo>
                      <a:pt x="28247" y="25590"/>
                    </a:lnTo>
                    <a:lnTo>
                      <a:pt x="28163" y="25590"/>
                    </a:lnTo>
                    <a:lnTo>
                      <a:pt x="28038" y="25653"/>
                    </a:lnTo>
                    <a:lnTo>
                      <a:pt x="27849" y="25611"/>
                    </a:lnTo>
                    <a:lnTo>
                      <a:pt x="27661" y="25569"/>
                    </a:lnTo>
                    <a:lnTo>
                      <a:pt x="27619" y="25569"/>
                    </a:lnTo>
                    <a:lnTo>
                      <a:pt x="27556" y="25506"/>
                    </a:lnTo>
                    <a:lnTo>
                      <a:pt x="27326" y="25506"/>
                    </a:lnTo>
                    <a:lnTo>
                      <a:pt x="27201" y="25548"/>
                    </a:lnTo>
                    <a:lnTo>
                      <a:pt x="27138" y="25506"/>
                    </a:lnTo>
                    <a:lnTo>
                      <a:pt x="26971" y="25506"/>
                    </a:lnTo>
                    <a:lnTo>
                      <a:pt x="26929" y="25485"/>
                    </a:lnTo>
                    <a:lnTo>
                      <a:pt x="26971" y="25444"/>
                    </a:lnTo>
                    <a:lnTo>
                      <a:pt x="26803" y="25297"/>
                    </a:lnTo>
                    <a:lnTo>
                      <a:pt x="26782" y="25234"/>
                    </a:lnTo>
                    <a:lnTo>
                      <a:pt x="26594" y="25046"/>
                    </a:lnTo>
                    <a:lnTo>
                      <a:pt x="26510" y="25025"/>
                    </a:lnTo>
                    <a:lnTo>
                      <a:pt x="26343" y="24879"/>
                    </a:lnTo>
                    <a:lnTo>
                      <a:pt x="26259" y="24858"/>
                    </a:lnTo>
                    <a:lnTo>
                      <a:pt x="26029" y="24711"/>
                    </a:lnTo>
                    <a:lnTo>
                      <a:pt x="25966" y="24648"/>
                    </a:lnTo>
                    <a:lnTo>
                      <a:pt x="25903" y="24753"/>
                    </a:lnTo>
                    <a:lnTo>
                      <a:pt x="25903" y="24711"/>
                    </a:lnTo>
                    <a:lnTo>
                      <a:pt x="25820" y="24523"/>
                    </a:lnTo>
                    <a:lnTo>
                      <a:pt x="25736" y="24439"/>
                    </a:lnTo>
                    <a:lnTo>
                      <a:pt x="25736" y="24335"/>
                    </a:lnTo>
                    <a:lnTo>
                      <a:pt x="25631" y="24293"/>
                    </a:lnTo>
                    <a:lnTo>
                      <a:pt x="25527" y="24104"/>
                    </a:lnTo>
                    <a:lnTo>
                      <a:pt x="25443" y="24084"/>
                    </a:lnTo>
                    <a:lnTo>
                      <a:pt x="25255" y="23895"/>
                    </a:lnTo>
                    <a:lnTo>
                      <a:pt x="25150" y="23874"/>
                    </a:lnTo>
                    <a:lnTo>
                      <a:pt x="25087" y="23812"/>
                    </a:lnTo>
                    <a:lnTo>
                      <a:pt x="24815" y="23728"/>
                    </a:lnTo>
                    <a:lnTo>
                      <a:pt x="24627" y="23581"/>
                    </a:lnTo>
                    <a:lnTo>
                      <a:pt x="24376" y="23393"/>
                    </a:lnTo>
                    <a:lnTo>
                      <a:pt x="24167" y="23414"/>
                    </a:lnTo>
                    <a:lnTo>
                      <a:pt x="23748" y="23560"/>
                    </a:lnTo>
                    <a:lnTo>
                      <a:pt x="23330" y="23686"/>
                    </a:lnTo>
                    <a:lnTo>
                      <a:pt x="23142" y="23686"/>
                    </a:lnTo>
                    <a:lnTo>
                      <a:pt x="23016" y="23623"/>
                    </a:lnTo>
                    <a:lnTo>
                      <a:pt x="23016" y="23623"/>
                    </a:lnTo>
                    <a:lnTo>
                      <a:pt x="23142" y="23665"/>
                    </a:lnTo>
                    <a:lnTo>
                      <a:pt x="23330" y="23602"/>
                    </a:lnTo>
                    <a:lnTo>
                      <a:pt x="23665" y="23268"/>
                    </a:lnTo>
                    <a:lnTo>
                      <a:pt x="23727" y="23163"/>
                    </a:lnTo>
                    <a:lnTo>
                      <a:pt x="23665" y="22933"/>
                    </a:lnTo>
                    <a:lnTo>
                      <a:pt x="23581" y="22828"/>
                    </a:lnTo>
                    <a:lnTo>
                      <a:pt x="23665" y="22577"/>
                    </a:lnTo>
                    <a:lnTo>
                      <a:pt x="23665" y="22347"/>
                    </a:lnTo>
                    <a:lnTo>
                      <a:pt x="23581" y="22200"/>
                    </a:lnTo>
                    <a:lnTo>
                      <a:pt x="23581" y="22054"/>
                    </a:lnTo>
                    <a:lnTo>
                      <a:pt x="23644" y="21928"/>
                    </a:lnTo>
                    <a:lnTo>
                      <a:pt x="23644" y="21824"/>
                    </a:lnTo>
                    <a:lnTo>
                      <a:pt x="23539" y="21782"/>
                    </a:lnTo>
                    <a:lnTo>
                      <a:pt x="23204" y="21782"/>
                    </a:lnTo>
                    <a:lnTo>
                      <a:pt x="23037" y="22054"/>
                    </a:lnTo>
                    <a:lnTo>
                      <a:pt x="22828" y="22305"/>
                    </a:lnTo>
                    <a:lnTo>
                      <a:pt x="22577" y="22326"/>
                    </a:lnTo>
                    <a:lnTo>
                      <a:pt x="22409" y="22452"/>
                    </a:lnTo>
                    <a:lnTo>
                      <a:pt x="22472" y="22347"/>
                    </a:lnTo>
                    <a:lnTo>
                      <a:pt x="22786" y="22263"/>
                    </a:lnTo>
                    <a:lnTo>
                      <a:pt x="22932" y="22117"/>
                    </a:lnTo>
                    <a:lnTo>
                      <a:pt x="23037" y="21845"/>
                    </a:lnTo>
                    <a:lnTo>
                      <a:pt x="22995" y="21824"/>
                    </a:lnTo>
                    <a:lnTo>
                      <a:pt x="22995" y="21677"/>
                    </a:lnTo>
                    <a:lnTo>
                      <a:pt x="22932" y="21594"/>
                    </a:lnTo>
                    <a:lnTo>
                      <a:pt x="22953" y="21489"/>
                    </a:lnTo>
                    <a:lnTo>
                      <a:pt x="22932" y="21405"/>
                    </a:lnTo>
                    <a:lnTo>
                      <a:pt x="22807" y="21384"/>
                    </a:lnTo>
                    <a:lnTo>
                      <a:pt x="22849" y="21322"/>
                    </a:lnTo>
                    <a:lnTo>
                      <a:pt x="22953" y="21301"/>
                    </a:lnTo>
                    <a:lnTo>
                      <a:pt x="22995" y="21196"/>
                    </a:lnTo>
                    <a:lnTo>
                      <a:pt x="23100" y="21008"/>
                    </a:lnTo>
                    <a:lnTo>
                      <a:pt x="23100" y="20861"/>
                    </a:lnTo>
                    <a:lnTo>
                      <a:pt x="23037" y="20799"/>
                    </a:lnTo>
                    <a:lnTo>
                      <a:pt x="23121" y="20568"/>
                    </a:lnTo>
                    <a:lnTo>
                      <a:pt x="23204" y="20527"/>
                    </a:lnTo>
                    <a:lnTo>
                      <a:pt x="23246" y="20359"/>
                    </a:lnTo>
                    <a:lnTo>
                      <a:pt x="23330" y="20255"/>
                    </a:lnTo>
                    <a:lnTo>
                      <a:pt x="23372" y="20045"/>
                    </a:lnTo>
                    <a:lnTo>
                      <a:pt x="23476" y="19941"/>
                    </a:lnTo>
                    <a:lnTo>
                      <a:pt x="23435" y="19815"/>
                    </a:lnTo>
                    <a:lnTo>
                      <a:pt x="23435" y="19731"/>
                    </a:lnTo>
                    <a:lnTo>
                      <a:pt x="23560" y="19815"/>
                    </a:lnTo>
                    <a:lnTo>
                      <a:pt x="23665" y="19711"/>
                    </a:lnTo>
                    <a:lnTo>
                      <a:pt x="23665" y="19606"/>
                    </a:lnTo>
                    <a:lnTo>
                      <a:pt x="23790" y="19585"/>
                    </a:lnTo>
                    <a:lnTo>
                      <a:pt x="23958" y="19397"/>
                    </a:lnTo>
                    <a:lnTo>
                      <a:pt x="24062" y="19334"/>
                    </a:lnTo>
                    <a:lnTo>
                      <a:pt x="24041" y="19229"/>
                    </a:lnTo>
                    <a:lnTo>
                      <a:pt x="24125" y="19166"/>
                    </a:lnTo>
                    <a:lnTo>
                      <a:pt x="24188" y="19166"/>
                    </a:lnTo>
                    <a:lnTo>
                      <a:pt x="24230" y="19083"/>
                    </a:lnTo>
                    <a:lnTo>
                      <a:pt x="24167" y="18999"/>
                    </a:lnTo>
                    <a:lnTo>
                      <a:pt x="24292" y="18915"/>
                    </a:lnTo>
                    <a:lnTo>
                      <a:pt x="24376" y="18769"/>
                    </a:lnTo>
                    <a:lnTo>
                      <a:pt x="24481" y="18769"/>
                    </a:lnTo>
                    <a:lnTo>
                      <a:pt x="24481" y="18706"/>
                    </a:lnTo>
                    <a:lnTo>
                      <a:pt x="24543" y="18664"/>
                    </a:lnTo>
                    <a:lnTo>
                      <a:pt x="24397" y="18560"/>
                    </a:lnTo>
                    <a:lnTo>
                      <a:pt x="24460" y="18539"/>
                    </a:lnTo>
                    <a:lnTo>
                      <a:pt x="24460" y="18455"/>
                    </a:lnTo>
                    <a:lnTo>
                      <a:pt x="24543" y="18476"/>
                    </a:lnTo>
                    <a:lnTo>
                      <a:pt x="24669" y="18581"/>
                    </a:lnTo>
                    <a:lnTo>
                      <a:pt x="24690" y="18643"/>
                    </a:lnTo>
                    <a:lnTo>
                      <a:pt x="24753" y="18602"/>
                    </a:lnTo>
                    <a:lnTo>
                      <a:pt x="24711" y="18539"/>
                    </a:lnTo>
                    <a:lnTo>
                      <a:pt x="24606" y="18476"/>
                    </a:lnTo>
                    <a:lnTo>
                      <a:pt x="24795" y="18392"/>
                    </a:lnTo>
                    <a:lnTo>
                      <a:pt x="24836" y="18330"/>
                    </a:lnTo>
                    <a:lnTo>
                      <a:pt x="24983" y="18330"/>
                    </a:lnTo>
                    <a:lnTo>
                      <a:pt x="25004" y="18350"/>
                    </a:lnTo>
                    <a:lnTo>
                      <a:pt x="25025" y="18267"/>
                    </a:lnTo>
                    <a:lnTo>
                      <a:pt x="25004" y="18225"/>
                    </a:lnTo>
                    <a:lnTo>
                      <a:pt x="25087" y="18225"/>
                    </a:lnTo>
                    <a:lnTo>
                      <a:pt x="25108" y="18350"/>
                    </a:lnTo>
                    <a:lnTo>
                      <a:pt x="25192" y="18246"/>
                    </a:lnTo>
                    <a:lnTo>
                      <a:pt x="25192" y="18225"/>
                    </a:lnTo>
                    <a:lnTo>
                      <a:pt x="25108" y="18162"/>
                    </a:lnTo>
                    <a:lnTo>
                      <a:pt x="25108" y="18058"/>
                    </a:lnTo>
                    <a:lnTo>
                      <a:pt x="25150" y="18120"/>
                    </a:lnTo>
                    <a:lnTo>
                      <a:pt x="25359" y="18162"/>
                    </a:lnTo>
                    <a:lnTo>
                      <a:pt x="25339" y="18078"/>
                    </a:lnTo>
                    <a:lnTo>
                      <a:pt x="25234" y="18037"/>
                    </a:lnTo>
                    <a:lnTo>
                      <a:pt x="25213" y="17953"/>
                    </a:lnTo>
                    <a:lnTo>
                      <a:pt x="25255" y="17932"/>
                    </a:lnTo>
                    <a:lnTo>
                      <a:pt x="25297" y="17848"/>
                    </a:lnTo>
                    <a:lnTo>
                      <a:pt x="25318" y="18016"/>
                    </a:lnTo>
                    <a:lnTo>
                      <a:pt x="25422" y="17974"/>
                    </a:lnTo>
                    <a:lnTo>
                      <a:pt x="25506" y="18016"/>
                    </a:lnTo>
                    <a:lnTo>
                      <a:pt x="25590" y="17953"/>
                    </a:lnTo>
                    <a:lnTo>
                      <a:pt x="25464" y="17744"/>
                    </a:lnTo>
                    <a:lnTo>
                      <a:pt x="25401" y="17514"/>
                    </a:lnTo>
                    <a:lnTo>
                      <a:pt x="25297" y="17388"/>
                    </a:lnTo>
                    <a:lnTo>
                      <a:pt x="25297" y="17283"/>
                    </a:lnTo>
                    <a:lnTo>
                      <a:pt x="25255" y="17200"/>
                    </a:lnTo>
                    <a:lnTo>
                      <a:pt x="25297" y="17137"/>
                    </a:lnTo>
                    <a:lnTo>
                      <a:pt x="25359" y="17221"/>
                    </a:lnTo>
                    <a:lnTo>
                      <a:pt x="25422" y="17409"/>
                    </a:lnTo>
                    <a:lnTo>
                      <a:pt x="25569" y="17597"/>
                    </a:lnTo>
                    <a:lnTo>
                      <a:pt x="25841" y="17639"/>
                    </a:lnTo>
                    <a:lnTo>
                      <a:pt x="25945" y="17723"/>
                    </a:lnTo>
                    <a:lnTo>
                      <a:pt x="26071" y="17723"/>
                    </a:lnTo>
                    <a:lnTo>
                      <a:pt x="26155" y="17660"/>
                    </a:lnTo>
                    <a:lnTo>
                      <a:pt x="26259" y="17660"/>
                    </a:lnTo>
                    <a:lnTo>
                      <a:pt x="26406" y="17514"/>
                    </a:lnTo>
                    <a:lnTo>
                      <a:pt x="26448" y="17242"/>
                    </a:lnTo>
                    <a:lnTo>
                      <a:pt x="26238" y="16990"/>
                    </a:lnTo>
                    <a:lnTo>
                      <a:pt x="26196" y="16823"/>
                    </a:lnTo>
                    <a:lnTo>
                      <a:pt x="26134" y="16739"/>
                    </a:lnTo>
                    <a:lnTo>
                      <a:pt x="26071" y="16739"/>
                    </a:lnTo>
                    <a:lnTo>
                      <a:pt x="25945" y="16886"/>
                    </a:lnTo>
                    <a:lnTo>
                      <a:pt x="25715" y="16907"/>
                    </a:lnTo>
                    <a:lnTo>
                      <a:pt x="25652" y="16928"/>
                    </a:lnTo>
                    <a:lnTo>
                      <a:pt x="25652" y="16907"/>
                    </a:lnTo>
                    <a:lnTo>
                      <a:pt x="25631" y="16823"/>
                    </a:lnTo>
                    <a:lnTo>
                      <a:pt x="25715" y="16865"/>
                    </a:lnTo>
                    <a:lnTo>
                      <a:pt x="25841" y="16823"/>
                    </a:lnTo>
                    <a:lnTo>
                      <a:pt x="25966" y="16718"/>
                    </a:lnTo>
                    <a:lnTo>
                      <a:pt x="25945" y="16677"/>
                    </a:lnTo>
                    <a:lnTo>
                      <a:pt x="25736" y="16551"/>
                    </a:lnTo>
                    <a:lnTo>
                      <a:pt x="25506" y="16300"/>
                    </a:lnTo>
                    <a:lnTo>
                      <a:pt x="25443" y="16300"/>
                    </a:lnTo>
                    <a:lnTo>
                      <a:pt x="25422" y="16363"/>
                    </a:lnTo>
                    <a:lnTo>
                      <a:pt x="25464" y="16446"/>
                    </a:lnTo>
                    <a:lnTo>
                      <a:pt x="25443" y="16488"/>
                    </a:lnTo>
                    <a:lnTo>
                      <a:pt x="25339" y="16405"/>
                    </a:lnTo>
                    <a:lnTo>
                      <a:pt x="25297" y="16258"/>
                    </a:lnTo>
                    <a:lnTo>
                      <a:pt x="25401" y="16279"/>
                    </a:lnTo>
                    <a:lnTo>
                      <a:pt x="25401" y="16091"/>
                    </a:lnTo>
                    <a:lnTo>
                      <a:pt x="25443" y="16195"/>
                    </a:lnTo>
                    <a:lnTo>
                      <a:pt x="25611" y="16342"/>
                    </a:lnTo>
                    <a:lnTo>
                      <a:pt x="25694" y="16363"/>
                    </a:lnTo>
                    <a:lnTo>
                      <a:pt x="25757" y="16551"/>
                    </a:lnTo>
                    <a:lnTo>
                      <a:pt x="25966" y="16677"/>
                    </a:lnTo>
                    <a:lnTo>
                      <a:pt x="26217" y="16760"/>
                    </a:lnTo>
                    <a:lnTo>
                      <a:pt x="26322" y="16907"/>
                    </a:lnTo>
                    <a:lnTo>
                      <a:pt x="26427" y="16970"/>
                    </a:lnTo>
                    <a:lnTo>
                      <a:pt x="26448" y="17032"/>
                    </a:lnTo>
                    <a:lnTo>
                      <a:pt x="26573" y="17095"/>
                    </a:lnTo>
                    <a:lnTo>
                      <a:pt x="26636" y="17137"/>
                    </a:lnTo>
                    <a:lnTo>
                      <a:pt x="26636" y="17011"/>
                    </a:lnTo>
                    <a:lnTo>
                      <a:pt x="26740" y="16970"/>
                    </a:lnTo>
                    <a:lnTo>
                      <a:pt x="26657" y="16907"/>
                    </a:lnTo>
                    <a:lnTo>
                      <a:pt x="26678" y="16802"/>
                    </a:lnTo>
                    <a:lnTo>
                      <a:pt x="26761" y="16928"/>
                    </a:lnTo>
                    <a:lnTo>
                      <a:pt x="26782" y="17011"/>
                    </a:lnTo>
                    <a:lnTo>
                      <a:pt x="26866" y="17032"/>
                    </a:lnTo>
                    <a:lnTo>
                      <a:pt x="26992" y="16865"/>
                    </a:lnTo>
                    <a:lnTo>
                      <a:pt x="26992" y="16656"/>
                    </a:lnTo>
                    <a:lnTo>
                      <a:pt x="26950" y="16572"/>
                    </a:lnTo>
                    <a:lnTo>
                      <a:pt x="26992" y="16405"/>
                    </a:lnTo>
                    <a:lnTo>
                      <a:pt x="27054" y="16593"/>
                    </a:lnTo>
                    <a:lnTo>
                      <a:pt x="27054" y="16698"/>
                    </a:lnTo>
                    <a:lnTo>
                      <a:pt x="27117" y="16467"/>
                    </a:lnTo>
                    <a:lnTo>
                      <a:pt x="27222" y="16405"/>
                    </a:lnTo>
                    <a:lnTo>
                      <a:pt x="27264" y="16467"/>
                    </a:lnTo>
                    <a:lnTo>
                      <a:pt x="27284" y="16488"/>
                    </a:lnTo>
                    <a:lnTo>
                      <a:pt x="27201" y="16593"/>
                    </a:lnTo>
                    <a:lnTo>
                      <a:pt x="27264" y="16614"/>
                    </a:lnTo>
                    <a:lnTo>
                      <a:pt x="27284" y="16698"/>
                    </a:lnTo>
                    <a:lnTo>
                      <a:pt x="27368" y="16614"/>
                    </a:lnTo>
                    <a:lnTo>
                      <a:pt x="27431" y="16656"/>
                    </a:lnTo>
                    <a:lnTo>
                      <a:pt x="27577" y="16802"/>
                    </a:lnTo>
                    <a:lnTo>
                      <a:pt x="27598" y="16760"/>
                    </a:lnTo>
                    <a:lnTo>
                      <a:pt x="27682" y="16760"/>
                    </a:lnTo>
                    <a:lnTo>
                      <a:pt x="27724" y="16802"/>
                    </a:lnTo>
                    <a:lnTo>
                      <a:pt x="27828" y="16781"/>
                    </a:lnTo>
                    <a:lnTo>
                      <a:pt x="27933" y="16593"/>
                    </a:lnTo>
                    <a:lnTo>
                      <a:pt x="28100" y="16509"/>
                    </a:lnTo>
                    <a:lnTo>
                      <a:pt x="28456" y="16153"/>
                    </a:lnTo>
                    <a:lnTo>
                      <a:pt x="28477" y="16070"/>
                    </a:lnTo>
                    <a:lnTo>
                      <a:pt x="28540" y="16049"/>
                    </a:lnTo>
                    <a:lnTo>
                      <a:pt x="28561" y="16091"/>
                    </a:lnTo>
                    <a:lnTo>
                      <a:pt x="28728" y="15881"/>
                    </a:lnTo>
                    <a:lnTo>
                      <a:pt x="28833" y="15840"/>
                    </a:lnTo>
                    <a:lnTo>
                      <a:pt x="28958" y="15735"/>
                    </a:lnTo>
                    <a:lnTo>
                      <a:pt x="29000" y="15672"/>
                    </a:lnTo>
                    <a:lnTo>
                      <a:pt x="28979" y="15547"/>
                    </a:lnTo>
                    <a:lnTo>
                      <a:pt x="28561" y="15442"/>
                    </a:lnTo>
                    <a:lnTo>
                      <a:pt x="28331" y="15400"/>
                    </a:lnTo>
                    <a:lnTo>
                      <a:pt x="28121" y="15317"/>
                    </a:lnTo>
                    <a:lnTo>
                      <a:pt x="28038" y="15128"/>
                    </a:lnTo>
                    <a:lnTo>
                      <a:pt x="27912" y="14898"/>
                    </a:lnTo>
                    <a:lnTo>
                      <a:pt x="27849" y="14898"/>
                    </a:lnTo>
                    <a:lnTo>
                      <a:pt x="27828" y="14710"/>
                    </a:lnTo>
                    <a:lnTo>
                      <a:pt x="27808" y="14689"/>
                    </a:lnTo>
                    <a:lnTo>
                      <a:pt x="27828" y="14626"/>
                    </a:lnTo>
                    <a:lnTo>
                      <a:pt x="27870" y="14626"/>
                    </a:lnTo>
                    <a:lnTo>
                      <a:pt x="27912" y="14563"/>
                    </a:lnTo>
                    <a:lnTo>
                      <a:pt x="27828" y="14501"/>
                    </a:lnTo>
                    <a:lnTo>
                      <a:pt x="27598" y="14501"/>
                    </a:lnTo>
                    <a:lnTo>
                      <a:pt x="27326" y="14417"/>
                    </a:lnTo>
                    <a:lnTo>
                      <a:pt x="27243" y="14417"/>
                    </a:lnTo>
                    <a:lnTo>
                      <a:pt x="27201" y="14480"/>
                    </a:lnTo>
                    <a:lnTo>
                      <a:pt x="27117" y="14396"/>
                    </a:lnTo>
                    <a:lnTo>
                      <a:pt x="27117" y="14312"/>
                    </a:lnTo>
                    <a:lnTo>
                      <a:pt x="27222" y="14354"/>
                    </a:lnTo>
                    <a:lnTo>
                      <a:pt x="27494" y="14375"/>
                    </a:lnTo>
                    <a:lnTo>
                      <a:pt x="27640" y="14480"/>
                    </a:lnTo>
                    <a:lnTo>
                      <a:pt x="27870" y="14480"/>
                    </a:lnTo>
                    <a:lnTo>
                      <a:pt x="28017" y="14584"/>
                    </a:lnTo>
                    <a:lnTo>
                      <a:pt x="28142" y="14814"/>
                    </a:lnTo>
                    <a:lnTo>
                      <a:pt x="28247" y="14835"/>
                    </a:lnTo>
                    <a:lnTo>
                      <a:pt x="28289" y="14898"/>
                    </a:lnTo>
                    <a:lnTo>
                      <a:pt x="28247" y="14919"/>
                    </a:lnTo>
                    <a:lnTo>
                      <a:pt x="28184" y="14919"/>
                    </a:lnTo>
                    <a:lnTo>
                      <a:pt x="28184" y="14982"/>
                    </a:lnTo>
                    <a:lnTo>
                      <a:pt x="28372" y="15045"/>
                    </a:lnTo>
                    <a:lnTo>
                      <a:pt x="28435" y="15191"/>
                    </a:lnTo>
                    <a:lnTo>
                      <a:pt x="28498" y="15296"/>
                    </a:lnTo>
                    <a:lnTo>
                      <a:pt x="28875" y="15358"/>
                    </a:lnTo>
                    <a:lnTo>
                      <a:pt x="28979" y="15317"/>
                    </a:lnTo>
                    <a:lnTo>
                      <a:pt x="29021" y="15191"/>
                    </a:lnTo>
                    <a:lnTo>
                      <a:pt x="29105" y="15128"/>
                    </a:lnTo>
                    <a:lnTo>
                      <a:pt x="29189" y="15149"/>
                    </a:lnTo>
                    <a:lnTo>
                      <a:pt x="29314" y="15003"/>
                    </a:lnTo>
                    <a:lnTo>
                      <a:pt x="29335" y="14982"/>
                    </a:lnTo>
                    <a:lnTo>
                      <a:pt x="29502" y="15128"/>
                    </a:lnTo>
                    <a:lnTo>
                      <a:pt x="29481" y="15149"/>
                    </a:lnTo>
                    <a:lnTo>
                      <a:pt x="29377" y="15317"/>
                    </a:lnTo>
                    <a:lnTo>
                      <a:pt x="29377" y="15400"/>
                    </a:lnTo>
                    <a:lnTo>
                      <a:pt x="29293" y="15505"/>
                    </a:lnTo>
                    <a:lnTo>
                      <a:pt x="29293" y="15568"/>
                    </a:lnTo>
                    <a:lnTo>
                      <a:pt x="29189" y="15756"/>
                    </a:lnTo>
                    <a:lnTo>
                      <a:pt x="29230" y="15840"/>
                    </a:lnTo>
                    <a:lnTo>
                      <a:pt x="29189" y="15861"/>
                    </a:lnTo>
                    <a:lnTo>
                      <a:pt x="29168" y="15965"/>
                    </a:lnTo>
                    <a:lnTo>
                      <a:pt x="29168" y="16070"/>
                    </a:lnTo>
                    <a:lnTo>
                      <a:pt x="29000" y="16195"/>
                    </a:lnTo>
                    <a:lnTo>
                      <a:pt x="28958" y="16300"/>
                    </a:lnTo>
                    <a:lnTo>
                      <a:pt x="28958" y="16467"/>
                    </a:lnTo>
                    <a:lnTo>
                      <a:pt x="28916" y="16509"/>
                    </a:lnTo>
                    <a:lnTo>
                      <a:pt x="28916" y="16677"/>
                    </a:lnTo>
                    <a:lnTo>
                      <a:pt x="28854" y="16760"/>
                    </a:lnTo>
                    <a:lnTo>
                      <a:pt x="28707" y="16760"/>
                    </a:lnTo>
                    <a:lnTo>
                      <a:pt x="28540" y="16823"/>
                    </a:lnTo>
                    <a:lnTo>
                      <a:pt x="28540" y="16928"/>
                    </a:lnTo>
                    <a:lnTo>
                      <a:pt x="28477" y="17116"/>
                    </a:lnTo>
                    <a:lnTo>
                      <a:pt x="28498" y="17242"/>
                    </a:lnTo>
                    <a:lnTo>
                      <a:pt x="28561" y="17242"/>
                    </a:lnTo>
                    <a:lnTo>
                      <a:pt x="28582" y="17137"/>
                    </a:lnTo>
                    <a:lnTo>
                      <a:pt x="28644" y="17116"/>
                    </a:lnTo>
                    <a:lnTo>
                      <a:pt x="28686" y="17137"/>
                    </a:lnTo>
                    <a:lnTo>
                      <a:pt x="28770" y="17200"/>
                    </a:lnTo>
                    <a:lnTo>
                      <a:pt x="28854" y="17200"/>
                    </a:lnTo>
                    <a:lnTo>
                      <a:pt x="28896" y="17179"/>
                    </a:lnTo>
                    <a:lnTo>
                      <a:pt x="28958" y="17179"/>
                    </a:lnTo>
                    <a:lnTo>
                      <a:pt x="29000" y="17221"/>
                    </a:lnTo>
                    <a:lnTo>
                      <a:pt x="29021" y="17304"/>
                    </a:lnTo>
                    <a:lnTo>
                      <a:pt x="28958" y="17409"/>
                    </a:lnTo>
                    <a:lnTo>
                      <a:pt x="28979" y="17514"/>
                    </a:lnTo>
                    <a:lnTo>
                      <a:pt x="28896" y="17597"/>
                    </a:lnTo>
                    <a:lnTo>
                      <a:pt x="28896" y="17744"/>
                    </a:lnTo>
                    <a:lnTo>
                      <a:pt x="28916" y="17806"/>
                    </a:lnTo>
                    <a:lnTo>
                      <a:pt x="28979" y="17765"/>
                    </a:lnTo>
                    <a:lnTo>
                      <a:pt x="29021" y="17806"/>
                    </a:lnTo>
                    <a:lnTo>
                      <a:pt x="29105" y="17806"/>
                    </a:lnTo>
                    <a:lnTo>
                      <a:pt x="29168" y="17744"/>
                    </a:lnTo>
                    <a:lnTo>
                      <a:pt x="29272" y="17744"/>
                    </a:lnTo>
                    <a:lnTo>
                      <a:pt x="29293" y="17702"/>
                    </a:lnTo>
                    <a:lnTo>
                      <a:pt x="29377" y="17639"/>
                    </a:lnTo>
                    <a:lnTo>
                      <a:pt x="29440" y="17639"/>
                    </a:lnTo>
                    <a:lnTo>
                      <a:pt x="29544" y="17555"/>
                    </a:lnTo>
                    <a:lnTo>
                      <a:pt x="29586" y="17430"/>
                    </a:lnTo>
                    <a:lnTo>
                      <a:pt x="29649" y="17346"/>
                    </a:lnTo>
                    <a:lnTo>
                      <a:pt x="29712" y="17283"/>
                    </a:lnTo>
                    <a:lnTo>
                      <a:pt x="29753" y="17283"/>
                    </a:lnTo>
                    <a:lnTo>
                      <a:pt x="29816" y="17325"/>
                    </a:lnTo>
                    <a:lnTo>
                      <a:pt x="29900" y="17283"/>
                    </a:lnTo>
                    <a:lnTo>
                      <a:pt x="29942" y="17242"/>
                    </a:lnTo>
                    <a:lnTo>
                      <a:pt x="30025" y="17242"/>
                    </a:lnTo>
                    <a:lnTo>
                      <a:pt x="30067" y="17095"/>
                    </a:lnTo>
                    <a:lnTo>
                      <a:pt x="30067" y="16970"/>
                    </a:lnTo>
                    <a:lnTo>
                      <a:pt x="30172" y="16886"/>
                    </a:lnTo>
                    <a:lnTo>
                      <a:pt x="30214" y="16802"/>
                    </a:lnTo>
                    <a:lnTo>
                      <a:pt x="30277" y="16802"/>
                    </a:lnTo>
                    <a:lnTo>
                      <a:pt x="30339" y="16865"/>
                    </a:lnTo>
                    <a:lnTo>
                      <a:pt x="30381" y="16802"/>
                    </a:lnTo>
                    <a:lnTo>
                      <a:pt x="30444" y="16781"/>
                    </a:lnTo>
                    <a:lnTo>
                      <a:pt x="30486" y="16802"/>
                    </a:lnTo>
                    <a:lnTo>
                      <a:pt x="30528" y="16907"/>
                    </a:lnTo>
                    <a:lnTo>
                      <a:pt x="30444" y="16970"/>
                    </a:lnTo>
                    <a:lnTo>
                      <a:pt x="30381" y="17011"/>
                    </a:lnTo>
                    <a:lnTo>
                      <a:pt x="30465" y="17074"/>
                    </a:lnTo>
                    <a:lnTo>
                      <a:pt x="30632" y="17074"/>
                    </a:lnTo>
                    <a:lnTo>
                      <a:pt x="30695" y="17095"/>
                    </a:lnTo>
                    <a:lnTo>
                      <a:pt x="30737" y="17179"/>
                    </a:lnTo>
                    <a:lnTo>
                      <a:pt x="30653" y="17283"/>
                    </a:lnTo>
                    <a:lnTo>
                      <a:pt x="30569" y="17304"/>
                    </a:lnTo>
                    <a:lnTo>
                      <a:pt x="30569" y="17430"/>
                    </a:lnTo>
                    <a:lnTo>
                      <a:pt x="30653" y="17451"/>
                    </a:lnTo>
                    <a:lnTo>
                      <a:pt x="30695" y="17430"/>
                    </a:lnTo>
                    <a:lnTo>
                      <a:pt x="30779" y="17430"/>
                    </a:lnTo>
                    <a:lnTo>
                      <a:pt x="30800" y="17451"/>
                    </a:lnTo>
                    <a:lnTo>
                      <a:pt x="30883" y="17430"/>
                    </a:lnTo>
                    <a:lnTo>
                      <a:pt x="30904" y="17514"/>
                    </a:lnTo>
                    <a:lnTo>
                      <a:pt x="31009" y="17514"/>
                    </a:lnTo>
                    <a:lnTo>
                      <a:pt x="31072" y="17555"/>
                    </a:lnTo>
                    <a:lnTo>
                      <a:pt x="31113" y="17555"/>
                    </a:lnTo>
                    <a:lnTo>
                      <a:pt x="31260" y="17639"/>
                    </a:lnTo>
                    <a:lnTo>
                      <a:pt x="31302" y="17618"/>
                    </a:lnTo>
                    <a:lnTo>
                      <a:pt x="31365" y="17493"/>
                    </a:lnTo>
                    <a:lnTo>
                      <a:pt x="31406" y="17451"/>
                    </a:lnTo>
                    <a:lnTo>
                      <a:pt x="31490" y="17346"/>
                    </a:lnTo>
                    <a:lnTo>
                      <a:pt x="31595" y="17346"/>
                    </a:lnTo>
                    <a:lnTo>
                      <a:pt x="31616" y="17304"/>
                    </a:lnTo>
                    <a:lnTo>
                      <a:pt x="31532" y="17283"/>
                    </a:lnTo>
                    <a:lnTo>
                      <a:pt x="31490" y="17200"/>
                    </a:lnTo>
                    <a:lnTo>
                      <a:pt x="31574" y="17179"/>
                    </a:lnTo>
                    <a:lnTo>
                      <a:pt x="31595" y="17095"/>
                    </a:lnTo>
                    <a:lnTo>
                      <a:pt x="31511" y="17053"/>
                    </a:lnTo>
                    <a:lnTo>
                      <a:pt x="31469" y="16990"/>
                    </a:lnTo>
                    <a:lnTo>
                      <a:pt x="31406" y="17011"/>
                    </a:lnTo>
                    <a:lnTo>
                      <a:pt x="31406" y="17095"/>
                    </a:lnTo>
                    <a:lnTo>
                      <a:pt x="31365" y="17116"/>
                    </a:lnTo>
                    <a:lnTo>
                      <a:pt x="31302" y="17095"/>
                    </a:lnTo>
                    <a:lnTo>
                      <a:pt x="31197" y="17032"/>
                    </a:lnTo>
                    <a:lnTo>
                      <a:pt x="31197" y="16970"/>
                    </a:lnTo>
                    <a:lnTo>
                      <a:pt x="31155" y="16990"/>
                    </a:lnTo>
                    <a:lnTo>
                      <a:pt x="31072" y="17074"/>
                    </a:lnTo>
                    <a:lnTo>
                      <a:pt x="30883" y="17074"/>
                    </a:lnTo>
                    <a:lnTo>
                      <a:pt x="30800" y="17011"/>
                    </a:lnTo>
                    <a:lnTo>
                      <a:pt x="30904" y="16970"/>
                    </a:lnTo>
                    <a:lnTo>
                      <a:pt x="30988" y="16970"/>
                    </a:lnTo>
                    <a:lnTo>
                      <a:pt x="31072" y="16907"/>
                    </a:lnTo>
                    <a:lnTo>
                      <a:pt x="31072" y="16823"/>
                    </a:lnTo>
                    <a:lnTo>
                      <a:pt x="31051" y="16802"/>
                    </a:lnTo>
                    <a:lnTo>
                      <a:pt x="31051" y="16677"/>
                    </a:lnTo>
                    <a:lnTo>
                      <a:pt x="31072" y="16593"/>
                    </a:lnTo>
                    <a:lnTo>
                      <a:pt x="31072" y="16551"/>
                    </a:lnTo>
                    <a:lnTo>
                      <a:pt x="31009" y="16488"/>
                    </a:lnTo>
                    <a:lnTo>
                      <a:pt x="31009" y="16405"/>
                    </a:lnTo>
                    <a:lnTo>
                      <a:pt x="30862" y="16258"/>
                    </a:lnTo>
                    <a:lnTo>
                      <a:pt x="30737" y="16195"/>
                    </a:lnTo>
                    <a:lnTo>
                      <a:pt x="30737" y="16153"/>
                    </a:lnTo>
                    <a:lnTo>
                      <a:pt x="30695" y="16028"/>
                    </a:lnTo>
                    <a:lnTo>
                      <a:pt x="30632" y="16028"/>
                    </a:lnTo>
                    <a:lnTo>
                      <a:pt x="30590" y="15944"/>
                    </a:lnTo>
                    <a:lnTo>
                      <a:pt x="30632" y="15819"/>
                    </a:lnTo>
                    <a:lnTo>
                      <a:pt x="30590" y="15735"/>
                    </a:lnTo>
                    <a:lnTo>
                      <a:pt x="30465" y="15735"/>
                    </a:lnTo>
                    <a:lnTo>
                      <a:pt x="30277" y="15651"/>
                    </a:lnTo>
                    <a:lnTo>
                      <a:pt x="30235" y="15547"/>
                    </a:lnTo>
                    <a:lnTo>
                      <a:pt x="30277" y="15505"/>
                    </a:lnTo>
                    <a:lnTo>
                      <a:pt x="30277" y="15442"/>
                    </a:lnTo>
                    <a:lnTo>
                      <a:pt x="30214" y="15358"/>
                    </a:lnTo>
                    <a:lnTo>
                      <a:pt x="30172" y="15296"/>
                    </a:lnTo>
                    <a:lnTo>
                      <a:pt x="30151" y="15296"/>
                    </a:lnTo>
                    <a:lnTo>
                      <a:pt x="30046" y="15421"/>
                    </a:lnTo>
                    <a:lnTo>
                      <a:pt x="30025" y="15526"/>
                    </a:lnTo>
                    <a:lnTo>
                      <a:pt x="29963" y="15568"/>
                    </a:lnTo>
                    <a:lnTo>
                      <a:pt x="29921" y="15526"/>
                    </a:lnTo>
                    <a:lnTo>
                      <a:pt x="29921" y="15400"/>
                    </a:lnTo>
                    <a:lnTo>
                      <a:pt x="29858" y="15296"/>
                    </a:lnTo>
                    <a:lnTo>
                      <a:pt x="29900" y="15212"/>
                    </a:lnTo>
                    <a:lnTo>
                      <a:pt x="30025" y="15212"/>
                    </a:lnTo>
                    <a:lnTo>
                      <a:pt x="30005" y="15128"/>
                    </a:lnTo>
                    <a:lnTo>
                      <a:pt x="30025" y="15024"/>
                    </a:lnTo>
                    <a:lnTo>
                      <a:pt x="30005" y="14919"/>
                    </a:lnTo>
                    <a:lnTo>
                      <a:pt x="29900" y="14940"/>
                    </a:lnTo>
                    <a:lnTo>
                      <a:pt x="29900" y="14877"/>
                    </a:lnTo>
                    <a:lnTo>
                      <a:pt x="29963" y="14773"/>
                    </a:lnTo>
                    <a:lnTo>
                      <a:pt x="29921" y="14731"/>
                    </a:lnTo>
                    <a:lnTo>
                      <a:pt x="29712" y="14814"/>
                    </a:lnTo>
                    <a:cubicBezTo>
                      <a:pt x="29691" y="14773"/>
                      <a:pt x="29628" y="14731"/>
                      <a:pt x="29607" y="14689"/>
                    </a:cubicBezTo>
                    <a:lnTo>
                      <a:pt x="29712" y="14605"/>
                    </a:lnTo>
                    <a:lnTo>
                      <a:pt x="29795" y="14584"/>
                    </a:lnTo>
                    <a:lnTo>
                      <a:pt x="29858" y="14417"/>
                    </a:lnTo>
                    <a:lnTo>
                      <a:pt x="29816" y="14312"/>
                    </a:lnTo>
                    <a:lnTo>
                      <a:pt x="29691" y="14291"/>
                    </a:lnTo>
                    <a:lnTo>
                      <a:pt x="29628" y="14208"/>
                    </a:lnTo>
                    <a:lnTo>
                      <a:pt x="29628" y="14103"/>
                    </a:lnTo>
                    <a:lnTo>
                      <a:pt x="29691" y="14082"/>
                    </a:lnTo>
                    <a:lnTo>
                      <a:pt x="29649" y="13998"/>
                    </a:lnTo>
                    <a:lnTo>
                      <a:pt x="29691" y="13915"/>
                    </a:lnTo>
                    <a:lnTo>
                      <a:pt x="29816" y="13998"/>
                    </a:lnTo>
                    <a:lnTo>
                      <a:pt x="29921" y="13977"/>
                    </a:lnTo>
                    <a:lnTo>
                      <a:pt x="30025" y="14061"/>
                    </a:lnTo>
                    <a:lnTo>
                      <a:pt x="30151" y="14061"/>
                    </a:lnTo>
                    <a:lnTo>
                      <a:pt x="30318" y="13977"/>
                    </a:lnTo>
                    <a:lnTo>
                      <a:pt x="30318" y="14019"/>
                    </a:lnTo>
                    <a:lnTo>
                      <a:pt x="30360" y="14061"/>
                    </a:lnTo>
                    <a:lnTo>
                      <a:pt x="30339" y="14082"/>
                    </a:lnTo>
                    <a:lnTo>
                      <a:pt x="30277" y="14249"/>
                    </a:lnTo>
                    <a:lnTo>
                      <a:pt x="30277" y="14312"/>
                    </a:lnTo>
                    <a:lnTo>
                      <a:pt x="30360" y="14291"/>
                    </a:lnTo>
                    <a:lnTo>
                      <a:pt x="30381" y="14354"/>
                    </a:lnTo>
                    <a:lnTo>
                      <a:pt x="30465" y="14375"/>
                    </a:lnTo>
                    <a:lnTo>
                      <a:pt x="30590" y="14459"/>
                    </a:lnTo>
                    <a:lnTo>
                      <a:pt x="30632" y="14354"/>
                    </a:lnTo>
                    <a:lnTo>
                      <a:pt x="30528" y="14249"/>
                    </a:lnTo>
                    <a:lnTo>
                      <a:pt x="30590" y="14145"/>
                    </a:lnTo>
                    <a:lnTo>
                      <a:pt x="30632" y="14208"/>
                    </a:lnTo>
                    <a:lnTo>
                      <a:pt x="30695" y="14249"/>
                    </a:lnTo>
                    <a:lnTo>
                      <a:pt x="30737" y="14354"/>
                    </a:lnTo>
                    <a:lnTo>
                      <a:pt x="30904" y="14501"/>
                    </a:lnTo>
                    <a:lnTo>
                      <a:pt x="30967" y="14501"/>
                    </a:lnTo>
                    <a:lnTo>
                      <a:pt x="30967" y="14417"/>
                    </a:lnTo>
                    <a:lnTo>
                      <a:pt x="30946" y="14375"/>
                    </a:lnTo>
                    <a:lnTo>
                      <a:pt x="30988" y="14291"/>
                    </a:lnTo>
                    <a:lnTo>
                      <a:pt x="30967" y="14145"/>
                    </a:lnTo>
                    <a:lnTo>
                      <a:pt x="30904" y="14103"/>
                    </a:lnTo>
                    <a:lnTo>
                      <a:pt x="30946" y="13957"/>
                    </a:lnTo>
                    <a:lnTo>
                      <a:pt x="30862" y="13768"/>
                    </a:lnTo>
                    <a:lnTo>
                      <a:pt x="30758" y="13726"/>
                    </a:lnTo>
                    <a:lnTo>
                      <a:pt x="30758" y="13622"/>
                    </a:lnTo>
                    <a:lnTo>
                      <a:pt x="30695" y="13580"/>
                    </a:lnTo>
                    <a:lnTo>
                      <a:pt x="30549" y="13685"/>
                    </a:lnTo>
                    <a:lnTo>
                      <a:pt x="30486" y="13685"/>
                    </a:lnTo>
                    <a:lnTo>
                      <a:pt x="30590" y="13538"/>
                    </a:lnTo>
                    <a:lnTo>
                      <a:pt x="30695" y="13538"/>
                    </a:lnTo>
                    <a:lnTo>
                      <a:pt x="30737" y="13559"/>
                    </a:lnTo>
                    <a:lnTo>
                      <a:pt x="30841" y="13517"/>
                    </a:lnTo>
                    <a:lnTo>
                      <a:pt x="30925" y="13622"/>
                    </a:lnTo>
                    <a:lnTo>
                      <a:pt x="30967" y="13643"/>
                    </a:lnTo>
                    <a:lnTo>
                      <a:pt x="30967" y="13873"/>
                    </a:lnTo>
                    <a:lnTo>
                      <a:pt x="31009" y="13873"/>
                    </a:lnTo>
                    <a:lnTo>
                      <a:pt x="31155" y="13768"/>
                    </a:lnTo>
                    <a:lnTo>
                      <a:pt x="31051" y="13936"/>
                    </a:lnTo>
                    <a:lnTo>
                      <a:pt x="31051" y="13998"/>
                    </a:lnTo>
                    <a:lnTo>
                      <a:pt x="30967" y="14040"/>
                    </a:lnTo>
                    <a:lnTo>
                      <a:pt x="30967" y="14082"/>
                    </a:lnTo>
                    <a:lnTo>
                      <a:pt x="31051" y="14166"/>
                    </a:lnTo>
                    <a:lnTo>
                      <a:pt x="31072" y="14291"/>
                    </a:lnTo>
                    <a:lnTo>
                      <a:pt x="31009" y="14375"/>
                    </a:lnTo>
                    <a:lnTo>
                      <a:pt x="31072" y="14417"/>
                    </a:lnTo>
                    <a:lnTo>
                      <a:pt x="31365" y="14354"/>
                    </a:lnTo>
                    <a:lnTo>
                      <a:pt x="31406" y="14249"/>
                    </a:lnTo>
                    <a:lnTo>
                      <a:pt x="31511" y="14249"/>
                    </a:lnTo>
                    <a:lnTo>
                      <a:pt x="31574" y="14270"/>
                    </a:lnTo>
                    <a:lnTo>
                      <a:pt x="31720" y="14082"/>
                    </a:lnTo>
                    <a:lnTo>
                      <a:pt x="31804" y="14082"/>
                    </a:lnTo>
                    <a:lnTo>
                      <a:pt x="31846" y="13998"/>
                    </a:lnTo>
                    <a:lnTo>
                      <a:pt x="31950" y="13936"/>
                    </a:lnTo>
                    <a:lnTo>
                      <a:pt x="31992" y="13789"/>
                    </a:lnTo>
                    <a:lnTo>
                      <a:pt x="32055" y="13747"/>
                    </a:lnTo>
                    <a:lnTo>
                      <a:pt x="32243" y="13747"/>
                    </a:lnTo>
                    <a:lnTo>
                      <a:pt x="32348" y="13789"/>
                    </a:lnTo>
                    <a:lnTo>
                      <a:pt x="32411" y="13726"/>
                    </a:lnTo>
                    <a:lnTo>
                      <a:pt x="32369" y="13622"/>
                    </a:lnTo>
                    <a:lnTo>
                      <a:pt x="32536" y="13475"/>
                    </a:lnTo>
                    <a:lnTo>
                      <a:pt x="32557" y="13413"/>
                    </a:lnTo>
                    <a:lnTo>
                      <a:pt x="32620" y="13371"/>
                    </a:lnTo>
                    <a:lnTo>
                      <a:pt x="32641" y="13245"/>
                    </a:lnTo>
                    <a:lnTo>
                      <a:pt x="32515" y="13015"/>
                    </a:lnTo>
                    <a:lnTo>
                      <a:pt x="32536" y="12931"/>
                    </a:lnTo>
                    <a:lnTo>
                      <a:pt x="32411" y="12827"/>
                    </a:lnTo>
                    <a:lnTo>
                      <a:pt x="32369" y="12701"/>
                    </a:lnTo>
                    <a:lnTo>
                      <a:pt x="32432" y="12596"/>
                    </a:lnTo>
                    <a:lnTo>
                      <a:pt x="32557" y="12534"/>
                    </a:lnTo>
                    <a:lnTo>
                      <a:pt x="32578" y="12471"/>
                    </a:lnTo>
                    <a:lnTo>
                      <a:pt x="32557" y="12471"/>
                    </a:lnTo>
                    <a:lnTo>
                      <a:pt x="32474" y="12534"/>
                    </a:lnTo>
                    <a:lnTo>
                      <a:pt x="32453" y="12534"/>
                    </a:lnTo>
                    <a:lnTo>
                      <a:pt x="32453" y="12471"/>
                    </a:lnTo>
                    <a:lnTo>
                      <a:pt x="32536" y="12366"/>
                    </a:lnTo>
                    <a:lnTo>
                      <a:pt x="32432" y="12366"/>
                    </a:lnTo>
                    <a:lnTo>
                      <a:pt x="32515" y="12283"/>
                    </a:lnTo>
                    <a:lnTo>
                      <a:pt x="32536" y="12199"/>
                    </a:lnTo>
                    <a:lnTo>
                      <a:pt x="32453" y="12157"/>
                    </a:lnTo>
                    <a:lnTo>
                      <a:pt x="32348" y="12115"/>
                    </a:lnTo>
                    <a:lnTo>
                      <a:pt x="32411" y="12094"/>
                    </a:lnTo>
                    <a:lnTo>
                      <a:pt x="32411" y="11990"/>
                    </a:lnTo>
                    <a:lnTo>
                      <a:pt x="32474" y="11990"/>
                    </a:lnTo>
                    <a:lnTo>
                      <a:pt x="32515" y="12052"/>
                    </a:lnTo>
                    <a:lnTo>
                      <a:pt x="32620" y="12052"/>
                    </a:lnTo>
                    <a:lnTo>
                      <a:pt x="32683" y="12157"/>
                    </a:lnTo>
                    <a:lnTo>
                      <a:pt x="32766" y="12178"/>
                    </a:lnTo>
                    <a:lnTo>
                      <a:pt x="32829" y="12094"/>
                    </a:lnTo>
                    <a:lnTo>
                      <a:pt x="32892" y="12115"/>
                    </a:lnTo>
                    <a:lnTo>
                      <a:pt x="33059" y="12073"/>
                    </a:lnTo>
                    <a:lnTo>
                      <a:pt x="33185" y="11990"/>
                    </a:lnTo>
                    <a:lnTo>
                      <a:pt x="33143" y="11948"/>
                    </a:lnTo>
                    <a:lnTo>
                      <a:pt x="33206" y="11843"/>
                    </a:lnTo>
                    <a:lnTo>
                      <a:pt x="33185" y="11801"/>
                    </a:lnTo>
                    <a:lnTo>
                      <a:pt x="33143" y="11801"/>
                    </a:lnTo>
                    <a:lnTo>
                      <a:pt x="33143" y="11739"/>
                    </a:lnTo>
                    <a:lnTo>
                      <a:pt x="33080" y="11697"/>
                    </a:lnTo>
                    <a:lnTo>
                      <a:pt x="32934" y="11697"/>
                    </a:lnTo>
                    <a:lnTo>
                      <a:pt x="32997" y="11655"/>
                    </a:lnTo>
                    <a:lnTo>
                      <a:pt x="33101" y="11634"/>
                    </a:lnTo>
                    <a:lnTo>
                      <a:pt x="33290" y="11488"/>
                    </a:lnTo>
                    <a:lnTo>
                      <a:pt x="33373" y="11383"/>
                    </a:lnTo>
                    <a:lnTo>
                      <a:pt x="33352" y="11341"/>
                    </a:lnTo>
                    <a:lnTo>
                      <a:pt x="33290" y="11320"/>
                    </a:lnTo>
                    <a:lnTo>
                      <a:pt x="33269" y="11236"/>
                    </a:lnTo>
                    <a:lnTo>
                      <a:pt x="33080" y="11174"/>
                    </a:lnTo>
                    <a:lnTo>
                      <a:pt x="32976" y="11216"/>
                    </a:lnTo>
                    <a:lnTo>
                      <a:pt x="32934" y="11174"/>
                    </a:lnTo>
                    <a:lnTo>
                      <a:pt x="33038" y="11153"/>
                    </a:lnTo>
                    <a:lnTo>
                      <a:pt x="33038" y="11027"/>
                    </a:lnTo>
                    <a:lnTo>
                      <a:pt x="32808" y="10860"/>
                    </a:lnTo>
                    <a:lnTo>
                      <a:pt x="32808" y="10818"/>
                    </a:lnTo>
                    <a:lnTo>
                      <a:pt x="32871" y="10818"/>
                    </a:lnTo>
                    <a:lnTo>
                      <a:pt x="32955" y="10902"/>
                    </a:lnTo>
                    <a:lnTo>
                      <a:pt x="33038" y="10860"/>
                    </a:lnTo>
                    <a:lnTo>
                      <a:pt x="32955" y="10797"/>
                    </a:lnTo>
                    <a:lnTo>
                      <a:pt x="33018" y="10755"/>
                    </a:lnTo>
                    <a:lnTo>
                      <a:pt x="33018" y="10713"/>
                    </a:lnTo>
                    <a:lnTo>
                      <a:pt x="32871" y="10651"/>
                    </a:lnTo>
                    <a:lnTo>
                      <a:pt x="32766" y="10588"/>
                    </a:lnTo>
                    <a:lnTo>
                      <a:pt x="32662" y="10651"/>
                    </a:lnTo>
                    <a:lnTo>
                      <a:pt x="32515" y="10588"/>
                    </a:lnTo>
                    <a:cubicBezTo>
                      <a:pt x="32536" y="10546"/>
                      <a:pt x="32536" y="10525"/>
                      <a:pt x="32536" y="10504"/>
                    </a:cubicBezTo>
                    <a:lnTo>
                      <a:pt x="32599" y="10504"/>
                    </a:lnTo>
                    <a:lnTo>
                      <a:pt x="32620" y="10483"/>
                    </a:lnTo>
                    <a:lnTo>
                      <a:pt x="32599" y="10420"/>
                    </a:lnTo>
                    <a:lnTo>
                      <a:pt x="32536" y="10420"/>
                    </a:lnTo>
                    <a:cubicBezTo>
                      <a:pt x="32536" y="10400"/>
                      <a:pt x="32536" y="10339"/>
                      <a:pt x="32517" y="10317"/>
                    </a:cubicBezTo>
                    <a:lnTo>
                      <a:pt x="32517" y="10317"/>
                    </a:lnTo>
                    <a:cubicBezTo>
                      <a:pt x="32518" y="10308"/>
                      <a:pt x="32523" y="10287"/>
                      <a:pt x="32536" y="10274"/>
                    </a:cubicBezTo>
                    <a:cubicBezTo>
                      <a:pt x="32536" y="10274"/>
                      <a:pt x="32536" y="10232"/>
                      <a:pt x="32557" y="10232"/>
                    </a:cubicBezTo>
                    <a:lnTo>
                      <a:pt x="32641" y="10316"/>
                    </a:lnTo>
                    <a:lnTo>
                      <a:pt x="32746" y="10274"/>
                    </a:lnTo>
                    <a:lnTo>
                      <a:pt x="32934" y="10232"/>
                    </a:lnTo>
                    <a:lnTo>
                      <a:pt x="32976" y="10337"/>
                    </a:lnTo>
                    <a:lnTo>
                      <a:pt x="33080" y="10379"/>
                    </a:lnTo>
                    <a:lnTo>
                      <a:pt x="33143" y="10441"/>
                    </a:lnTo>
                    <a:lnTo>
                      <a:pt x="33185" y="10420"/>
                    </a:lnTo>
                    <a:lnTo>
                      <a:pt x="33352" y="10525"/>
                    </a:lnTo>
                    <a:lnTo>
                      <a:pt x="33394" y="10483"/>
                    </a:lnTo>
                    <a:lnTo>
                      <a:pt x="33457" y="10504"/>
                    </a:lnTo>
                    <a:lnTo>
                      <a:pt x="33499" y="10420"/>
                    </a:lnTo>
                    <a:lnTo>
                      <a:pt x="33478" y="10337"/>
                    </a:lnTo>
                    <a:lnTo>
                      <a:pt x="33394" y="10295"/>
                    </a:lnTo>
                    <a:lnTo>
                      <a:pt x="33310" y="10190"/>
                    </a:lnTo>
                    <a:lnTo>
                      <a:pt x="33269" y="10107"/>
                    </a:lnTo>
                    <a:lnTo>
                      <a:pt x="33059" y="9918"/>
                    </a:lnTo>
                    <a:lnTo>
                      <a:pt x="33038" y="9855"/>
                    </a:lnTo>
                    <a:lnTo>
                      <a:pt x="33038" y="9855"/>
                    </a:lnTo>
                    <a:lnTo>
                      <a:pt x="33101" y="9897"/>
                    </a:lnTo>
                    <a:lnTo>
                      <a:pt x="33143" y="9960"/>
                    </a:lnTo>
                    <a:lnTo>
                      <a:pt x="33206" y="9981"/>
                    </a:lnTo>
                    <a:lnTo>
                      <a:pt x="33310" y="10107"/>
                    </a:lnTo>
                    <a:lnTo>
                      <a:pt x="33394" y="10127"/>
                    </a:lnTo>
                    <a:lnTo>
                      <a:pt x="33415" y="10190"/>
                    </a:lnTo>
                    <a:lnTo>
                      <a:pt x="33499" y="10295"/>
                    </a:lnTo>
                    <a:lnTo>
                      <a:pt x="33603" y="10400"/>
                    </a:lnTo>
                    <a:lnTo>
                      <a:pt x="33624" y="10462"/>
                    </a:lnTo>
                    <a:lnTo>
                      <a:pt x="33687" y="10504"/>
                    </a:lnTo>
                    <a:lnTo>
                      <a:pt x="33792" y="10609"/>
                    </a:lnTo>
                    <a:lnTo>
                      <a:pt x="33834" y="10713"/>
                    </a:lnTo>
                    <a:lnTo>
                      <a:pt x="33938" y="10713"/>
                    </a:lnTo>
                    <a:lnTo>
                      <a:pt x="33980" y="10672"/>
                    </a:lnTo>
                    <a:lnTo>
                      <a:pt x="33917" y="10546"/>
                    </a:lnTo>
                    <a:lnTo>
                      <a:pt x="33834" y="10337"/>
                    </a:lnTo>
                    <a:lnTo>
                      <a:pt x="34001" y="10358"/>
                    </a:lnTo>
                    <a:lnTo>
                      <a:pt x="34189" y="10462"/>
                    </a:lnTo>
                    <a:lnTo>
                      <a:pt x="34357" y="10462"/>
                    </a:lnTo>
                    <a:lnTo>
                      <a:pt x="34357" y="10567"/>
                    </a:lnTo>
                    <a:lnTo>
                      <a:pt x="34336" y="10630"/>
                    </a:lnTo>
                    <a:lnTo>
                      <a:pt x="34440" y="10713"/>
                    </a:lnTo>
                    <a:lnTo>
                      <a:pt x="34545" y="10713"/>
                    </a:lnTo>
                    <a:lnTo>
                      <a:pt x="34566" y="10734"/>
                    </a:lnTo>
                    <a:lnTo>
                      <a:pt x="34838" y="10734"/>
                    </a:lnTo>
                    <a:lnTo>
                      <a:pt x="34922" y="10672"/>
                    </a:lnTo>
                    <a:lnTo>
                      <a:pt x="34984" y="10546"/>
                    </a:lnTo>
                    <a:lnTo>
                      <a:pt x="34984" y="10441"/>
                    </a:lnTo>
                    <a:lnTo>
                      <a:pt x="35026" y="10337"/>
                    </a:lnTo>
                    <a:lnTo>
                      <a:pt x="34963" y="10295"/>
                    </a:lnTo>
                    <a:lnTo>
                      <a:pt x="34880" y="10086"/>
                    </a:lnTo>
                    <a:lnTo>
                      <a:pt x="34838" y="10086"/>
                    </a:lnTo>
                    <a:lnTo>
                      <a:pt x="34754" y="9939"/>
                    </a:lnTo>
                    <a:lnTo>
                      <a:pt x="34775" y="9814"/>
                    </a:lnTo>
                    <a:lnTo>
                      <a:pt x="34838" y="9793"/>
                    </a:lnTo>
                    <a:lnTo>
                      <a:pt x="34838" y="9709"/>
                    </a:lnTo>
                    <a:lnTo>
                      <a:pt x="34859" y="9688"/>
                    </a:lnTo>
                    <a:lnTo>
                      <a:pt x="34922" y="9730"/>
                    </a:lnTo>
                    <a:lnTo>
                      <a:pt x="34943" y="9835"/>
                    </a:lnTo>
                    <a:lnTo>
                      <a:pt x="34984" y="9730"/>
                    </a:lnTo>
                    <a:lnTo>
                      <a:pt x="34984" y="9583"/>
                    </a:lnTo>
                    <a:lnTo>
                      <a:pt x="35047" y="9542"/>
                    </a:lnTo>
                    <a:lnTo>
                      <a:pt x="35089" y="9500"/>
                    </a:lnTo>
                    <a:lnTo>
                      <a:pt x="35089" y="9604"/>
                    </a:lnTo>
                    <a:lnTo>
                      <a:pt x="35131" y="9667"/>
                    </a:lnTo>
                    <a:lnTo>
                      <a:pt x="35089" y="9709"/>
                    </a:lnTo>
                    <a:lnTo>
                      <a:pt x="34984" y="9772"/>
                    </a:lnTo>
                    <a:lnTo>
                      <a:pt x="34963" y="9897"/>
                    </a:lnTo>
                    <a:lnTo>
                      <a:pt x="35026" y="9918"/>
                    </a:lnTo>
                    <a:lnTo>
                      <a:pt x="35068" y="10002"/>
                    </a:lnTo>
                    <a:lnTo>
                      <a:pt x="35068" y="10086"/>
                    </a:lnTo>
                    <a:lnTo>
                      <a:pt x="35194" y="10232"/>
                    </a:lnTo>
                    <a:lnTo>
                      <a:pt x="35256" y="10274"/>
                    </a:lnTo>
                    <a:lnTo>
                      <a:pt x="35256" y="10190"/>
                    </a:lnTo>
                    <a:lnTo>
                      <a:pt x="35298" y="10169"/>
                    </a:lnTo>
                    <a:lnTo>
                      <a:pt x="35361" y="10211"/>
                    </a:lnTo>
                    <a:lnTo>
                      <a:pt x="35466" y="10169"/>
                    </a:lnTo>
                    <a:lnTo>
                      <a:pt x="35487" y="10211"/>
                    </a:lnTo>
                    <a:lnTo>
                      <a:pt x="35466" y="10253"/>
                    </a:lnTo>
                    <a:lnTo>
                      <a:pt x="35466" y="10358"/>
                    </a:lnTo>
                    <a:lnTo>
                      <a:pt x="35403" y="10525"/>
                    </a:lnTo>
                    <a:lnTo>
                      <a:pt x="35403" y="10567"/>
                    </a:lnTo>
                    <a:lnTo>
                      <a:pt x="35298" y="10734"/>
                    </a:lnTo>
                    <a:lnTo>
                      <a:pt x="35235" y="10923"/>
                    </a:lnTo>
                    <a:lnTo>
                      <a:pt x="35235" y="10964"/>
                    </a:lnTo>
                    <a:lnTo>
                      <a:pt x="35256" y="10964"/>
                    </a:lnTo>
                    <a:lnTo>
                      <a:pt x="35298" y="10860"/>
                    </a:lnTo>
                    <a:lnTo>
                      <a:pt x="35403" y="10902"/>
                    </a:lnTo>
                    <a:lnTo>
                      <a:pt x="35403" y="10923"/>
                    </a:lnTo>
                    <a:lnTo>
                      <a:pt x="35487" y="10923"/>
                    </a:lnTo>
                    <a:lnTo>
                      <a:pt x="35549" y="11006"/>
                    </a:lnTo>
                    <a:lnTo>
                      <a:pt x="35696" y="11027"/>
                    </a:lnTo>
                    <a:lnTo>
                      <a:pt x="35591" y="11069"/>
                    </a:lnTo>
                    <a:lnTo>
                      <a:pt x="35570" y="11132"/>
                    </a:lnTo>
                    <a:lnTo>
                      <a:pt x="35507" y="11153"/>
                    </a:lnTo>
                    <a:lnTo>
                      <a:pt x="35466" y="11111"/>
                    </a:lnTo>
                    <a:lnTo>
                      <a:pt x="35382" y="11132"/>
                    </a:lnTo>
                    <a:lnTo>
                      <a:pt x="35403" y="11216"/>
                    </a:lnTo>
                    <a:lnTo>
                      <a:pt x="35466" y="11236"/>
                    </a:lnTo>
                    <a:lnTo>
                      <a:pt x="35487" y="11257"/>
                    </a:lnTo>
                    <a:lnTo>
                      <a:pt x="35591" y="11257"/>
                    </a:lnTo>
                    <a:lnTo>
                      <a:pt x="35591" y="11341"/>
                    </a:lnTo>
                    <a:lnTo>
                      <a:pt x="35612" y="11383"/>
                    </a:lnTo>
                    <a:lnTo>
                      <a:pt x="35612" y="11467"/>
                    </a:lnTo>
                    <a:lnTo>
                      <a:pt x="35675" y="11550"/>
                    </a:lnTo>
                    <a:lnTo>
                      <a:pt x="35779" y="11571"/>
                    </a:lnTo>
                    <a:lnTo>
                      <a:pt x="35821" y="11655"/>
                    </a:lnTo>
                    <a:lnTo>
                      <a:pt x="35863" y="11739"/>
                    </a:lnTo>
                    <a:lnTo>
                      <a:pt x="35821" y="11843"/>
                    </a:lnTo>
                    <a:lnTo>
                      <a:pt x="35759" y="11906"/>
                    </a:lnTo>
                    <a:lnTo>
                      <a:pt x="35675" y="11906"/>
                    </a:lnTo>
                    <a:lnTo>
                      <a:pt x="35612" y="11948"/>
                    </a:lnTo>
                    <a:lnTo>
                      <a:pt x="35570" y="11906"/>
                    </a:lnTo>
                    <a:lnTo>
                      <a:pt x="35487" y="11885"/>
                    </a:lnTo>
                    <a:lnTo>
                      <a:pt x="35445" y="11906"/>
                    </a:lnTo>
                    <a:lnTo>
                      <a:pt x="35361" y="12011"/>
                    </a:lnTo>
                    <a:lnTo>
                      <a:pt x="35403" y="12052"/>
                    </a:lnTo>
                    <a:lnTo>
                      <a:pt x="35403" y="12094"/>
                    </a:lnTo>
                    <a:lnTo>
                      <a:pt x="35361" y="12178"/>
                    </a:lnTo>
                    <a:lnTo>
                      <a:pt x="35382" y="12220"/>
                    </a:lnTo>
                    <a:lnTo>
                      <a:pt x="35445" y="12220"/>
                    </a:lnTo>
                    <a:lnTo>
                      <a:pt x="35466" y="12199"/>
                    </a:lnTo>
                    <a:lnTo>
                      <a:pt x="35549" y="12178"/>
                    </a:lnTo>
                    <a:lnTo>
                      <a:pt x="35654" y="12178"/>
                    </a:lnTo>
                    <a:lnTo>
                      <a:pt x="35717" y="12115"/>
                    </a:lnTo>
                    <a:lnTo>
                      <a:pt x="35800" y="12115"/>
                    </a:lnTo>
                    <a:lnTo>
                      <a:pt x="35863" y="12011"/>
                    </a:lnTo>
                    <a:lnTo>
                      <a:pt x="35905" y="11990"/>
                    </a:lnTo>
                    <a:lnTo>
                      <a:pt x="35926" y="12115"/>
                    </a:lnTo>
                    <a:lnTo>
                      <a:pt x="35989" y="12157"/>
                    </a:lnTo>
                    <a:lnTo>
                      <a:pt x="36072" y="12094"/>
                    </a:lnTo>
                    <a:lnTo>
                      <a:pt x="36135" y="11969"/>
                    </a:lnTo>
                    <a:lnTo>
                      <a:pt x="36240" y="11885"/>
                    </a:lnTo>
                    <a:lnTo>
                      <a:pt x="36303" y="11948"/>
                    </a:lnTo>
                    <a:lnTo>
                      <a:pt x="36303" y="11990"/>
                    </a:lnTo>
                    <a:lnTo>
                      <a:pt x="36219" y="12011"/>
                    </a:lnTo>
                    <a:lnTo>
                      <a:pt x="36177" y="12073"/>
                    </a:lnTo>
                    <a:lnTo>
                      <a:pt x="36219" y="12094"/>
                    </a:lnTo>
                    <a:lnTo>
                      <a:pt x="36219" y="12157"/>
                    </a:lnTo>
                    <a:lnTo>
                      <a:pt x="36093" y="12199"/>
                    </a:lnTo>
                    <a:lnTo>
                      <a:pt x="36072" y="12220"/>
                    </a:lnTo>
                    <a:lnTo>
                      <a:pt x="36219" y="12199"/>
                    </a:lnTo>
                    <a:lnTo>
                      <a:pt x="36240" y="12283"/>
                    </a:lnTo>
                    <a:lnTo>
                      <a:pt x="36135" y="12366"/>
                    </a:lnTo>
                    <a:lnTo>
                      <a:pt x="36177" y="12492"/>
                    </a:lnTo>
                    <a:lnTo>
                      <a:pt x="36219" y="12513"/>
                    </a:lnTo>
                    <a:lnTo>
                      <a:pt x="36282" y="12617"/>
                    </a:lnTo>
                    <a:lnTo>
                      <a:pt x="36407" y="12596"/>
                    </a:lnTo>
                    <a:lnTo>
                      <a:pt x="36428" y="12534"/>
                    </a:lnTo>
                    <a:lnTo>
                      <a:pt x="36407" y="12471"/>
                    </a:lnTo>
                    <a:lnTo>
                      <a:pt x="36407" y="12387"/>
                    </a:lnTo>
                    <a:lnTo>
                      <a:pt x="36449" y="12366"/>
                    </a:lnTo>
                    <a:lnTo>
                      <a:pt x="36595" y="12471"/>
                    </a:lnTo>
                    <a:lnTo>
                      <a:pt x="36595" y="12534"/>
                    </a:lnTo>
                    <a:lnTo>
                      <a:pt x="36533" y="12638"/>
                    </a:lnTo>
                    <a:lnTo>
                      <a:pt x="36616" y="12701"/>
                    </a:lnTo>
                    <a:lnTo>
                      <a:pt x="36637" y="12743"/>
                    </a:lnTo>
                    <a:lnTo>
                      <a:pt x="36491" y="12827"/>
                    </a:lnTo>
                    <a:lnTo>
                      <a:pt x="36449" y="12889"/>
                    </a:lnTo>
                    <a:lnTo>
                      <a:pt x="36533" y="12952"/>
                    </a:lnTo>
                    <a:lnTo>
                      <a:pt x="36763" y="12952"/>
                    </a:lnTo>
                    <a:lnTo>
                      <a:pt x="36826" y="12994"/>
                    </a:lnTo>
                    <a:lnTo>
                      <a:pt x="36826" y="13099"/>
                    </a:lnTo>
                    <a:lnTo>
                      <a:pt x="36826" y="13161"/>
                    </a:lnTo>
                    <a:lnTo>
                      <a:pt x="36867" y="13140"/>
                    </a:lnTo>
                    <a:lnTo>
                      <a:pt x="36867" y="13057"/>
                    </a:lnTo>
                    <a:lnTo>
                      <a:pt x="36930" y="12994"/>
                    </a:lnTo>
                    <a:lnTo>
                      <a:pt x="36972" y="12994"/>
                    </a:lnTo>
                    <a:lnTo>
                      <a:pt x="36972" y="13057"/>
                    </a:lnTo>
                    <a:lnTo>
                      <a:pt x="36930" y="13161"/>
                    </a:lnTo>
                    <a:lnTo>
                      <a:pt x="36930" y="13245"/>
                    </a:lnTo>
                    <a:lnTo>
                      <a:pt x="36847" y="13266"/>
                    </a:lnTo>
                    <a:lnTo>
                      <a:pt x="36805" y="13433"/>
                    </a:lnTo>
                    <a:lnTo>
                      <a:pt x="36805" y="13475"/>
                    </a:lnTo>
                    <a:lnTo>
                      <a:pt x="36867" y="13517"/>
                    </a:lnTo>
                    <a:lnTo>
                      <a:pt x="36867" y="13622"/>
                    </a:lnTo>
                    <a:lnTo>
                      <a:pt x="36826" y="13726"/>
                    </a:lnTo>
                    <a:lnTo>
                      <a:pt x="36826" y="13831"/>
                    </a:lnTo>
                    <a:lnTo>
                      <a:pt x="36847" y="13852"/>
                    </a:lnTo>
                    <a:lnTo>
                      <a:pt x="36847" y="13873"/>
                    </a:lnTo>
                    <a:lnTo>
                      <a:pt x="36826" y="14082"/>
                    </a:lnTo>
                    <a:lnTo>
                      <a:pt x="36763" y="14166"/>
                    </a:lnTo>
                    <a:lnTo>
                      <a:pt x="36826" y="14270"/>
                    </a:lnTo>
                    <a:lnTo>
                      <a:pt x="36805" y="14354"/>
                    </a:lnTo>
                    <a:lnTo>
                      <a:pt x="36637" y="14396"/>
                    </a:lnTo>
                    <a:lnTo>
                      <a:pt x="36491" y="14375"/>
                    </a:lnTo>
                    <a:lnTo>
                      <a:pt x="36428" y="14396"/>
                    </a:lnTo>
                    <a:lnTo>
                      <a:pt x="36407" y="14480"/>
                    </a:lnTo>
                    <a:lnTo>
                      <a:pt x="36198" y="14626"/>
                    </a:lnTo>
                    <a:lnTo>
                      <a:pt x="36198" y="14710"/>
                    </a:lnTo>
                    <a:lnTo>
                      <a:pt x="36344" y="14793"/>
                    </a:lnTo>
                    <a:lnTo>
                      <a:pt x="36303" y="14793"/>
                    </a:lnTo>
                    <a:lnTo>
                      <a:pt x="36219" y="14814"/>
                    </a:lnTo>
                    <a:lnTo>
                      <a:pt x="36303" y="14814"/>
                    </a:lnTo>
                    <a:lnTo>
                      <a:pt x="36177" y="14982"/>
                    </a:lnTo>
                    <a:lnTo>
                      <a:pt x="36093" y="15024"/>
                    </a:lnTo>
                    <a:lnTo>
                      <a:pt x="35884" y="15149"/>
                    </a:lnTo>
                    <a:lnTo>
                      <a:pt x="35738" y="15296"/>
                    </a:lnTo>
                    <a:lnTo>
                      <a:pt x="35675" y="15296"/>
                    </a:lnTo>
                    <a:lnTo>
                      <a:pt x="35633" y="15337"/>
                    </a:lnTo>
                    <a:lnTo>
                      <a:pt x="35591" y="15463"/>
                    </a:lnTo>
                    <a:lnTo>
                      <a:pt x="35675" y="15568"/>
                    </a:lnTo>
                    <a:lnTo>
                      <a:pt x="35696" y="15672"/>
                    </a:lnTo>
                    <a:lnTo>
                      <a:pt x="35800" y="15840"/>
                    </a:lnTo>
                    <a:lnTo>
                      <a:pt x="35842" y="16133"/>
                    </a:lnTo>
                    <a:lnTo>
                      <a:pt x="35779" y="16174"/>
                    </a:lnTo>
                    <a:lnTo>
                      <a:pt x="35738" y="16153"/>
                    </a:lnTo>
                    <a:lnTo>
                      <a:pt x="35675" y="16195"/>
                    </a:lnTo>
                    <a:lnTo>
                      <a:pt x="35654" y="16300"/>
                    </a:lnTo>
                    <a:lnTo>
                      <a:pt x="35633" y="16195"/>
                    </a:lnTo>
                    <a:lnTo>
                      <a:pt x="35633" y="16049"/>
                    </a:lnTo>
                    <a:lnTo>
                      <a:pt x="35570" y="15986"/>
                    </a:lnTo>
                    <a:lnTo>
                      <a:pt x="35466" y="16049"/>
                    </a:lnTo>
                    <a:lnTo>
                      <a:pt x="35424" y="16153"/>
                    </a:lnTo>
                    <a:lnTo>
                      <a:pt x="35319" y="16216"/>
                    </a:lnTo>
                    <a:lnTo>
                      <a:pt x="35235" y="16174"/>
                    </a:lnTo>
                    <a:lnTo>
                      <a:pt x="35256" y="16112"/>
                    </a:lnTo>
                    <a:lnTo>
                      <a:pt x="35256" y="16070"/>
                    </a:lnTo>
                    <a:lnTo>
                      <a:pt x="35047" y="16070"/>
                    </a:lnTo>
                    <a:lnTo>
                      <a:pt x="35005" y="16174"/>
                    </a:lnTo>
                    <a:lnTo>
                      <a:pt x="34922" y="16258"/>
                    </a:lnTo>
                    <a:lnTo>
                      <a:pt x="34796" y="16216"/>
                    </a:lnTo>
                    <a:lnTo>
                      <a:pt x="34712" y="16216"/>
                    </a:lnTo>
                    <a:lnTo>
                      <a:pt x="34650" y="16174"/>
                    </a:lnTo>
                    <a:lnTo>
                      <a:pt x="34587" y="16174"/>
                    </a:lnTo>
                    <a:lnTo>
                      <a:pt x="34503" y="16258"/>
                    </a:lnTo>
                    <a:lnTo>
                      <a:pt x="34357" y="16195"/>
                    </a:lnTo>
                    <a:lnTo>
                      <a:pt x="34315" y="16174"/>
                    </a:lnTo>
                    <a:lnTo>
                      <a:pt x="34231" y="16070"/>
                    </a:lnTo>
                    <a:lnTo>
                      <a:pt x="34106" y="15986"/>
                    </a:lnTo>
                    <a:lnTo>
                      <a:pt x="33980" y="15965"/>
                    </a:lnTo>
                    <a:lnTo>
                      <a:pt x="33834" y="15777"/>
                    </a:lnTo>
                    <a:lnTo>
                      <a:pt x="33813" y="15840"/>
                    </a:lnTo>
                    <a:lnTo>
                      <a:pt x="33813" y="15902"/>
                    </a:lnTo>
                    <a:lnTo>
                      <a:pt x="33792" y="15965"/>
                    </a:lnTo>
                    <a:lnTo>
                      <a:pt x="33750" y="15944"/>
                    </a:lnTo>
                    <a:lnTo>
                      <a:pt x="33708" y="15965"/>
                    </a:lnTo>
                    <a:lnTo>
                      <a:pt x="33708" y="16049"/>
                    </a:lnTo>
                    <a:lnTo>
                      <a:pt x="33771" y="16112"/>
                    </a:lnTo>
                    <a:lnTo>
                      <a:pt x="33750" y="16195"/>
                    </a:lnTo>
                    <a:lnTo>
                      <a:pt x="33687" y="16195"/>
                    </a:lnTo>
                    <a:lnTo>
                      <a:pt x="33582" y="16216"/>
                    </a:lnTo>
                    <a:lnTo>
                      <a:pt x="33499" y="16300"/>
                    </a:lnTo>
                    <a:lnTo>
                      <a:pt x="33373" y="16300"/>
                    </a:lnTo>
                    <a:lnTo>
                      <a:pt x="33290" y="16384"/>
                    </a:lnTo>
                    <a:lnTo>
                      <a:pt x="33290" y="16488"/>
                    </a:lnTo>
                    <a:lnTo>
                      <a:pt x="33206" y="16530"/>
                    </a:lnTo>
                    <a:lnTo>
                      <a:pt x="33164" y="16677"/>
                    </a:lnTo>
                    <a:lnTo>
                      <a:pt x="33248" y="16886"/>
                    </a:lnTo>
                    <a:lnTo>
                      <a:pt x="33352" y="16990"/>
                    </a:lnTo>
                    <a:lnTo>
                      <a:pt x="33394" y="16949"/>
                    </a:lnTo>
                    <a:lnTo>
                      <a:pt x="33499" y="17095"/>
                    </a:lnTo>
                    <a:lnTo>
                      <a:pt x="33478" y="17158"/>
                    </a:lnTo>
                    <a:lnTo>
                      <a:pt x="33666" y="17158"/>
                    </a:lnTo>
                    <a:lnTo>
                      <a:pt x="33771" y="17200"/>
                    </a:lnTo>
                    <a:lnTo>
                      <a:pt x="33813" y="17137"/>
                    </a:lnTo>
                    <a:lnTo>
                      <a:pt x="33917" y="17137"/>
                    </a:lnTo>
                    <a:lnTo>
                      <a:pt x="33980" y="17095"/>
                    </a:lnTo>
                    <a:lnTo>
                      <a:pt x="34106" y="17095"/>
                    </a:lnTo>
                    <a:lnTo>
                      <a:pt x="34189" y="17053"/>
                    </a:lnTo>
                    <a:lnTo>
                      <a:pt x="34273" y="17095"/>
                    </a:lnTo>
                    <a:lnTo>
                      <a:pt x="34315" y="17032"/>
                    </a:lnTo>
                    <a:lnTo>
                      <a:pt x="34315" y="16928"/>
                    </a:lnTo>
                    <a:lnTo>
                      <a:pt x="34336" y="16865"/>
                    </a:lnTo>
                    <a:lnTo>
                      <a:pt x="34398" y="16865"/>
                    </a:lnTo>
                    <a:lnTo>
                      <a:pt x="34503" y="17032"/>
                    </a:lnTo>
                    <a:lnTo>
                      <a:pt x="34587" y="17032"/>
                    </a:lnTo>
                    <a:lnTo>
                      <a:pt x="34650" y="17116"/>
                    </a:lnTo>
                    <a:lnTo>
                      <a:pt x="34796" y="17137"/>
                    </a:lnTo>
                    <a:lnTo>
                      <a:pt x="34817" y="17074"/>
                    </a:lnTo>
                    <a:lnTo>
                      <a:pt x="34901" y="16970"/>
                    </a:lnTo>
                    <a:lnTo>
                      <a:pt x="34943" y="16970"/>
                    </a:lnTo>
                    <a:lnTo>
                      <a:pt x="35026" y="16886"/>
                    </a:lnTo>
                    <a:lnTo>
                      <a:pt x="35131" y="16865"/>
                    </a:lnTo>
                    <a:lnTo>
                      <a:pt x="35110" y="16928"/>
                    </a:lnTo>
                    <a:lnTo>
                      <a:pt x="35110" y="17032"/>
                    </a:lnTo>
                    <a:lnTo>
                      <a:pt x="35026" y="17137"/>
                    </a:lnTo>
                    <a:lnTo>
                      <a:pt x="35026" y="17262"/>
                    </a:lnTo>
                    <a:lnTo>
                      <a:pt x="35131" y="17221"/>
                    </a:lnTo>
                    <a:lnTo>
                      <a:pt x="35173" y="17032"/>
                    </a:lnTo>
                    <a:lnTo>
                      <a:pt x="35215" y="17074"/>
                    </a:lnTo>
                    <a:lnTo>
                      <a:pt x="35256" y="17032"/>
                    </a:lnTo>
                    <a:lnTo>
                      <a:pt x="35340" y="17074"/>
                    </a:lnTo>
                    <a:lnTo>
                      <a:pt x="35256" y="17200"/>
                    </a:lnTo>
                    <a:lnTo>
                      <a:pt x="35277" y="17283"/>
                    </a:lnTo>
                    <a:lnTo>
                      <a:pt x="35277" y="17179"/>
                    </a:lnTo>
                    <a:lnTo>
                      <a:pt x="35466" y="17011"/>
                    </a:lnTo>
                    <a:lnTo>
                      <a:pt x="35487" y="17074"/>
                    </a:lnTo>
                    <a:lnTo>
                      <a:pt x="35361" y="17179"/>
                    </a:lnTo>
                    <a:lnTo>
                      <a:pt x="35361" y="17242"/>
                    </a:lnTo>
                    <a:lnTo>
                      <a:pt x="35445" y="17304"/>
                    </a:lnTo>
                    <a:lnTo>
                      <a:pt x="35487" y="17451"/>
                    </a:lnTo>
                    <a:lnTo>
                      <a:pt x="35487" y="17555"/>
                    </a:lnTo>
                    <a:lnTo>
                      <a:pt x="35507" y="17660"/>
                    </a:lnTo>
                    <a:lnTo>
                      <a:pt x="35612" y="17639"/>
                    </a:lnTo>
                    <a:lnTo>
                      <a:pt x="35612" y="17765"/>
                    </a:lnTo>
                    <a:lnTo>
                      <a:pt x="35675" y="17827"/>
                    </a:lnTo>
                    <a:lnTo>
                      <a:pt x="35759" y="17681"/>
                    </a:lnTo>
                    <a:lnTo>
                      <a:pt x="35717" y="17869"/>
                    </a:lnTo>
                    <a:lnTo>
                      <a:pt x="35654" y="17953"/>
                    </a:lnTo>
                    <a:lnTo>
                      <a:pt x="35759" y="18058"/>
                    </a:lnTo>
                    <a:lnTo>
                      <a:pt x="35759" y="17974"/>
                    </a:lnTo>
                    <a:lnTo>
                      <a:pt x="35800" y="17869"/>
                    </a:lnTo>
                    <a:lnTo>
                      <a:pt x="35863" y="17848"/>
                    </a:lnTo>
                    <a:lnTo>
                      <a:pt x="35863" y="17848"/>
                    </a:lnTo>
                    <a:lnTo>
                      <a:pt x="35821" y="17890"/>
                    </a:lnTo>
                    <a:lnTo>
                      <a:pt x="35863" y="18037"/>
                    </a:lnTo>
                    <a:lnTo>
                      <a:pt x="35926" y="18162"/>
                    </a:lnTo>
                    <a:lnTo>
                      <a:pt x="36093" y="18141"/>
                    </a:lnTo>
                    <a:lnTo>
                      <a:pt x="36031" y="18183"/>
                    </a:lnTo>
                    <a:lnTo>
                      <a:pt x="35821" y="18309"/>
                    </a:lnTo>
                    <a:lnTo>
                      <a:pt x="35675" y="18309"/>
                    </a:lnTo>
                    <a:lnTo>
                      <a:pt x="35654" y="18371"/>
                    </a:lnTo>
                    <a:lnTo>
                      <a:pt x="35759" y="18413"/>
                    </a:lnTo>
                    <a:lnTo>
                      <a:pt x="35759" y="18560"/>
                    </a:lnTo>
                    <a:lnTo>
                      <a:pt x="35821" y="18664"/>
                    </a:lnTo>
                    <a:lnTo>
                      <a:pt x="35905" y="18727"/>
                    </a:lnTo>
                    <a:lnTo>
                      <a:pt x="35989" y="18727"/>
                    </a:lnTo>
                    <a:lnTo>
                      <a:pt x="35989" y="18790"/>
                    </a:lnTo>
                    <a:lnTo>
                      <a:pt x="36093" y="18874"/>
                    </a:lnTo>
                    <a:lnTo>
                      <a:pt x="36156" y="18915"/>
                    </a:lnTo>
                    <a:lnTo>
                      <a:pt x="36219" y="18915"/>
                    </a:lnTo>
                    <a:lnTo>
                      <a:pt x="36407" y="19041"/>
                    </a:lnTo>
                    <a:lnTo>
                      <a:pt x="36512" y="19041"/>
                    </a:lnTo>
                    <a:lnTo>
                      <a:pt x="36512" y="19104"/>
                    </a:lnTo>
                    <a:lnTo>
                      <a:pt x="36575" y="19125"/>
                    </a:lnTo>
                    <a:lnTo>
                      <a:pt x="36595" y="19083"/>
                    </a:lnTo>
                    <a:lnTo>
                      <a:pt x="36616" y="19041"/>
                    </a:lnTo>
                    <a:lnTo>
                      <a:pt x="36721" y="19104"/>
                    </a:lnTo>
                    <a:lnTo>
                      <a:pt x="36679" y="19125"/>
                    </a:lnTo>
                    <a:lnTo>
                      <a:pt x="36616" y="19187"/>
                    </a:lnTo>
                    <a:lnTo>
                      <a:pt x="36679" y="19292"/>
                    </a:lnTo>
                    <a:lnTo>
                      <a:pt x="36742" y="19334"/>
                    </a:lnTo>
                    <a:lnTo>
                      <a:pt x="36805" y="19334"/>
                    </a:lnTo>
                    <a:lnTo>
                      <a:pt x="36805" y="19418"/>
                    </a:lnTo>
                    <a:lnTo>
                      <a:pt x="36930" y="19543"/>
                    </a:lnTo>
                    <a:lnTo>
                      <a:pt x="37014" y="19543"/>
                    </a:lnTo>
                    <a:lnTo>
                      <a:pt x="37056" y="19606"/>
                    </a:lnTo>
                    <a:lnTo>
                      <a:pt x="37098" y="19648"/>
                    </a:lnTo>
                    <a:lnTo>
                      <a:pt x="37265" y="19731"/>
                    </a:lnTo>
                    <a:lnTo>
                      <a:pt x="37328" y="19711"/>
                    </a:lnTo>
                    <a:lnTo>
                      <a:pt x="37370" y="19731"/>
                    </a:lnTo>
                    <a:lnTo>
                      <a:pt x="37453" y="19731"/>
                    </a:lnTo>
                    <a:lnTo>
                      <a:pt x="37537" y="19773"/>
                    </a:lnTo>
                    <a:lnTo>
                      <a:pt x="37558" y="19857"/>
                    </a:lnTo>
                    <a:lnTo>
                      <a:pt x="37725" y="19983"/>
                    </a:lnTo>
                    <a:lnTo>
                      <a:pt x="37788" y="19983"/>
                    </a:lnTo>
                    <a:lnTo>
                      <a:pt x="37872" y="20045"/>
                    </a:lnTo>
                    <a:lnTo>
                      <a:pt x="38060" y="20087"/>
                    </a:lnTo>
                    <a:lnTo>
                      <a:pt x="38165" y="20150"/>
                    </a:lnTo>
                    <a:lnTo>
                      <a:pt x="38269" y="20150"/>
                    </a:lnTo>
                    <a:lnTo>
                      <a:pt x="38290" y="20129"/>
                    </a:lnTo>
                    <a:lnTo>
                      <a:pt x="38290" y="20066"/>
                    </a:lnTo>
                    <a:lnTo>
                      <a:pt x="38207" y="19983"/>
                    </a:lnTo>
                    <a:lnTo>
                      <a:pt x="38165" y="19920"/>
                    </a:lnTo>
                    <a:lnTo>
                      <a:pt x="38207" y="19857"/>
                    </a:lnTo>
                    <a:lnTo>
                      <a:pt x="38290" y="19878"/>
                    </a:lnTo>
                    <a:lnTo>
                      <a:pt x="38311" y="19815"/>
                    </a:lnTo>
                    <a:lnTo>
                      <a:pt x="38290" y="19752"/>
                    </a:lnTo>
                    <a:lnTo>
                      <a:pt x="38248" y="19773"/>
                    </a:lnTo>
                    <a:lnTo>
                      <a:pt x="38207" y="19731"/>
                    </a:lnTo>
                    <a:lnTo>
                      <a:pt x="38248" y="19606"/>
                    </a:lnTo>
                    <a:lnTo>
                      <a:pt x="38207" y="19564"/>
                    </a:lnTo>
                    <a:lnTo>
                      <a:pt x="38102" y="19669"/>
                    </a:lnTo>
                    <a:lnTo>
                      <a:pt x="38102" y="19627"/>
                    </a:lnTo>
                    <a:lnTo>
                      <a:pt x="38081" y="19543"/>
                    </a:lnTo>
                    <a:lnTo>
                      <a:pt x="38018" y="19543"/>
                    </a:lnTo>
                    <a:lnTo>
                      <a:pt x="38123" y="19439"/>
                    </a:lnTo>
                    <a:lnTo>
                      <a:pt x="38102" y="19313"/>
                    </a:lnTo>
                    <a:lnTo>
                      <a:pt x="38060" y="19292"/>
                    </a:lnTo>
                    <a:lnTo>
                      <a:pt x="37956" y="19292"/>
                    </a:lnTo>
                    <a:lnTo>
                      <a:pt x="37976" y="19187"/>
                    </a:lnTo>
                    <a:lnTo>
                      <a:pt x="37935" y="19083"/>
                    </a:lnTo>
                    <a:lnTo>
                      <a:pt x="37893" y="18999"/>
                    </a:lnTo>
                    <a:lnTo>
                      <a:pt x="37788" y="18999"/>
                    </a:lnTo>
                    <a:lnTo>
                      <a:pt x="37851" y="18915"/>
                    </a:lnTo>
                    <a:lnTo>
                      <a:pt x="37767" y="18894"/>
                    </a:lnTo>
                    <a:lnTo>
                      <a:pt x="37725" y="18894"/>
                    </a:lnTo>
                    <a:lnTo>
                      <a:pt x="37746" y="18832"/>
                    </a:lnTo>
                    <a:lnTo>
                      <a:pt x="37663" y="18727"/>
                    </a:lnTo>
                    <a:lnTo>
                      <a:pt x="37663" y="18748"/>
                    </a:lnTo>
                    <a:lnTo>
                      <a:pt x="37621" y="18748"/>
                    </a:lnTo>
                    <a:lnTo>
                      <a:pt x="37621" y="18602"/>
                    </a:lnTo>
                    <a:lnTo>
                      <a:pt x="37621" y="18539"/>
                    </a:lnTo>
                    <a:lnTo>
                      <a:pt x="37621" y="18476"/>
                    </a:lnTo>
                    <a:lnTo>
                      <a:pt x="37453" y="18350"/>
                    </a:lnTo>
                    <a:lnTo>
                      <a:pt x="37432" y="18225"/>
                    </a:lnTo>
                    <a:lnTo>
                      <a:pt x="37432" y="18120"/>
                    </a:lnTo>
                    <a:lnTo>
                      <a:pt x="37516" y="18162"/>
                    </a:lnTo>
                    <a:lnTo>
                      <a:pt x="37558" y="18078"/>
                    </a:lnTo>
                    <a:lnTo>
                      <a:pt x="37663" y="18120"/>
                    </a:lnTo>
                    <a:lnTo>
                      <a:pt x="37663" y="18225"/>
                    </a:lnTo>
                    <a:lnTo>
                      <a:pt x="37746" y="18371"/>
                    </a:lnTo>
                    <a:lnTo>
                      <a:pt x="37872" y="18434"/>
                    </a:lnTo>
                    <a:lnTo>
                      <a:pt x="37935" y="18476"/>
                    </a:lnTo>
                    <a:lnTo>
                      <a:pt x="37935" y="18560"/>
                    </a:lnTo>
                    <a:lnTo>
                      <a:pt x="37976" y="18602"/>
                    </a:lnTo>
                    <a:lnTo>
                      <a:pt x="37976" y="18539"/>
                    </a:lnTo>
                    <a:lnTo>
                      <a:pt x="37935" y="18392"/>
                    </a:lnTo>
                    <a:lnTo>
                      <a:pt x="37935" y="18350"/>
                    </a:lnTo>
                    <a:lnTo>
                      <a:pt x="37976" y="18309"/>
                    </a:lnTo>
                    <a:lnTo>
                      <a:pt x="38018" y="18392"/>
                    </a:lnTo>
                    <a:lnTo>
                      <a:pt x="38018" y="18455"/>
                    </a:lnTo>
                    <a:lnTo>
                      <a:pt x="38081" y="18497"/>
                    </a:lnTo>
                    <a:lnTo>
                      <a:pt x="38123" y="18685"/>
                    </a:lnTo>
                    <a:lnTo>
                      <a:pt x="38207" y="18706"/>
                    </a:lnTo>
                    <a:lnTo>
                      <a:pt x="38207" y="18769"/>
                    </a:lnTo>
                    <a:lnTo>
                      <a:pt x="38290" y="18832"/>
                    </a:lnTo>
                    <a:lnTo>
                      <a:pt x="38374" y="19020"/>
                    </a:lnTo>
                    <a:lnTo>
                      <a:pt x="38416" y="18936"/>
                    </a:lnTo>
                    <a:lnTo>
                      <a:pt x="38395" y="18832"/>
                    </a:lnTo>
                    <a:lnTo>
                      <a:pt x="38395" y="18664"/>
                    </a:lnTo>
                    <a:lnTo>
                      <a:pt x="38416" y="18560"/>
                    </a:lnTo>
                    <a:lnTo>
                      <a:pt x="38416" y="18643"/>
                    </a:lnTo>
                    <a:lnTo>
                      <a:pt x="38479" y="18811"/>
                    </a:lnTo>
                    <a:lnTo>
                      <a:pt x="38479" y="18915"/>
                    </a:lnTo>
                    <a:lnTo>
                      <a:pt x="38479" y="18999"/>
                    </a:lnTo>
                    <a:lnTo>
                      <a:pt x="38520" y="19020"/>
                    </a:lnTo>
                    <a:lnTo>
                      <a:pt x="38604" y="19083"/>
                    </a:lnTo>
                    <a:lnTo>
                      <a:pt x="38625" y="18999"/>
                    </a:lnTo>
                    <a:lnTo>
                      <a:pt x="38583" y="18957"/>
                    </a:lnTo>
                    <a:lnTo>
                      <a:pt x="38583" y="18894"/>
                    </a:lnTo>
                    <a:lnTo>
                      <a:pt x="38667" y="18915"/>
                    </a:lnTo>
                    <a:lnTo>
                      <a:pt x="38688" y="19020"/>
                    </a:lnTo>
                    <a:lnTo>
                      <a:pt x="38688" y="19104"/>
                    </a:lnTo>
                    <a:lnTo>
                      <a:pt x="38709" y="19125"/>
                    </a:lnTo>
                    <a:lnTo>
                      <a:pt x="38709" y="19062"/>
                    </a:lnTo>
                    <a:lnTo>
                      <a:pt x="38772" y="19020"/>
                    </a:lnTo>
                    <a:lnTo>
                      <a:pt x="38772" y="19187"/>
                    </a:lnTo>
                    <a:lnTo>
                      <a:pt x="38813" y="19271"/>
                    </a:lnTo>
                    <a:lnTo>
                      <a:pt x="38897" y="19271"/>
                    </a:lnTo>
                    <a:lnTo>
                      <a:pt x="38939" y="19208"/>
                    </a:lnTo>
                    <a:lnTo>
                      <a:pt x="38939" y="19313"/>
                    </a:lnTo>
                    <a:lnTo>
                      <a:pt x="38918" y="19376"/>
                    </a:lnTo>
                    <a:lnTo>
                      <a:pt x="38981" y="19543"/>
                    </a:lnTo>
                    <a:lnTo>
                      <a:pt x="39023" y="19627"/>
                    </a:lnTo>
                    <a:lnTo>
                      <a:pt x="39127" y="19627"/>
                    </a:lnTo>
                    <a:lnTo>
                      <a:pt x="39127" y="19543"/>
                    </a:lnTo>
                    <a:lnTo>
                      <a:pt x="39106" y="19522"/>
                    </a:lnTo>
                    <a:lnTo>
                      <a:pt x="39106" y="19397"/>
                    </a:lnTo>
                    <a:lnTo>
                      <a:pt x="39044" y="19187"/>
                    </a:lnTo>
                    <a:lnTo>
                      <a:pt x="39127" y="19187"/>
                    </a:lnTo>
                    <a:lnTo>
                      <a:pt x="39169" y="19271"/>
                    </a:lnTo>
                    <a:lnTo>
                      <a:pt x="39274" y="19292"/>
                    </a:lnTo>
                    <a:lnTo>
                      <a:pt x="39316" y="19271"/>
                    </a:lnTo>
                    <a:lnTo>
                      <a:pt x="39253" y="19166"/>
                    </a:lnTo>
                    <a:lnTo>
                      <a:pt x="39295" y="19083"/>
                    </a:lnTo>
                    <a:lnTo>
                      <a:pt x="39295" y="18894"/>
                    </a:lnTo>
                    <a:lnTo>
                      <a:pt x="39211" y="18706"/>
                    </a:lnTo>
                    <a:lnTo>
                      <a:pt x="39232" y="18560"/>
                    </a:lnTo>
                    <a:lnTo>
                      <a:pt x="39232" y="18392"/>
                    </a:lnTo>
                    <a:lnTo>
                      <a:pt x="39253" y="18560"/>
                    </a:lnTo>
                    <a:lnTo>
                      <a:pt x="39232" y="18664"/>
                    </a:lnTo>
                    <a:lnTo>
                      <a:pt x="39253" y="18790"/>
                    </a:lnTo>
                    <a:lnTo>
                      <a:pt x="39420" y="18957"/>
                    </a:lnTo>
                    <a:lnTo>
                      <a:pt x="39441" y="18894"/>
                    </a:lnTo>
                    <a:lnTo>
                      <a:pt x="39420" y="18769"/>
                    </a:lnTo>
                    <a:lnTo>
                      <a:pt x="39462" y="18664"/>
                    </a:lnTo>
                    <a:lnTo>
                      <a:pt x="39462" y="18497"/>
                    </a:lnTo>
                    <a:lnTo>
                      <a:pt x="39546" y="18455"/>
                    </a:lnTo>
                    <a:lnTo>
                      <a:pt x="39525" y="18434"/>
                    </a:lnTo>
                    <a:lnTo>
                      <a:pt x="39399" y="18246"/>
                    </a:lnTo>
                    <a:lnTo>
                      <a:pt x="39357" y="18120"/>
                    </a:lnTo>
                    <a:lnTo>
                      <a:pt x="39316" y="18078"/>
                    </a:lnTo>
                    <a:lnTo>
                      <a:pt x="39336" y="18016"/>
                    </a:lnTo>
                    <a:lnTo>
                      <a:pt x="39253" y="17869"/>
                    </a:lnTo>
                    <a:lnTo>
                      <a:pt x="39190" y="17786"/>
                    </a:lnTo>
                    <a:lnTo>
                      <a:pt x="39316" y="17765"/>
                    </a:lnTo>
                    <a:lnTo>
                      <a:pt x="39336" y="17723"/>
                    </a:lnTo>
                    <a:lnTo>
                      <a:pt x="39420" y="17639"/>
                    </a:lnTo>
                    <a:lnTo>
                      <a:pt x="39357" y="17576"/>
                    </a:lnTo>
                    <a:lnTo>
                      <a:pt x="39295" y="17618"/>
                    </a:lnTo>
                    <a:lnTo>
                      <a:pt x="39148" y="17639"/>
                    </a:lnTo>
                    <a:lnTo>
                      <a:pt x="39106" y="17597"/>
                    </a:lnTo>
                    <a:lnTo>
                      <a:pt x="39127" y="17555"/>
                    </a:lnTo>
                    <a:lnTo>
                      <a:pt x="39148" y="17514"/>
                    </a:lnTo>
                    <a:lnTo>
                      <a:pt x="39232" y="17430"/>
                    </a:lnTo>
                    <a:lnTo>
                      <a:pt x="39253" y="17325"/>
                    </a:lnTo>
                    <a:lnTo>
                      <a:pt x="39211" y="17242"/>
                    </a:lnTo>
                    <a:lnTo>
                      <a:pt x="39148" y="17242"/>
                    </a:lnTo>
                    <a:lnTo>
                      <a:pt x="39148" y="17304"/>
                    </a:lnTo>
                    <a:lnTo>
                      <a:pt x="39106" y="17388"/>
                    </a:lnTo>
                    <a:lnTo>
                      <a:pt x="39106" y="17304"/>
                    </a:lnTo>
                    <a:lnTo>
                      <a:pt x="39085" y="17325"/>
                    </a:lnTo>
                    <a:lnTo>
                      <a:pt x="38939" y="17346"/>
                    </a:lnTo>
                    <a:lnTo>
                      <a:pt x="38918" y="17304"/>
                    </a:lnTo>
                    <a:lnTo>
                      <a:pt x="39002" y="17242"/>
                    </a:lnTo>
                    <a:lnTo>
                      <a:pt x="39023" y="17200"/>
                    </a:lnTo>
                    <a:lnTo>
                      <a:pt x="38981" y="17137"/>
                    </a:lnTo>
                    <a:lnTo>
                      <a:pt x="38939" y="17032"/>
                    </a:lnTo>
                    <a:lnTo>
                      <a:pt x="38876" y="16990"/>
                    </a:lnTo>
                    <a:lnTo>
                      <a:pt x="38813" y="17011"/>
                    </a:lnTo>
                    <a:lnTo>
                      <a:pt x="38813" y="17116"/>
                    </a:lnTo>
                    <a:lnTo>
                      <a:pt x="38792" y="17179"/>
                    </a:lnTo>
                    <a:lnTo>
                      <a:pt x="38772" y="17137"/>
                    </a:lnTo>
                    <a:lnTo>
                      <a:pt x="38772" y="17011"/>
                    </a:lnTo>
                    <a:lnTo>
                      <a:pt x="38730" y="16928"/>
                    </a:lnTo>
                    <a:lnTo>
                      <a:pt x="38688" y="16928"/>
                    </a:lnTo>
                    <a:lnTo>
                      <a:pt x="38709" y="16865"/>
                    </a:lnTo>
                    <a:lnTo>
                      <a:pt x="38667" y="16865"/>
                    </a:lnTo>
                    <a:lnTo>
                      <a:pt x="38667" y="16823"/>
                    </a:lnTo>
                    <a:lnTo>
                      <a:pt x="38688" y="16823"/>
                    </a:lnTo>
                    <a:lnTo>
                      <a:pt x="38667" y="16760"/>
                    </a:lnTo>
                    <a:lnTo>
                      <a:pt x="38604" y="16718"/>
                    </a:lnTo>
                    <a:lnTo>
                      <a:pt x="38625" y="16677"/>
                    </a:lnTo>
                    <a:lnTo>
                      <a:pt x="38730" y="16677"/>
                    </a:lnTo>
                    <a:lnTo>
                      <a:pt x="38792" y="16656"/>
                    </a:lnTo>
                    <a:lnTo>
                      <a:pt x="38730" y="16593"/>
                    </a:lnTo>
                    <a:lnTo>
                      <a:pt x="38625" y="16593"/>
                    </a:lnTo>
                    <a:lnTo>
                      <a:pt x="38583" y="16572"/>
                    </a:lnTo>
                    <a:lnTo>
                      <a:pt x="38625" y="16488"/>
                    </a:lnTo>
                    <a:lnTo>
                      <a:pt x="38730" y="16446"/>
                    </a:lnTo>
                    <a:lnTo>
                      <a:pt x="38730" y="16405"/>
                    </a:lnTo>
                    <a:lnTo>
                      <a:pt x="38688" y="16363"/>
                    </a:lnTo>
                    <a:lnTo>
                      <a:pt x="38520" y="16363"/>
                    </a:lnTo>
                    <a:lnTo>
                      <a:pt x="38500" y="16405"/>
                    </a:lnTo>
                    <a:lnTo>
                      <a:pt x="38458" y="16488"/>
                    </a:lnTo>
                    <a:lnTo>
                      <a:pt x="38248" y="16530"/>
                    </a:lnTo>
                    <a:lnTo>
                      <a:pt x="38353" y="16467"/>
                    </a:lnTo>
                    <a:lnTo>
                      <a:pt x="38500" y="16321"/>
                    </a:lnTo>
                    <a:lnTo>
                      <a:pt x="38562" y="16216"/>
                    </a:lnTo>
                    <a:lnTo>
                      <a:pt x="38562" y="16174"/>
                    </a:lnTo>
                    <a:lnTo>
                      <a:pt x="38458" y="16174"/>
                    </a:lnTo>
                    <a:lnTo>
                      <a:pt x="38395" y="16153"/>
                    </a:lnTo>
                    <a:lnTo>
                      <a:pt x="38458" y="16091"/>
                    </a:lnTo>
                    <a:lnTo>
                      <a:pt x="38416" y="16049"/>
                    </a:lnTo>
                    <a:lnTo>
                      <a:pt x="38374" y="16070"/>
                    </a:lnTo>
                    <a:lnTo>
                      <a:pt x="38374" y="15986"/>
                    </a:lnTo>
                    <a:lnTo>
                      <a:pt x="38416" y="15923"/>
                    </a:lnTo>
                    <a:lnTo>
                      <a:pt x="38416" y="15819"/>
                    </a:lnTo>
                    <a:lnTo>
                      <a:pt x="38290" y="15777"/>
                    </a:lnTo>
                    <a:lnTo>
                      <a:pt x="38207" y="15756"/>
                    </a:lnTo>
                    <a:lnTo>
                      <a:pt x="38081" y="15756"/>
                    </a:lnTo>
                    <a:lnTo>
                      <a:pt x="38039" y="15693"/>
                    </a:lnTo>
                    <a:lnTo>
                      <a:pt x="38165" y="15693"/>
                    </a:lnTo>
                    <a:lnTo>
                      <a:pt x="38269" y="15672"/>
                    </a:lnTo>
                    <a:lnTo>
                      <a:pt x="38311" y="15630"/>
                    </a:lnTo>
                    <a:lnTo>
                      <a:pt x="38374" y="15693"/>
                    </a:lnTo>
                    <a:lnTo>
                      <a:pt x="38395" y="15756"/>
                    </a:lnTo>
                    <a:lnTo>
                      <a:pt x="38500" y="15756"/>
                    </a:lnTo>
                    <a:lnTo>
                      <a:pt x="38604" y="15798"/>
                    </a:lnTo>
                    <a:lnTo>
                      <a:pt x="38625" y="15881"/>
                    </a:lnTo>
                    <a:lnTo>
                      <a:pt x="38604" y="15965"/>
                    </a:lnTo>
                    <a:lnTo>
                      <a:pt x="38625" y="16049"/>
                    </a:lnTo>
                    <a:lnTo>
                      <a:pt x="38730" y="16174"/>
                    </a:lnTo>
                    <a:lnTo>
                      <a:pt x="38772" y="16174"/>
                    </a:lnTo>
                    <a:lnTo>
                      <a:pt x="38792" y="16070"/>
                    </a:lnTo>
                    <a:lnTo>
                      <a:pt x="38834" y="16133"/>
                    </a:lnTo>
                    <a:lnTo>
                      <a:pt x="38981" y="16153"/>
                    </a:lnTo>
                    <a:lnTo>
                      <a:pt x="39023" y="16133"/>
                    </a:lnTo>
                    <a:lnTo>
                      <a:pt x="39023" y="16070"/>
                    </a:lnTo>
                    <a:lnTo>
                      <a:pt x="38981" y="16049"/>
                    </a:lnTo>
                    <a:lnTo>
                      <a:pt x="38981" y="15965"/>
                    </a:lnTo>
                    <a:lnTo>
                      <a:pt x="38939" y="15861"/>
                    </a:lnTo>
                    <a:lnTo>
                      <a:pt x="38876" y="15777"/>
                    </a:lnTo>
                    <a:lnTo>
                      <a:pt x="38792" y="15756"/>
                    </a:lnTo>
                    <a:lnTo>
                      <a:pt x="38813" y="15672"/>
                    </a:lnTo>
                    <a:lnTo>
                      <a:pt x="38813" y="15589"/>
                    </a:lnTo>
                    <a:lnTo>
                      <a:pt x="38772" y="15547"/>
                    </a:lnTo>
                    <a:lnTo>
                      <a:pt x="38792" y="15526"/>
                    </a:lnTo>
                    <a:lnTo>
                      <a:pt x="38834" y="15547"/>
                    </a:lnTo>
                    <a:lnTo>
                      <a:pt x="38876" y="15651"/>
                    </a:lnTo>
                    <a:lnTo>
                      <a:pt x="38918" y="15693"/>
                    </a:lnTo>
                    <a:lnTo>
                      <a:pt x="39002" y="15672"/>
                    </a:lnTo>
                    <a:lnTo>
                      <a:pt x="38981" y="15651"/>
                    </a:lnTo>
                    <a:lnTo>
                      <a:pt x="39002" y="15630"/>
                    </a:lnTo>
                    <a:lnTo>
                      <a:pt x="39085" y="15651"/>
                    </a:lnTo>
                    <a:lnTo>
                      <a:pt x="39044" y="15547"/>
                    </a:lnTo>
                    <a:lnTo>
                      <a:pt x="39002" y="15442"/>
                    </a:lnTo>
                    <a:lnTo>
                      <a:pt x="38897" y="15379"/>
                    </a:lnTo>
                    <a:lnTo>
                      <a:pt x="39002" y="15379"/>
                    </a:lnTo>
                    <a:lnTo>
                      <a:pt x="39044" y="15442"/>
                    </a:lnTo>
                    <a:lnTo>
                      <a:pt x="39106" y="15484"/>
                    </a:lnTo>
                    <a:lnTo>
                      <a:pt x="39190" y="15463"/>
                    </a:lnTo>
                    <a:lnTo>
                      <a:pt x="39148" y="15421"/>
                    </a:lnTo>
                    <a:lnTo>
                      <a:pt x="39148" y="15337"/>
                    </a:lnTo>
                    <a:lnTo>
                      <a:pt x="39190" y="15337"/>
                    </a:lnTo>
                    <a:lnTo>
                      <a:pt x="39232" y="15379"/>
                    </a:lnTo>
                    <a:lnTo>
                      <a:pt x="39295" y="15421"/>
                    </a:lnTo>
                    <a:lnTo>
                      <a:pt x="39295" y="15463"/>
                    </a:lnTo>
                    <a:lnTo>
                      <a:pt x="39232" y="15484"/>
                    </a:lnTo>
                    <a:lnTo>
                      <a:pt x="39232" y="15589"/>
                    </a:lnTo>
                    <a:lnTo>
                      <a:pt x="39232" y="15630"/>
                    </a:lnTo>
                    <a:lnTo>
                      <a:pt x="39295" y="15630"/>
                    </a:lnTo>
                    <a:lnTo>
                      <a:pt x="39336" y="15651"/>
                    </a:lnTo>
                    <a:lnTo>
                      <a:pt x="39336" y="15693"/>
                    </a:lnTo>
                    <a:lnTo>
                      <a:pt x="39295" y="15735"/>
                    </a:lnTo>
                    <a:lnTo>
                      <a:pt x="39253" y="15777"/>
                    </a:lnTo>
                    <a:lnTo>
                      <a:pt x="39316" y="15798"/>
                    </a:lnTo>
                    <a:lnTo>
                      <a:pt x="39357" y="15777"/>
                    </a:lnTo>
                    <a:lnTo>
                      <a:pt x="39399" y="15798"/>
                    </a:lnTo>
                    <a:lnTo>
                      <a:pt x="39357" y="15881"/>
                    </a:lnTo>
                    <a:lnTo>
                      <a:pt x="39399" y="15944"/>
                    </a:lnTo>
                    <a:lnTo>
                      <a:pt x="39441" y="15965"/>
                    </a:lnTo>
                    <a:lnTo>
                      <a:pt x="39525" y="15944"/>
                    </a:lnTo>
                    <a:lnTo>
                      <a:pt x="39734" y="15798"/>
                    </a:lnTo>
                    <a:lnTo>
                      <a:pt x="39818" y="15672"/>
                    </a:lnTo>
                    <a:lnTo>
                      <a:pt x="39818" y="15756"/>
                    </a:lnTo>
                    <a:lnTo>
                      <a:pt x="39755" y="15798"/>
                    </a:lnTo>
                    <a:lnTo>
                      <a:pt x="39734" y="15861"/>
                    </a:lnTo>
                    <a:lnTo>
                      <a:pt x="39629" y="15902"/>
                    </a:lnTo>
                    <a:lnTo>
                      <a:pt x="39462" y="16070"/>
                    </a:lnTo>
                    <a:lnTo>
                      <a:pt x="39462" y="16112"/>
                    </a:lnTo>
                    <a:lnTo>
                      <a:pt x="39546" y="16153"/>
                    </a:lnTo>
                    <a:lnTo>
                      <a:pt x="39650" y="16112"/>
                    </a:lnTo>
                    <a:lnTo>
                      <a:pt x="39818" y="16007"/>
                    </a:lnTo>
                    <a:lnTo>
                      <a:pt x="39880" y="16007"/>
                    </a:lnTo>
                    <a:lnTo>
                      <a:pt x="40027" y="15965"/>
                    </a:lnTo>
                    <a:lnTo>
                      <a:pt x="40069" y="15881"/>
                    </a:lnTo>
                    <a:lnTo>
                      <a:pt x="40132" y="15861"/>
                    </a:lnTo>
                    <a:lnTo>
                      <a:pt x="40236" y="15777"/>
                    </a:lnTo>
                    <a:lnTo>
                      <a:pt x="40278" y="15777"/>
                    </a:lnTo>
                    <a:lnTo>
                      <a:pt x="40278" y="15840"/>
                    </a:lnTo>
                    <a:lnTo>
                      <a:pt x="40236" y="15861"/>
                    </a:lnTo>
                    <a:lnTo>
                      <a:pt x="40152" y="15965"/>
                    </a:lnTo>
                    <a:lnTo>
                      <a:pt x="40090" y="16070"/>
                    </a:lnTo>
                    <a:lnTo>
                      <a:pt x="40027" y="16112"/>
                    </a:lnTo>
                    <a:lnTo>
                      <a:pt x="39943" y="16195"/>
                    </a:lnTo>
                    <a:lnTo>
                      <a:pt x="39839" y="16216"/>
                    </a:lnTo>
                    <a:lnTo>
                      <a:pt x="39776" y="16258"/>
                    </a:lnTo>
                    <a:lnTo>
                      <a:pt x="39713" y="16384"/>
                    </a:lnTo>
                    <a:lnTo>
                      <a:pt x="39713" y="16426"/>
                    </a:lnTo>
                    <a:lnTo>
                      <a:pt x="39734" y="16467"/>
                    </a:lnTo>
                    <a:lnTo>
                      <a:pt x="39776" y="16426"/>
                    </a:lnTo>
                    <a:lnTo>
                      <a:pt x="39860" y="16426"/>
                    </a:lnTo>
                    <a:lnTo>
                      <a:pt x="39943" y="16467"/>
                    </a:lnTo>
                    <a:lnTo>
                      <a:pt x="39860" y="16488"/>
                    </a:lnTo>
                    <a:lnTo>
                      <a:pt x="39776" y="16509"/>
                    </a:lnTo>
                    <a:lnTo>
                      <a:pt x="39734" y="16551"/>
                    </a:lnTo>
                    <a:lnTo>
                      <a:pt x="39734" y="16593"/>
                    </a:lnTo>
                    <a:lnTo>
                      <a:pt x="39776" y="16614"/>
                    </a:lnTo>
                    <a:lnTo>
                      <a:pt x="39860" y="16593"/>
                    </a:lnTo>
                    <a:lnTo>
                      <a:pt x="39922" y="16572"/>
                    </a:lnTo>
                    <a:lnTo>
                      <a:pt x="39839" y="16677"/>
                    </a:lnTo>
                    <a:lnTo>
                      <a:pt x="39755" y="16698"/>
                    </a:lnTo>
                    <a:lnTo>
                      <a:pt x="39734" y="16739"/>
                    </a:lnTo>
                    <a:lnTo>
                      <a:pt x="39755" y="16781"/>
                    </a:lnTo>
                    <a:lnTo>
                      <a:pt x="39839" y="16802"/>
                    </a:lnTo>
                    <a:lnTo>
                      <a:pt x="39922" y="16781"/>
                    </a:lnTo>
                    <a:lnTo>
                      <a:pt x="39985" y="16781"/>
                    </a:lnTo>
                    <a:lnTo>
                      <a:pt x="40027" y="16802"/>
                    </a:lnTo>
                    <a:lnTo>
                      <a:pt x="39964" y="16823"/>
                    </a:lnTo>
                    <a:lnTo>
                      <a:pt x="39964" y="16865"/>
                    </a:lnTo>
                    <a:lnTo>
                      <a:pt x="39860" y="16907"/>
                    </a:lnTo>
                    <a:lnTo>
                      <a:pt x="39839" y="16970"/>
                    </a:lnTo>
                    <a:lnTo>
                      <a:pt x="39860" y="17032"/>
                    </a:lnTo>
                    <a:lnTo>
                      <a:pt x="39922" y="17116"/>
                    </a:lnTo>
                    <a:lnTo>
                      <a:pt x="39922" y="17200"/>
                    </a:lnTo>
                    <a:lnTo>
                      <a:pt x="39943" y="17221"/>
                    </a:lnTo>
                    <a:lnTo>
                      <a:pt x="39985" y="17137"/>
                    </a:lnTo>
                    <a:lnTo>
                      <a:pt x="40048" y="17032"/>
                    </a:lnTo>
                    <a:lnTo>
                      <a:pt x="40090" y="16990"/>
                    </a:lnTo>
                    <a:lnTo>
                      <a:pt x="40132" y="16990"/>
                    </a:lnTo>
                    <a:lnTo>
                      <a:pt x="40090" y="17032"/>
                    </a:lnTo>
                    <a:lnTo>
                      <a:pt x="40090" y="17095"/>
                    </a:lnTo>
                    <a:lnTo>
                      <a:pt x="40048" y="17116"/>
                    </a:lnTo>
                    <a:lnTo>
                      <a:pt x="40048" y="17137"/>
                    </a:lnTo>
                    <a:lnTo>
                      <a:pt x="40090" y="17200"/>
                    </a:lnTo>
                    <a:lnTo>
                      <a:pt x="40069" y="17242"/>
                    </a:lnTo>
                    <a:lnTo>
                      <a:pt x="40132" y="17304"/>
                    </a:lnTo>
                    <a:lnTo>
                      <a:pt x="40152" y="17304"/>
                    </a:lnTo>
                    <a:lnTo>
                      <a:pt x="40173" y="17242"/>
                    </a:lnTo>
                    <a:lnTo>
                      <a:pt x="40257" y="17221"/>
                    </a:lnTo>
                    <a:lnTo>
                      <a:pt x="40278" y="17221"/>
                    </a:lnTo>
                    <a:lnTo>
                      <a:pt x="40278" y="17283"/>
                    </a:lnTo>
                    <a:lnTo>
                      <a:pt x="40236" y="17325"/>
                    </a:lnTo>
                    <a:lnTo>
                      <a:pt x="40236" y="17346"/>
                    </a:lnTo>
                    <a:lnTo>
                      <a:pt x="40278" y="17388"/>
                    </a:lnTo>
                    <a:lnTo>
                      <a:pt x="40278" y="17430"/>
                    </a:lnTo>
                    <a:lnTo>
                      <a:pt x="40299" y="17451"/>
                    </a:lnTo>
                    <a:lnTo>
                      <a:pt x="40299" y="17514"/>
                    </a:lnTo>
                    <a:lnTo>
                      <a:pt x="40362" y="17534"/>
                    </a:lnTo>
                    <a:lnTo>
                      <a:pt x="40383" y="17493"/>
                    </a:lnTo>
                    <a:lnTo>
                      <a:pt x="40487" y="17451"/>
                    </a:lnTo>
                    <a:lnTo>
                      <a:pt x="40508" y="17388"/>
                    </a:lnTo>
                    <a:lnTo>
                      <a:pt x="40508" y="17325"/>
                    </a:lnTo>
                    <a:lnTo>
                      <a:pt x="40445" y="17242"/>
                    </a:lnTo>
                    <a:lnTo>
                      <a:pt x="40466" y="17242"/>
                    </a:lnTo>
                    <a:lnTo>
                      <a:pt x="40508" y="17283"/>
                    </a:lnTo>
                    <a:lnTo>
                      <a:pt x="40550" y="17283"/>
                    </a:lnTo>
                    <a:lnTo>
                      <a:pt x="40550" y="17221"/>
                    </a:lnTo>
                    <a:lnTo>
                      <a:pt x="40508" y="17137"/>
                    </a:lnTo>
                    <a:lnTo>
                      <a:pt x="40508" y="17095"/>
                    </a:lnTo>
                    <a:lnTo>
                      <a:pt x="40571" y="17074"/>
                    </a:lnTo>
                    <a:lnTo>
                      <a:pt x="40571" y="16990"/>
                    </a:lnTo>
                    <a:lnTo>
                      <a:pt x="40571" y="16928"/>
                    </a:lnTo>
                    <a:lnTo>
                      <a:pt x="40508" y="16928"/>
                    </a:lnTo>
                    <a:lnTo>
                      <a:pt x="40466" y="16886"/>
                    </a:lnTo>
                    <a:lnTo>
                      <a:pt x="40466" y="16865"/>
                    </a:lnTo>
                    <a:lnTo>
                      <a:pt x="40487" y="16886"/>
                    </a:lnTo>
                    <a:lnTo>
                      <a:pt x="40571" y="16907"/>
                    </a:lnTo>
                    <a:lnTo>
                      <a:pt x="40613" y="16865"/>
                    </a:lnTo>
                    <a:lnTo>
                      <a:pt x="40592" y="16802"/>
                    </a:lnTo>
                    <a:lnTo>
                      <a:pt x="40550" y="16802"/>
                    </a:lnTo>
                    <a:lnTo>
                      <a:pt x="40508" y="16781"/>
                    </a:lnTo>
                    <a:lnTo>
                      <a:pt x="40592" y="16781"/>
                    </a:lnTo>
                    <a:lnTo>
                      <a:pt x="40655" y="16718"/>
                    </a:lnTo>
                    <a:lnTo>
                      <a:pt x="40655" y="16572"/>
                    </a:lnTo>
                    <a:lnTo>
                      <a:pt x="40676" y="16509"/>
                    </a:lnTo>
                    <a:lnTo>
                      <a:pt x="40696" y="16572"/>
                    </a:lnTo>
                    <a:lnTo>
                      <a:pt x="40696" y="16656"/>
                    </a:lnTo>
                    <a:lnTo>
                      <a:pt x="40717" y="16718"/>
                    </a:lnTo>
                    <a:lnTo>
                      <a:pt x="40696" y="16802"/>
                    </a:lnTo>
                    <a:lnTo>
                      <a:pt x="40759" y="16823"/>
                    </a:lnTo>
                    <a:lnTo>
                      <a:pt x="40822" y="16802"/>
                    </a:lnTo>
                    <a:lnTo>
                      <a:pt x="40864" y="16760"/>
                    </a:lnTo>
                    <a:lnTo>
                      <a:pt x="40906" y="16718"/>
                    </a:lnTo>
                    <a:lnTo>
                      <a:pt x="40906" y="16823"/>
                    </a:lnTo>
                    <a:lnTo>
                      <a:pt x="40927" y="16865"/>
                    </a:lnTo>
                    <a:lnTo>
                      <a:pt x="40989" y="16865"/>
                    </a:lnTo>
                    <a:lnTo>
                      <a:pt x="41010" y="16823"/>
                    </a:lnTo>
                    <a:lnTo>
                      <a:pt x="41010" y="16698"/>
                    </a:lnTo>
                    <a:lnTo>
                      <a:pt x="41010" y="16593"/>
                    </a:lnTo>
                    <a:lnTo>
                      <a:pt x="40969" y="16572"/>
                    </a:lnTo>
                    <a:lnTo>
                      <a:pt x="40927" y="16551"/>
                    </a:lnTo>
                    <a:lnTo>
                      <a:pt x="41010" y="16572"/>
                    </a:lnTo>
                    <a:lnTo>
                      <a:pt x="41094" y="16614"/>
                    </a:lnTo>
                    <a:lnTo>
                      <a:pt x="41115" y="16698"/>
                    </a:lnTo>
                    <a:lnTo>
                      <a:pt x="41178" y="16698"/>
                    </a:lnTo>
                    <a:lnTo>
                      <a:pt x="41199" y="16656"/>
                    </a:lnTo>
                    <a:lnTo>
                      <a:pt x="41199" y="16509"/>
                    </a:lnTo>
                    <a:lnTo>
                      <a:pt x="41136" y="16446"/>
                    </a:lnTo>
                    <a:lnTo>
                      <a:pt x="41031" y="16363"/>
                    </a:lnTo>
                    <a:lnTo>
                      <a:pt x="41010" y="16300"/>
                    </a:lnTo>
                    <a:lnTo>
                      <a:pt x="41031" y="16300"/>
                    </a:lnTo>
                    <a:lnTo>
                      <a:pt x="41094" y="16363"/>
                    </a:lnTo>
                    <a:lnTo>
                      <a:pt x="41199" y="16446"/>
                    </a:lnTo>
                    <a:lnTo>
                      <a:pt x="41220" y="16509"/>
                    </a:lnTo>
                    <a:lnTo>
                      <a:pt x="41387" y="16509"/>
                    </a:lnTo>
                    <a:lnTo>
                      <a:pt x="41408" y="16446"/>
                    </a:lnTo>
                    <a:lnTo>
                      <a:pt x="41387" y="16384"/>
                    </a:lnTo>
                    <a:lnTo>
                      <a:pt x="41324" y="16363"/>
                    </a:lnTo>
                    <a:lnTo>
                      <a:pt x="41282" y="16300"/>
                    </a:lnTo>
                    <a:lnTo>
                      <a:pt x="41178" y="16300"/>
                    </a:lnTo>
                    <a:lnTo>
                      <a:pt x="41115" y="16258"/>
                    </a:lnTo>
                    <a:lnTo>
                      <a:pt x="41136" y="16153"/>
                    </a:lnTo>
                    <a:lnTo>
                      <a:pt x="41178" y="16195"/>
                    </a:lnTo>
                    <a:lnTo>
                      <a:pt x="41241" y="16258"/>
                    </a:lnTo>
                    <a:lnTo>
                      <a:pt x="41324" y="16258"/>
                    </a:lnTo>
                    <a:lnTo>
                      <a:pt x="41345" y="16195"/>
                    </a:lnTo>
                    <a:lnTo>
                      <a:pt x="41324" y="16133"/>
                    </a:lnTo>
                    <a:lnTo>
                      <a:pt x="41282" y="16091"/>
                    </a:lnTo>
                    <a:lnTo>
                      <a:pt x="41282" y="16049"/>
                    </a:lnTo>
                    <a:lnTo>
                      <a:pt x="41324" y="16028"/>
                    </a:lnTo>
                    <a:lnTo>
                      <a:pt x="41345" y="16049"/>
                    </a:lnTo>
                    <a:lnTo>
                      <a:pt x="41429" y="16091"/>
                    </a:lnTo>
                    <a:lnTo>
                      <a:pt x="41429" y="16153"/>
                    </a:lnTo>
                    <a:lnTo>
                      <a:pt x="41408" y="16237"/>
                    </a:lnTo>
                    <a:lnTo>
                      <a:pt x="41513" y="16258"/>
                    </a:lnTo>
                    <a:lnTo>
                      <a:pt x="41617" y="16279"/>
                    </a:lnTo>
                    <a:lnTo>
                      <a:pt x="41701" y="16258"/>
                    </a:lnTo>
                    <a:lnTo>
                      <a:pt x="41764" y="16258"/>
                    </a:lnTo>
                    <a:lnTo>
                      <a:pt x="41826" y="16174"/>
                    </a:lnTo>
                    <a:lnTo>
                      <a:pt x="41826" y="16133"/>
                    </a:lnTo>
                    <a:lnTo>
                      <a:pt x="41638" y="16133"/>
                    </a:lnTo>
                    <a:lnTo>
                      <a:pt x="41617" y="16091"/>
                    </a:lnTo>
                    <a:lnTo>
                      <a:pt x="41659" y="16049"/>
                    </a:lnTo>
                    <a:lnTo>
                      <a:pt x="41743" y="16070"/>
                    </a:lnTo>
                    <a:lnTo>
                      <a:pt x="41805" y="16049"/>
                    </a:lnTo>
                    <a:lnTo>
                      <a:pt x="41764" y="15986"/>
                    </a:lnTo>
                    <a:lnTo>
                      <a:pt x="41722" y="15965"/>
                    </a:lnTo>
                    <a:lnTo>
                      <a:pt x="41743" y="15944"/>
                    </a:lnTo>
                    <a:lnTo>
                      <a:pt x="41722" y="15881"/>
                    </a:lnTo>
                    <a:lnTo>
                      <a:pt x="41659" y="15861"/>
                    </a:lnTo>
                    <a:lnTo>
                      <a:pt x="41596" y="15881"/>
                    </a:lnTo>
                    <a:lnTo>
                      <a:pt x="41638" y="15819"/>
                    </a:lnTo>
                    <a:lnTo>
                      <a:pt x="41701" y="15756"/>
                    </a:lnTo>
                    <a:lnTo>
                      <a:pt x="41722" y="15777"/>
                    </a:lnTo>
                    <a:lnTo>
                      <a:pt x="41764" y="15819"/>
                    </a:lnTo>
                    <a:lnTo>
                      <a:pt x="41826" y="15881"/>
                    </a:lnTo>
                    <a:lnTo>
                      <a:pt x="41826" y="15965"/>
                    </a:lnTo>
                    <a:lnTo>
                      <a:pt x="41952" y="15965"/>
                    </a:lnTo>
                    <a:lnTo>
                      <a:pt x="42015" y="15944"/>
                    </a:lnTo>
                    <a:lnTo>
                      <a:pt x="42036" y="15923"/>
                    </a:lnTo>
                    <a:lnTo>
                      <a:pt x="42015" y="15840"/>
                    </a:lnTo>
                    <a:lnTo>
                      <a:pt x="41931" y="15777"/>
                    </a:lnTo>
                    <a:lnTo>
                      <a:pt x="41931" y="15714"/>
                    </a:lnTo>
                    <a:lnTo>
                      <a:pt x="41910" y="15651"/>
                    </a:lnTo>
                    <a:lnTo>
                      <a:pt x="41805" y="15651"/>
                    </a:lnTo>
                    <a:lnTo>
                      <a:pt x="41847" y="15547"/>
                    </a:lnTo>
                    <a:lnTo>
                      <a:pt x="41805" y="15463"/>
                    </a:lnTo>
                    <a:lnTo>
                      <a:pt x="41701" y="15463"/>
                    </a:lnTo>
                    <a:lnTo>
                      <a:pt x="41743" y="15400"/>
                    </a:lnTo>
                    <a:lnTo>
                      <a:pt x="41722" y="15358"/>
                    </a:lnTo>
                    <a:lnTo>
                      <a:pt x="41596" y="15442"/>
                    </a:lnTo>
                    <a:lnTo>
                      <a:pt x="41533" y="15526"/>
                    </a:lnTo>
                    <a:lnTo>
                      <a:pt x="41554" y="15651"/>
                    </a:lnTo>
                    <a:lnTo>
                      <a:pt x="41533" y="15651"/>
                    </a:lnTo>
                    <a:lnTo>
                      <a:pt x="41492" y="15609"/>
                    </a:lnTo>
                    <a:lnTo>
                      <a:pt x="41492" y="15442"/>
                    </a:lnTo>
                    <a:lnTo>
                      <a:pt x="41450" y="15421"/>
                    </a:lnTo>
                    <a:lnTo>
                      <a:pt x="41408" y="15442"/>
                    </a:lnTo>
                    <a:lnTo>
                      <a:pt x="41408" y="15526"/>
                    </a:lnTo>
                    <a:lnTo>
                      <a:pt x="41324" y="15651"/>
                    </a:lnTo>
                    <a:lnTo>
                      <a:pt x="41282" y="15714"/>
                    </a:lnTo>
                    <a:lnTo>
                      <a:pt x="41282" y="15714"/>
                    </a:lnTo>
                    <a:lnTo>
                      <a:pt x="41303" y="15630"/>
                    </a:lnTo>
                    <a:lnTo>
                      <a:pt x="41303" y="15505"/>
                    </a:lnTo>
                    <a:lnTo>
                      <a:pt x="41387" y="15358"/>
                    </a:lnTo>
                    <a:lnTo>
                      <a:pt x="41387" y="15296"/>
                    </a:lnTo>
                    <a:lnTo>
                      <a:pt x="41282" y="15317"/>
                    </a:lnTo>
                    <a:lnTo>
                      <a:pt x="41178" y="15442"/>
                    </a:lnTo>
                    <a:lnTo>
                      <a:pt x="41178" y="15505"/>
                    </a:lnTo>
                    <a:lnTo>
                      <a:pt x="41094" y="15568"/>
                    </a:lnTo>
                    <a:lnTo>
                      <a:pt x="41010" y="15568"/>
                    </a:lnTo>
                    <a:lnTo>
                      <a:pt x="41010" y="15505"/>
                    </a:lnTo>
                    <a:lnTo>
                      <a:pt x="41073" y="15400"/>
                    </a:lnTo>
                    <a:lnTo>
                      <a:pt x="41199" y="15337"/>
                    </a:lnTo>
                    <a:lnTo>
                      <a:pt x="41241" y="15233"/>
                    </a:lnTo>
                    <a:lnTo>
                      <a:pt x="41303" y="15149"/>
                    </a:lnTo>
                    <a:lnTo>
                      <a:pt x="41345" y="15149"/>
                    </a:lnTo>
                    <a:lnTo>
                      <a:pt x="41429" y="15086"/>
                    </a:lnTo>
                    <a:lnTo>
                      <a:pt x="41450" y="15024"/>
                    </a:lnTo>
                    <a:lnTo>
                      <a:pt x="41387" y="15003"/>
                    </a:lnTo>
                    <a:lnTo>
                      <a:pt x="41282" y="15086"/>
                    </a:lnTo>
                    <a:lnTo>
                      <a:pt x="41199" y="15149"/>
                    </a:lnTo>
                    <a:lnTo>
                      <a:pt x="41115" y="15191"/>
                    </a:lnTo>
                    <a:lnTo>
                      <a:pt x="41010" y="15296"/>
                    </a:lnTo>
                    <a:lnTo>
                      <a:pt x="41073" y="15191"/>
                    </a:lnTo>
                    <a:lnTo>
                      <a:pt x="41136" y="15086"/>
                    </a:lnTo>
                    <a:lnTo>
                      <a:pt x="41115" y="15086"/>
                    </a:lnTo>
                    <a:lnTo>
                      <a:pt x="41010" y="15107"/>
                    </a:lnTo>
                    <a:lnTo>
                      <a:pt x="40969" y="15149"/>
                    </a:lnTo>
                    <a:lnTo>
                      <a:pt x="40801" y="15128"/>
                    </a:lnTo>
                    <a:lnTo>
                      <a:pt x="40696" y="15128"/>
                    </a:lnTo>
                    <a:lnTo>
                      <a:pt x="40655" y="15086"/>
                    </a:lnTo>
                    <a:lnTo>
                      <a:pt x="40759" y="15086"/>
                    </a:lnTo>
                    <a:lnTo>
                      <a:pt x="40969" y="15024"/>
                    </a:lnTo>
                    <a:lnTo>
                      <a:pt x="40864" y="14982"/>
                    </a:lnTo>
                    <a:lnTo>
                      <a:pt x="40780" y="14919"/>
                    </a:lnTo>
                    <a:lnTo>
                      <a:pt x="40864" y="14919"/>
                    </a:lnTo>
                    <a:lnTo>
                      <a:pt x="40927" y="14898"/>
                    </a:lnTo>
                    <a:lnTo>
                      <a:pt x="40885" y="14793"/>
                    </a:lnTo>
                    <a:lnTo>
                      <a:pt x="40801" y="14773"/>
                    </a:lnTo>
                    <a:lnTo>
                      <a:pt x="40801" y="14731"/>
                    </a:lnTo>
                    <a:lnTo>
                      <a:pt x="40885" y="14689"/>
                    </a:lnTo>
                    <a:lnTo>
                      <a:pt x="40885" y="14605"/>
                    </a:lnTo>
                    <a:lnTo>
                      <a:pt x="40864" y="14480"/>
                    </a:lnTo>
                    <a:lnTo>
                      <a:pt x="40822" y="14417"/>
                    </a:lnTo>
                    <a:lnTo>
                      <a:pt x="40696" y="14480"/>
                    </a:lnTo>
                    <a:lnTo>
                      <a:pt x="40655" y="14521"/>
                    </a:lnTo>
                    <a:lnTo>
                      <a:pt x="40592" y="14501"/>
                    </a:lnTo>
                    <a:lnTo>
                      <a:pt x="40571" y="14521"/>
                    </a:lnTo>
                    <a:lnTo>
                      <a:pt x="40550" y="14501"/>
                    </a:lnTo>
                    <a:lnTo>
                      <a:pt x="40592" y="14417"/>
                    </a:lnTo>
                    <a:lnTo>
                      <a:pt x="40613" y="14312"/>
                    </a:lnTo>
                    <a:lnTo>
                      <a:pt x="40759" y="14291"/>
                    </a:lnTo>
                    <a:lnTo>
                      <a:pt x="40801" y="14249"/>
                    </a:lnTo>
                    <a:lnTo>
                      <a:pt x="40801" y="14103"/>
                    </a:lnTo>
                    <a:lnTo>
                      <a:pt x="40780" y="14061"/>
                    </a:lnTo>
                    <a:lnTo>
                      <a:pt x="40696" y="14145"/>
                    </a:lnTo>
                    <a:lnTo>
                      <a:pt x="40571" y="14249"/>
                    </a:lnTo>
                    <a:lnTo>
                      <a:pt x="40508" y="14312"/>
                    </a:lnTo>
                    <a:lnTo>
                      <a:pt x="40445" y="14375"/>
                    </a:lnTo>
                    <a:lnTo>
                      <a:pt x="40445" y="14480"/>
                    </a:lnTo>
                    <a:lnTo>
                      <a:pt x="40445" y="14563"/>
                    </a:lnTo>
                    <a:lnTo>
                      <a:pt x="40278" y="14291"/>
                    </a:lnTo>
                    <a:lnTo>
                      <a:pt x="40278" y="14187"/>
                    </a:lnTo>
                    <a:lnTo>
                      <a:pt x="40278" y="14082"/>
                    </a:lnTo>
                    <a:lnTo>
                      <a:pt x="40341" y="13998"/>
                    </a:lnTo>
                    <a:lnTo>
                      <a:pt x="40424" y="13873"/>
                    </a:lnTo>
                    <a:lnTo>
                      <a:pt x="40466" y="13789"/>
                    </a:lnTo>
                    <a:lnTo>
                      <a:pt x="40424" y="13768"/>
                    </a:lnTo>
                    <a:lnTo>
                      <a:pt x="40362" y="13831"/>
                    </a:lnTo>
                    <a:lnTo>
                      <a:pt x="40299" y="13894"/>
                    </a:lnTo>
                    <a:lnTo>
                      <a:pt x="40299" y="13936"/>
                    </a:lnTo>
                    <a:lnTo>
                      <a:pt x="40194" y="13977"/>
                    </a:lnTo>
                    <a:lnTo>
                      <a:pt x="40152" y="14061"/>
                    </a:lnTo>
                    <a:lnTo>
                      <a:pt x="40152" y="14103"/>
                    </a:lnTo>
                    <a:lnTo>
                      <a:pt x="40069" y="14249"/>
                    </a:lnTo>
                    <a:lnTo>
                      <a:pt x="40027" y="14270"/>
                    </a:lnTo>
                    <a:lnTo>
                      <a:pt x="40027" y="14187"/>
                    </a:lnTo>
                    <a:lnTo>
                      <a:pt x="40069" y="14082"/>
                    </a:lnTo>
                    <a:lnTo>
                      <a:pt x="40173" y="13894"/>
                    </a:lnTo>
                    <a:lnTo>
                      <a:pt x="40215" y="13852"/>
                    </a:lnTo>
                    <a:lnTo>
                      <a:pt x="40194" y="13768"/>
                    </a:lnTo>
                    <a:lnTo>
                      <a:pt x="40111" y="13768"/>
                    </a:lnTo>
                    <a:lnTo>
                      <a:pt x="40048" y="13852"/>
                    </a:lnTo>
                    <a:lnTo>
                      <a:pt x="40048" y="13936"/>
                    </a:lnTo>
                    <a:lnTo>
                      <a:pt x="40006" y="13957"/>
                    </a:lnTo>
                    <a:lnTo>
                      <a:pt x="40006" y="13873"/>
                    </a:lnTo>
                    <a:lnTo>
                      <a:pt x="40069" y="13747"/>
                    </a:lnTo>
                    <a:lnTo>
                      <a:pt x="40090" y="13685"/>
                    </a:lnTo>
                    <a:lnTo>
                      <a:pt x="40048" y="13622"/>
                    </a:lnTo>
                    <a:lnTo>
                      <a:pt x="39943" y="13580"/>
                    </a:lnTo>
                    <a:lnTo>
                      <a:pt x="39964" y="13559"/>
                    </a:lnTo>
                    <a:lnTo>
                      <a:pt x="39901" y="13517"/>
                    </a:lnTo>
                    <a:lnTo>
                      <a:pt x="39776" y="13517"/>
                    </a:lnTo>
                    <a:lnTo>
                      <a:pt x="39692" y="13538"/>
                    </a:lnTo>
                    <a:lnTo>
                      <a:pt x="39734" y="13454"/>
                    </a:lnTo>
                    <a:lnTo>
                      <a:pt x="39818" y="13433"/>
                    </a:lnTo>
                    <a:lnTo>
                      <a:pt x="39713" y="13413"/>
                    </a:lnTo>
                    <a:lnTo>
                      <a:pt x="39567" y="13413"/>
                    </a:lnTo>
                    <a:lnTo>
                      <a:pt x="39504" y="13517"/>
                    </a:lnTo>
                    <a:lnTo>
                      <a:pt x="39504" y="13433"/>
                    </a:lnTo>
                    <a:lnTo>
                      <a:pt x="39671" y="13350"/>
                    </a:lnTo>
                    <a:lnTo>
                      <a:pt x="39818" y="13329"/>
                    </a:lnTo>
                    <a:lnTo>
                      <a:pt x="39860" y="13371"/>
                    </a:lnTo>
                    <a:lnTo>
                      <a:pt x="39964" y="13392"/>
                    </a:lnTo>
                    <a:lnTo>
                      <a:pt x="39985" y="13350"/>
                    </a:lnTo>
                    <a:lnTo>
                      <a:pt x="40027" y="13266"/>
                    </a:lnTo>
                    <a:lnTo>
                      <a:pt x="39943" y="13266"/>
                    </a:lnTo>
                    <a:lnTo>
                      <a:pt x="39839" y="13245"/>
                    </a:lnTo>
                    <a:lnTo>
                      <a:pt x="39734" y="13182"/>
                    </a:lnTo>
                    <a:lnTo>
                      <a:pt x="39650" y="13182"/>
                    </a:lnTo>
                    <a:lnTo>
                      <a:pt x="39650" y="13287"/>
                    </a:lnTo>
                    <a:lnTo>
                      <a:pt x="39608" y="13287"/>
                    </a:lnTo>
                    <a:lnTo>
                      <a:pt x="39608" y="13245"/>
                    </a:lnTo>
                    <a:lnTo>
                      <a:pt x="39629" y="13182"/>
                    </a:lnTo>
                    <a:lnTo>
                      <a:pt x="39629" y="13140"/>
                    </a:lnTo>
                    <a:lnTo>
                      <a:pt x="39525" y="13140"/>
                    </a:lnTo>
                    <a:lnTo>
                      <a:pt x="39525" y="13182"/>
                    </a:lnTo>
                    <a:lnTo>
                      <a:pt x="39462" y="13224"/>
                    </a:lnTo>
                    <a:lnTo>
                      <a:pt x="39441" y="13161"/>
                    </a:lnTo>
                    <a:lnTo>
                      <a:pt x="39441" y="13078"/>
                    </a:lnTo>
                    <a:lnTo>
                      <a:pt x="39399" y="13057"/>
                    </a:lnTo>
                    <a:lnTo>
                      <a:pt x="39357" y="13078"/>
                    </a:lnTo>
                    <a:lnTo>
                      <a:pt x="39316" y="13036"/>
                    </a:lnTo>
                    <a:lnTo>
                      <a:pt x="39232" y="12994"/>
                    </a:lnTo>
                    <a:lnTo>
                      <a:pt x="39148" y="12994"/>
                    </a:lnTo>
                    <a:lnTo>
                      <a:pt x="39232" y="12910"/>
                    </a:lnTo>
                    <a:lnTo>
                      <a:pt x="39295" y="12868"/>
                    </a:lnTo>
                    <a:lnTo>
                      <a:pt x="39441" y="12973"/>
                    </a:lnTo>
                    <a:lnTo>
                      <a:pt x="39504" y="12973"/>
                    </a:lnTo>
                    <a:lnTo>
                      <a:pt x="39462" y="12931"/>
                    </a:lnTo>
                    <a:lnTo>
                      <a:pt x="39169" y="12764"/>
                    </a:lnTo>
                    <a:lnTo>
                      <a:pt x="39044" y="12743"/>
                    </a:lnTo>
                    <a:lnTo>
                      <a:pt x="39023" y="12722"/>
                    </a:lnTo>
                    <a:lnTo>
                      <a:pt x="39106" y="12722"/>
                    </a:lnTo>
                    <a:lnTo>
                      <a:pt x="39316" y="12806"/>
                    </a:lnTo>
                    <a:lnTo>
                      <a:pt x="39441" y="12806"/>
                    </a:lnTo>
                    <a:lnTo>
                      <a:pt x="39650" y="12848"/>
                    </a:lnTo>
                    <a:lnTo>
                      <a:pt x="39692" y="12848"/>
                    </a:lnTo>
                    <a:lnTo>
                      <a:pt x="39671" y="12806"/>
                    </a:lnTo>
                    <a:lnTo>
                      <a:pt x="39671" y="12722"/>
                    </a:lnTo>
                    <a:lnTo>
                      <a:pt x="39629" y="12659"/>
                    </a:lnTo>
                    <a:lnTo>
                      <a:pt x="39546" y="12638"/>
                    </a:lnTo>
                    <a:lnTo>
                      <a:pt x="39462" y="12596"/>
                    </a:lnTo>
                    <a:lnTo>
                      <a:pt x="39483" y="12555"/>
                    </a:lnTo>
                    <a:lnTo>
                      <a:pt x="39546" y="12555"/>
                    </a:lnTo>
                    <a:lnTo>
                      <a:pt x="39567" y="12617"/>
                    </a:lnTo>
                    <a:lnTo>
                      <a:pt x="39629" y="12638"/>
                    </a:lnTo>
                    <a:lnTo>
                      <a:pt x="39671" y="12617"/>
                    </a:lnTo>
                    <a:lnTo>
                      <a:pt x="39776" y="12617"/>
                    </a:lnTo>
                    <a:lnTo>
                      <a:pt x="39797" y="12596"/>
                    </a:lnTo>
                    <a:lnTo>
                      <a:pt x="39797" y="12534"/>
                    </a:lnTo>
                    <a:lnTo>
                      <a:pt x="39734" y="12513"/>
                    </a:lnTo>
                    <a:lnTo>
                      <a:pt x="39734" y="12450"/>
                    </a:lnTo>
                    <a:lnTo>
                      <a:pt x="39671" y="12387"/>
                    </a:lnTo>
                    <a:lnTo>
                      <a:pt x="39588" y="12408"/>
                    </a:lnTo>
                    <a:lnTo>
                      <a:pt x="39525" y="12450"/>
                    </a:lnTo>
                    <a:lnTo>
                      <a:pt x="39378" y="12450"/>
                    </a:lnTo>
                    <a:lnTo>
                      <a:pt x="39357" y="12513"/>
                    </a:lnTo>
                    <a:lnTo>
                      <a:pt x="39316" y="12513"/>
                    </a:lnTo>
                    <a:lnTo>
                      <a:pt x="39274" y="12429"/>
                    </a:lnTo>
                    <a:lnTo>
                      <a:pt x="39378" y="12387"/>
                    </a:lnTo>
                    <a:lnTo>
                      <a:pt x="39525" y="12387"/>
                    </a:lnTo>
                    <a:lnTo>
                      <a:pt x="39567" y="12345"/>
                    </a:lnTo>
                    <a:lnTo>
                      <a:pt x="39692" y="12345"/>
                    </a:lnTo>
                    <a:lnTo>
                      <a:pt x="39734" y="12304"/>
                    </a:lnTo>
                    <a:lnTo>
                      <a:pt x="39650" y="12283"/>
                    </a:lnTo>
                    <a:lnTo>
                      <a:pt x="39546" y="12241"/>
                    </a:lnTo>
                    <a:lnTo>
                      <a:pt x="39525" y="12199"/>
                    </a:lnTo>
                    <a:lnTo>
                      <a:pt x="39588" y="12241"/>
                    </a:lnTo>
                    <a:lnTo>
                      <a:pt x="39776" y="12241"/>
                    </a:lnTo>
                    <a:lnTo>
                      <a:pt x="39839" y="12283"/>
                    </a:lnTo>
                    <a:lnTo>
                      <a:pt x="39964" y="12429"/>
                    </a:lnTo>
                    <a:lnTo>
                      <a:pt x="40048" y="12450"/>
                    </a:lnTo>
                    <a:lnTo>
                      <a:pt x="40090" y="12429"/>
                    </a:lnTo>
                    <a:lnTo>
                      <a:pt x="40111" y="12492"/>
                    </a:lnTo>
                    <a:lnTo>
                      <a:pt x="40173" y="12513"/>
                    </a:lnTo>
                    <a:lnTo>
                      <a:pt x="40215" y="12450"/>
                    </a:lnTo>
                    <a:lnTo>
                      <a:pt x="40278" y="12450"/>
                    </a:lnTo>
                    <a:lnTo>
                      <a:pt x="40320" y="12555"/>
                    </a:lnTo>
                    <a:lnTo>
                      <a:pt x="40404" y="12555"/>
                    </a:lnTo>
                    <a:lnTo>
                      <a:pt x="40466" y="12534"/>
                    </a:lnTo>
                    <a:lnTo>
                      <a:pt x="40466" y="12408"/>
                    </a:lnTo>
                    <a:lnTo>
                      <a:pt x="40404" y="12324"/>
                    </a:lnTo>
                    <a:lnTo>
                      <a:pt x="40383" y="12241"/>
                    </a:lnTo>
                    <a:lnTo>
                      <a:pt x="40278" y="12199"/>
                    </a:lnTo>
                    <a:lnTo>
                      <a:pt x="40194" y="12136"/>
                    </a:lnTo>
                    <a:lnTo>
                      <a:pt x="40152" y="12115"/>
                    </a:lnTo>
                    <a:lnTo>
                      <a:pt x="40090" y="12136"/>
                    </a:lnTo>
                    <a:lnTo>
                      <a:pt x="40048" y="12178"/>
                    </a:lnTo>
                    <a:lnTo>
                      <a:pt x="39964" y="12115"/>
                    </a:lnTo>
                    <a:lnTo>
                      <a:pt x="39797" y="11990"/>
                    </a:lnTo>
                    <a:lnTo>
                      <a:pt x="39692" y="11969"/>
                    </a:lnTo>
                    <a:lnTo>
                      <a:pt x="39483" y="11990"/>
                    </a:lnTo>
                    <a:lnTo>
                      <a:pt x="39420" y="11969"/>
                    </a:lnTo>
                    <a:lnTo>
                      <a:pt x="39588" y="11927"/>
                    </a:lnTo>
                    <a:lnTo>
                      <a:pt x="39671" y="11864"/>
                    </a:lnTo>
                    <a:lnTo>
                      <a:pt x="39755" y="11864"/>
                    </a:lnTo>
                    <a:lnTo>
                      <a:pt x="39776" y="11885"/>
                    </a:lnTo>
                    <a:lnTo>
                      <a:pt x="39860" y="11885"/>
                    </a:lnTo>
                    <a:lnTo>
                      <a:pt x="39943" y="11822"/>
                    </a:lnTo>
                    <a:lnTo>
                      <a:pt x="40006" y="11780"/>
                    </a:lnTo>
                    <a:lnTo>
                      <a:pt x="40173" y="11780"/>
                    </a:lnTo>
                    <a:lnTo>
                      <a:pt x="40257" y="11822"/>
                    </a:lnTo>
                    <a:lnTo>
                      <a:pt x="40383" y="11822"/>
                    </a:lnTo>
                    <a:lnTo>
                      <a:pt x="40424" y="11760"/>
                    </a:lnTo>
                    <a:lnTo>
                      <a:pt x="40466" y="11676"/>
                    </a:lnTo>
                    <a:lnTo>
                      <a:pt x="40404" y="11592"/>
                    </a:lnTo>
                    <a:lnTo>
                      <a:pt x="40383" y="11467"/>
                    </a:lnTo>
                    <a:lnTo>
                      <a:pt x="40278" y="11236"/>
                    </a:lnTo>
                    <a:lnTo>
                      <a:pt x="40257" y="11090"/>
                    </a:lnTo>
                    <a:lnTo>
                      <a:pt x="40194" y="11132"/>
                    </a:lnTo>
                    <a:lnTo>
                      <a:pt x="40173" y="11090"/>
                    </a:lnTo>
                    <a:lnTo>
                      <a:pt x="40090" y="11132"/>
                    </a:lnTo>
                    <a:lnTo>
                      <a:pt x="40090" y="11174"/>
                    </a:lnTo>
                    <a:lnTo>
                      <a:pt x="40048" y="11278"/>
                    </a:lnTo>
                    <a:lnTo>
                      <a:pt x="40069" y="11299"/>
                    </a:lnTo>
                    <a:lnTo>
                      <a:pt x="40069" y="11383"/>
                    </a:lnTo>
                    <a:lnTo>
                      <a:pt x="40006" y="11404"/>
                    </a:lnTo>
                    <a:lnTo>
                      <a:pt x="39901" y="11467"/>
                    </a:lnTo>
                    <a:lnTo>
                      <a:pt x="39839" y="11550"/>
                    </a:lnTo>
                    <a:lnTo>
                      <a:pt x="39734" y="11508"/>
                    </a:lnTo>
                    <a:lnTo>
                      <a:pt x="39650" y="11488"/>
                    </a:lnTo>
                    <a:lnTo>
                      <a:pt x="39546" y="11508"/>
                    </a:lnTo>
                    <a:lnTo>
                      <a:pt x="39462" y="11613"/>
                    </a:lnTo>
                    <a:lnTo>
                      <a:pt x="39357" y="11718"/>
                    </a:lnTo>
                    <a:lnTo>
                      <a:pt x="39316" y="11697"/>
                    </a:lnTo>
                    <a:lnTo>
                      <a:pt x="39232" y="11676"/>
                    </a:lnTo>
                    <a:lnTo>
                      <a:pt x="39127" y="11697"/>
                    </a:lnTo>
                    <a:lnTo>
                      <a:pt x="39085" y="11697"/>
                    </a:lnTo>
                    <a:lnTo>
                      <a:pt x="39190" y="11592"/>
                    </a:lnTo>
                    <a:lnTo>
                      <a:pt x="39232" y="11571"/>
                    </a:lnTo>
                    <a:lnTo>
                      <a:pt x="39316" y="11613"/>
                    </a:lnTo>
                    <a:lnTo>
                      <a:pt x="39420" y="11571"/>
                    </a:lnTo>
                    <a:lnTo>
                      <a:pt x="39462" y="11467"/>
                    </a:lnTo>
                    <a:lnTo>
                      <a:pt x="39546" y="11404"/>
                    </a:lnTo>
                    <a:lnTo>
                      <a:pt x="39588" y="11404"/>
                    </a:lnTo>
                    <a:lnTo>
                      <a:pt x="39692" y="11362"/>
                    </a:lnTo>
                    <a:lnTo>
                      <a:pt x="39776" y="11299"/>
                    </a:lnTo>
                    <a:lnTo>
                      <a:pt x="39776" y="11174"/>
                    </a:lnTo>
                    <a:lnTo>
                      <a:pt x="39776" y="11132"/>
                    </a:lnTo>
                    <a:lnTo>
                      <a:pt x="39692" y="11132"/>
                    </a:lnTo>
                    <a:lnTo>
                      <a:pt x="39629" y="11153"/>
                    </a:lnTo>
                    <a:lnTo>
                      <a:pt x="39546" y="11132"/>
                    </a:lnTo>
                    <a:lnTo>
                      <a:pt x="39420" y="11132"/>
                    </a:lnTo>
                    <a:lnTo>
                      <a:pt x="39253" y="11278"/>
                    </a:lnTo>
                    <a:lnTo>
                      <a:pt x="39148" y="11383"/>
                    </a:lnTo>
                    <a:lnTo>
                      <a:pt x="38960" y="11404"/>
                    </a:lnTo>
                    <a:lnTo>
                      <a:pt x="39023" y="11362"/>
                    </a:lnTo>
                    <a:lnTo>
                      <a:pt x="39148" y="11341"/>
                    </a:lnTo>
                    <a:lnTo>
                      <a:pt x="39169" y="11257"/>
                    </a:lnTo>
                    <a:lnTo>
                      <a:pt x="39127" y="11236"/>
                    </a:lnTo>
                    <a:lnTo>
                      <a:pt x="39023" y="11236"/>
                    </a:lnTo>
                    <a:lnTo>
                      <a:pt x="39190" y="11153"/>
                    </a:lnTo>
                    <a:lnTo>
                      <a:pt x="39295" y="11153"/>
                    </a:lnTo>
                    <a:lnTo>
                      <a:pt x="39441" y="11048"/>
                    </a:lnTo>
                    <a:lnTo>
                      <a:pt x="39567" y="11048"/>
                    </a:lnTo>
                    <a:lnTo>
                      <a:pt x="39650" y="11027"/>
                    </a:lnTo>
                    <a:lnTo>
                      <a:pt x="39839" y="11027"/>
                    </a:lnTo>
                    <a:lnTo>
                      <a:pt x="39922" y="10944"/>
                    </a:lnTo>
                    <a:lnTo>
                      <a:pt x="39964" y="10881"/>
                    </a:lnTo>
                    <a:lnTo>
                      <a:pt x="39985" y="10839"/>
                    </a:lnTo>
                    <a:lnTo>
                      <a:pt x="40069" y="10818"/>
                    </a:lnTo>
                    <a:lnTo>
                      <a:pt x="40069" y="10923"/>
                    </a:lnTo>
                    <a:lnTo>
                      <a:pt x="40132" y="10944"/>
                    </a:lnTo>
                    <a:lnTo>
                      <a:pt x="40236" y="10839"/>
                    </a:lnTo>
                    <a:lnTo>
                      <a:pt x="40257" y="10734"/>
                    </a:lnTo>
                    <a:lnTo>
                      <a:pt x="40236" y="10672"/>
                    </a:lnTo>
                    <a:lnTo>
                      <a:pt x="40152" y="10630"/>
                    </a:lnTo>
                    <a:lnTo>
                      <a:pt x="40090" y="10525"/>
                    </a:lnTo>
                    <a:lnTo>
                      <a:pt x="39964" y="10400"/>
                    </a:lnTo>
                    <a:lnTo>
                      <a:pt x="39922" y="10295"/>
                    </a:lnTo>
                    <a:lnTo>
                      <a:pt x="39839" y="10295"/>
                    </a:lnTo>
                    <a:lnTo>
                      <a:pt x="39755" y="10337"/>
                    </a:lnTo>
                    <a:lnTo>
                      <a:pt x="39713" y="10400"/>
                    </a:lnTo>
                    <a:lnTo>
                      <a:pt x="39629" y="10420"/>
                    </a:lnTo>
                    <a:lnTo>
                      <a:pt x="39525" y="10504"/>
                    </a:lnTo>
                    <a:lnTo>
                      <a:pt x="39420" y="10504"/>
                    </a:lnTo>
                    <a:lnTo>
                      <a:pt x="39336" y="10567"/>
                    </a:lnTo>
                    <a:lnTo>
                      <a:pt x="39316" y="10546"/>
                    </a:lnTo>
                    <a:lnTo>
                      <a:pt x="39336" y="10441"/>
                    </a:lnTo>
                    <a:lnTo>
                      <a:pt x="39420" y="10400"/>
                    </a:lnTo>
                    <a:lnTo>
                      <a:pt x="39525" y="10400"/>
                    </a:lnTo>
                    <a:lnTo>
                      <a:pt x="39650" y="10253"/>
                    </a:lnTo>
                    <a:lnTo>
                      <a:pt x="39713" y="10190"/>
                    </a:lnTo>
                    <a:lnTo>
                      <a:pt x="39713" y="10127"/>
                    </a:lnTo>
                    <a:lnTo>
                      <a:pt x="39629" y="10148"/>
                    </a:lnTo>
                    <a:lnTo>
                      <a:pt x="39462" y="10211"/>
                    </a:lnTo>
                    <a:lnTo>
                      <a:pt x="39316" y="10316"/>
                    </a:lnTo>
                    <a:lnTo>
                      <a:pt x="39253" y="10316"/>
                    </a:lnTo>
                    <a:lnTo>
                      <a:pt x="39211" y="10358"/>
                    </a:lnTo>
                    <a:lnTo>
                      <a:pt x="39169" y="10441"/>
                    </a:lnTo>
                    <a:lnTo>
                      <a:pt x="39106" y="10630"/>
                    </a:lnTo>
                    <a:lnTo>
                      <a:pt x="38918" y="10839"/>
                    </a:lnTo>
                    <a:lnTo>
                      <a:pt x="38730" y="10944"/>
                    </a:lnTo>
                    <a:lnTo>
                      <a:pt x="38730" y="10923"/>
                    </a:lnTo>
                    <a:lnTo>
                      <a:pt x="38813" y="10839"/>
                    </a:lnTo>
                    <a:lnTo>
                      <a:pt x="38939" y="10713"/>
                    </a:lnTo>
                    <a:lnTo>
                      <a:pt x="39023" y="10567"/>
                    </a:lnTo>
                    <a:lnTo>
                      <a:pt x="39064" y="10525"/>
                    </a:lnTo>
                    <a:lnTo>
                      <a:pt x="39064" y="10462"/>
                    </a:lnTo>
                    <a:lnTo>
                      <a:pt x="39023" y="10462"/>
                    </a:lnTo>
                    <a:lnTo>
                      <a:pt x="39002" y="10441"/>
                    </a:lnTo>
                    <a:lnTo>
                      <a:pt x="38939" y="10462"/>
                    </a:lnTo>
                    <a:lnTo>
                      <a:pt x="38855" y="10609"/>
                    </a:lnTo>
                    <a:lnTo>
                      <a:pt x="38730" y="10734"/>
                    </a:lnTo>
                    <a:lnTo>
                      <a:pt x="38688" y="10734"/>
                    </a:lnTo>
                    <a:lnTo>
                      <a:pt x="38709" y="10651"/>
                    </a:lnTo>
                    <a:lnTo>
                      <a:pt x="38730" y="10567"/>
                    </a:lnTo>
                    <a:lnTo>
                      <a:pt x="38834" y="10462"/>
                    </a:lnTo>
                    <a:lnTo>
                      <a:pt x="38876" y="10400"/>
                    </a:lnTo>
                    <a:lnTo>
                      <a:pt x="38918" y="10316"/>
                    </a:lnTo>
                    <a:lnTo>
                      <a:pt x="39002" y="10316"/>
                    </a:lnTo>
                    <a:lnTo>
                      <a:pt x="39044" y="10337"/>
                    </a:lnTo>
                    <a:lnTo>
                      <a:pt x="39148" y="10337"/>
                    </a:lnTo>
                    <a:lnTo>
                      <a:pt x="39190" y="10295"/>
                    </a:lnTo>
                    <a:lnTo>
                      <a:pt x="39253" y="10211"/>
                    </a:lnTo>
                    <a:lnTo>
                      <a:pt x="39357" y="10148"/>
                    </a:lnTo>
                    <a:lnTo>
                      <a:pt x="39462" y="10023"/>
                    </a:lnTo>
                    <a:lnTo>
                      <a:pt x="39525" y="9918"/>
                    </a:lnTo>
                    <a:lnTo>
                      <a:pt x="39483" y="9814"/>
                    </a:lnTo>
                    <a:lnTo>
                      <a:pt x="39525" y="9730"/>
                    </a:lnTo>
                    <a:lnTo>
                      <a:pt x="39483" y="9709"/>
                    </a:lnTo>
                    <a:lnTo>
                      <a:pt x="39336" y="9793"/>
                    </a:lnTo>
                    <a:lnTo>
                      <a:pt x="39274" y="9876"/>
                    </a:lnTo>
                    <a:lnTo>
                      <a:pt x="39274" y="9981"/>
                    </a:lnTo>
                    <a:lnTo>
                      <a:pt x="39253" y="10107"/>
                    </a:lnTo>
                    <a:lnTo>
                      <a:pt x="39211" y="10127"/>
                    </a:lnTo>
                    <a:lnTo>
                      <a:pt x="39232" y="10086"/>
                    </a:lnTo>
                    <a:lnTo>
                      <a:pt x="39232" y="10023"/>
                    </a:lnTo>
                    <a:lnTo>
                      <a:pt x="39148" y="9981"/>
                    </a:lnTo>
                    <a:lnTo>
                      <a:pt x="39044" y="9981"/>
                    </a:lnTo>
                    <a:lnTo>
                      <a:pt x="38939" y="10044"/>
                    </a:lnTo>
                    <a:lnTo>
                      <a:pt x="38855" y="10023"/>
                    </a:lnTo>
                    <a:lnTo>
                      <a:pt x="38730" y="10044"/>
                    </a:lnTo>
                    <a:lnTo>
                      <a:pt x="38625" y="10107"/>
                    </a:lnTo>
                    <a:lnTo>
                      <a:pt x="38500" y="10107"/>
                    </a:lnTo>
                    <a:lnTo>
                      <a:pt x="38583" y="10044"/>
                    </a:lnTo>
                    <a:lnTo>
                      <a:pt x="38688" y="10002"/>
                    </a:lnTo>
                    <a:lnTo>
                      <a:pt x="38772" y="9897"/>
                    </a:lnTo>
                    <a:lnTo>
                      <a:pt x="38730" y="9814"/>
                    </a:lnTo>
                    <a:lnTo>
                      <a:pt x="38688" y="9814"/>
                    </a:lnTo>
                    <a:lnTo>
                      <a:pt x="38541" y="9835"/>
                    </a:lnTo>
                    <a:lnTo>
                      <a:pt x="38604" y="9772"/>
                    </a:lnTo>
                    <a:lnTo>
                      <a:pt x="38688" y="9772"/>
                    </a:lnTo>
                    <a:lnTo>
                      <a:pt x="38772" y="9709"/>
                    </a:lnTo>
                    <a:lnTo>
                      <a:pt x="38813" y="9604"/>
                    </a:lnTo>
                    <a:lnTo>
                      <a:pt x="38897" y="9583"/>
                    </a:lnTo>
                    <a:lnTo>
                      <a:pt x="38939" y="9521"/>
                    </a:lnTo>
                    <a:lnTo>
                      <a:pt x="39002" y="9521"/>
                    </a:lnTo>
                    <a:lnTo>
                      <a:pt x="39106" y="9604"/>
                    </a:lnTo>
                    <a:lnTo>
                      <a:pt x="39169" y="9667"/>
                    </a:lnTo>
                    <a:lnTo>
                      <a:pt x="39253" y="9667"/>
                    </a:lnTo>
                    <a:lnTo>
                      <a:pt x="39357" y="9521"/>
                    </a:lnTo>
                    <a:lnTo>
                      <a:pt x="39441" y="9458"/>
                    </a:lnTo>
                    <a:lnTo>
                      <a:pt x="39441" y="9395"/>
                    </a:lnTo>
                    <a:lnTo>
                      <a:pt x="39336" y="9270"/>
                    </a:lnTo>
                    <a:lnTo>
                      <a:pt x="39316" y="9165"/>
                    </a:lnTo>
                    <a:lnTo>
                      <a:pt x="39274" y="9060"/>
                    </a:lnTo>
                    <a:lnTo>
                      <a:pt x="39169" y="8956"/>
                    </a:lnTo>
                    <a:lnTo>
                      <a:pt x="39106" y="8893"/>
                    </a:lnTo>
                    <a:lnTo>
                      <a:pt x="39023" y="8726"/>
                    </a:lnTo>
                    <a:lnTo>
                      <a:pt x="38960" y="8747"/>
                    </a:lnTo>
                    <a:lnTo>
                      <a:pt x="38960" y="8830"/>
                    </a:lnTo>
                    <a:lnTo>
                      <a:pt x="38918" y="8893"/>
                    </a:lnTo>
                    <a:lnTo>
                      <a:pt x="38855" y="8935"/>
                    </a:lnTo>
                    <a:lnTo>
                      <a:pt x="38834" y="8977"/>
                    </a:lnTo>
                    <a:lnTo>
                      <a:pt x="38834" y="9060"/>
                    </a:lnTo>
                    <a:lnTo>
                      <a:pt x="38751" y="9102"/>
                    </a:lnTo>
                    <a:lnTo>
                      <a:pt x="38709" y="9186"/>
                    </a:lnTo>
                    <a:lnTo>
                      <a:pt x="38709" y="9291"/>
                    </a:lnTo>
                    <a:lnTo>
                      <a:pt x="38583" y="9353"/>
                    </a:lnTo>
                    <a:lnTo>
                      <a:pt x="38500" y="9458"/>
                    </a:lnTo>
                    <a:lnTo>
                      <a:pt x="38479" y="9542"/>
                    </a:lnTo>
                    <a:lnTo>
                      <a:pt x="38416" y="9604"/>
                    </a:lnTo>
                    <a:lnTo>
                      <a:pt x="38374" y="9583"/>
                    </a:lnTo>
                    <a:lnTo>
                      <a:pt x="38395" y="9458"/>
                    </a:lnTo>
                    <a:lnTo>
                      <a:pt x="38500" y="9291"/>
                    </a:lnTo>
                    <a:lnTo>
                      <a:pt x="38583" y="9270"/>
                    </a:lnTo>
                    <a:lnTo>
                      <a:pt x="38583" y="9228"/>
                    </a:lnTo>
                    <a:lnTo>
                      <a:pt x="38541" y="9186"/>
                    </a:lnTo>
                    <a:lnTo>
                      <a:pt x="38500" y="9123"/>
                    </a:lnTo>
                    <a:lnTo>
                      <a:pt x="38186" y="9332"/>
                    </a:lnTo>
                    <a:lnTo>
                      <a:pt x="38060" y="9500"/>
                    </a:lnTo>
                    <a:lnTo>
                      <a:pt x="37997" y="9583"/>
                    </a:lnTo>
                    <a:lnTo>
                      <a:pt x="37893" y="9604"/>
                    </a:lnTo>
                    <a:lnTo>
                      <a:pt x="37893" y="9583"/>
                    </a:lnTo>
                    <a:lnTo>
                      <a:pt x="37956" y="9542"/>
                    </a:lnTo>
                    <a:lnTo>
                      <a:pt x="38039" y="9374"/>
                    </a:lnTo>
                    <a:lnTo>
                      <a:pt x="38060" y="9291"/>
                    </a:lnTo>
                    <a:lnTo>
                      <a:pt x="38186" y="9165"/>
                    </a:lnTo>
                    <a:lnTo>
                      <a:pt x="38248" y="9081"/>
                    </a:lnTo>
                    <a:lnTo>
                      <a:pt x="38207" y="9019"/>
                    </a:lnTo>
                    <a:lnTo>
                      <a:pt x="38207" y="8935"/>
                    </a:lnTo>
                    <a:lnTo>
                      <a:pt x="38081" y="9019"/>
                    </a:lnTo>
                    <a:lnTo>
                      <a:pt x="37935" y="9144"/>
                    </a:lnTo>
                    <a:lnTo>
                      <a:pt x="37893" y="9249"/>
                    </a:lnTo>
                    <a:lnTo>
                      <a:pt x="37809" y="9353"/>
                    </a:lnTo>
                    <a:lnTo>
                      <a:pt x="37788" y="9332"/>
                    </a:lnTo>
                    <a:lnTo>
                      <a:pt x="37809" y="9228"/>
                    </a:lnTo>
                    <a:lnTo>
                      <a:pt x="37872" y="9123"/>
                    </a:lnTo>
                    <a:lnTo>
                      <a:pt x="37809" y="9081"/>
                    </a:lnTo>
                    <a:lnTo>
                      <a:pt x="37809" y="9039"/>
                    </a:lnTo>
                    <a:lnTo>
                      <a:pt x="37893" y="9019"/>
                    </a:lnTo>
                    <a:lnTo>
                      <a:pt x="38081" y="8872"/>
                    </a:lnTo>
                    <a:lnTo>
                      <a:pt x="38269" y="8726"/>
                    </a:lnTo>
                    <a:lnTo>
                      <a:pt x="38269" y="8642"/>
                    </a:lnTo>
                    <a:lnTo>
                      <a:pt x="38186" y="8642"/>
                    </a:lnTo>
                    <a:lnTo>
                      <a:pt x="38060" y="8726"/>
                    </a:lnTo>
                    <a:lnTo>
                      <a:pt x="38018" y="8809"/>
                    </a:lnTo>
                    <a:lnTo>
                      <a:pt x="37914" y="8851"/>
                    </a:lnTo>
                    <a:lnTo>
                      <a:pt x="37914" y="8809"/>
                    </a:lnTo>
                    <a:lnTo>
                      <a:pt x="37893" y="8747"/>
                    </a:lnTo>
                    <a:lnTo>
                      <a:pt x="37704" y="8872"/>
                    </a:lnTo>
                    <a:lnTo>
                      <a:pt x="37642" y="8977"/>
                    </a:lnTo>
                    <a:lnTo>
                      <a:pt x="37558" y="9165"/>
                    </a:lnTo>
                    <a:lnTo>
                      <a:pt x="37432" y="9249"/>
                    </a:lnTo>
                    <a:lnTo>
                      <a:pt x="37349" y="9249"/>
                    </a:lnTo>
                    <a:lnTo>
                      <a:pt x="37432" y="9165"/>
                    </a:lnTo>
                    <a:lnTo>
                      <a:pt x="37558" y="9060"/>
                    </a:lnTo>
                    <a:lnTo>
                      <a:pt x="37600" y="8956"/>
                    </a:lnTo>
                    <a:lnTo>
                      <a:pt x="37579" y="8935"/>
                    </a:lnTo>
                    <a:lnTo>
                      <a:pt x="37495" y="8935"/>
                    </a:lnTo>
                    <a:lnTo>
                      <a:pt x="37600" y="8851"/>
                    </a:lnTo>
                    <a:lnTo>
                      <a:pt x="37746" y="8830"/>
                    </a:lnTo>
                    <a:lnTo>
                      <a:pt x="37788" y="8767"/>
                    </a:lnTo>
                    <a:lnTo>
                      <a:pt x="37767" y="8726"/>
                    </a:lnTo>
                    <a:lnTo>
                      <a:pt x="37683" y="8747"/>
                    </a:lnTo>
                    <a:lnTo>
                      <a:pt x="37558" y="8767"/>
                    </a:lnTo>
                    <a:lnTo>
                      <a:pt x="37474" y="8851"/>
                    </a:lnTo>
                    <a:lnTo>
                      <a:pt x="37391" y="8830"/>
                    </a:lnTo>
                    <a:lnTo>
                      <a:pt x="37600" y="8726"/>
                    </a:lnTo>
                    <a:lnTo>
                      <a:pt x="37579" y="8663"/>
                    </a:lnTo>
                    <a:lnTo>
                      <a:pt x="37474" y="8663"/>
                    </a:lnTo>
                    <a:lnTo>
                      <a:pt x="37537" y="8600"/>
                    </a:lnTo>
                    <a:lnTo>
                      <a:pt x="37642" y="8600"/>
                    </a:lnTo>
                    <a:lnTo>
                      <a:pt x="37683" y="8642"/>
                    </a:lnTo>
                    <a:lnTo>
                      <a:pt x="37809" y="8642"/>
                    </a:lnTo>
                    <a:lnTo>
                      <a:pt x="37872" y="8537"/>
                    </a:lnTo>
                    <a:lnTo>
                      <a:pt x="37997" y="8495"/>
                    </a:lnTo>
                    <a:lnTo>
                      <a:pt x="37997" y="8412"/>
                    </a:lnTo>
                    <a:lnTo>
                      <a:pt x="38060" y="8328"/>
                    </a:lnTo>
                    <a:lnTo>
                      <a:pt x="38060" y="8286"/>
                    </a:lnTo>
                    <a:lnTo>
                      <a:pt x="37976" y="8286"/>
                    </a:lnTo>
                    <a:lnTo>
                      <a:pt x="37914" y="8223"/>
                    </a:lnTo>
                    <a:lnTo>
                      <a:pt x="37809" y="8203"/>
                    </a:lnTo>
                    <a:lnTo>
                      <a:pt x="37683" y="8307"/>
                    </a:lnTo>
                    <a:lnTo>
                      <a:pt x="37537" y="8349"/>
                    </a:lnTo>
                    <a:lnTo>
                      <a:pt x="37453" y="8495"/>
                    </a:lnTo>
                    <a:lnTo>
                      <a:pt x="37244" y="8705"/>
                    </a:lnTo>
                    <a:lnTo>
                      <a:pt x="37181" y="8705"/>
                    </a:lnTo>
                    <a:lnTo>
                      <a:pt x="37223" y="8621"/>
                    </a:lnTo>
                    <a:lnTo>
                      <a:pt x="37265" y="8621"/>
                    </a:lnTo>
                    <a:lnTo>
                      <a:pt x="37370" y="8537"/>
                    </a:lnTo>
                    <a:lnTo>
                      <a:pt x="37495" y="8349"/>
                    </a:lnTo>
                    <a:lnTo>
                      <a:pt x="37642" y="8286"/>
                    </a:lnTo>
                    <a:lnTo>
                      <a:pt x="37704" y="8203"/>
                    </a:lnTo>
                    <a:lnTo>
                      <a:pt x="37683" y="8140"/>
                    </a:lnTo>
                    <a:lnTo>
                      <a:pt x="37495" y="8140"/>
                    </a:lnTo>
                    <a:lnTo>
                      <a:pt x="37328" y="8286"/>
                    </a:lnTo>
                    <a:lnTo>
                      <a:pt x="37495" y="8119"/>
                    </a:lnTo>
                    <a:lnTo>
                      <a:pt x="37663" y="8077"/>
                    </a:lnTo>
                    <a:lnTo>
                      <a:pt x="37767" y="8098"/>
                    </a:lnTo>
                    <a:lnTo>
                      <a:pt x="37851" y="8119"/>
                    </a:lnTo>
                    <a:lnTo>
                      <a:pt x="37956" y="8014"/>
                    </a:lnTo>
                    <a:lnTo>
                      <a:pt x="37956" y="7931"/>
                    </a:lnTo>
                    <a:lnTo>
                      <a:pt x="37914" y="7889"/>
                    </a:lnTo>
                    <a:lnTo>
                      <a:pt x="37914" y="7805"/>
                    </a:lnTo>
                    <a:lnTo>
                      <a:pt x="37914" y="7721"/>
                    </a:lnTo>
                    <a:lnTo>
                      <a:pt x="37788" y="7679"/>
                    </a:lnTo>
                    <a:lnTo>
                      <a:pt x="37746" y="7596"/>
                    </a:lnTo>
                    <a:lnTo>
                      <a:pt x="37642" y="7575"/>
                    </a:lnTo>
                    <a:lnTo>
                      <a:pt x="37600" y="7617"/>
                    </a:lnTo>
                    <a:lnTo>
                      <a:pt x="37558" y="7617"/>
                    </a:lnTo>
                    <a:lnTo>
                      <a:pt x="37558" y="7533"/>
                    </a:lnTo>
                    <a:lnTo>
                      <a:pt x="37474" y="7512"/>
                    </a:lnTo>
                    <a:lnTo>
                      <a:pt x="37391" y="7428"/>
                    </a:lnTo>
                    <a:lnTo>
                      <a:pt x="37391" y="7366"/>
                    </a:lnTo>
                    <a:lnTo>
                      <a:pt x="37244" y="7282"/>
                    </a:lnTo>
                    <a:lnTo>
                      <a:pt x="37181" y="7282"/>
                    </a:lnTo>
                    <a:lnTo>
                      <a:pt x="37139" y="7219"/>
                    </a:lnTo>
                    <a:lnTo>
                      <a:pt x="37014" y="7219"/>
                    </a:lnTo>
                    <a:lnTo>
                      <a:pt x="36826" y="7261"/>
                    </a:lnTo>
                    <a:lnTo>
                      <a:pt x="36721" y="7366"/>
                    </a:lnTo>
                    <a:lnTo>
                      <a:pt x="36595" y="7366"/>
                    </a:lnTo>
                    <a:lnTo>
                      <a:pt x="36491" y="7533"/>
                    </a:lnTo>
                    <a:lnTo>
                      <a:pt x="36512" y="7596"/>
                    </a:lnTo>
                    <a:lnTo>
                      <a:pt x="36595" y="7617"/>
                    </a:lnTo>
                    <a:lnTo>
                      <a:pt x="36805" y="7805"/>
                    </a:lnTo>
                    <a:lnTo>
                      <a:pt x="36826" y="7847"/>
                    </a:lnTo>
                    <a:lnTo>
                      <a:pt x="36909" y="7889"/>
                    </a:lnTo>
                    <a:lnTo>
                      <a:pt x="36951" y="7993"/>
                    </a:lnTo>
                    <a:lnTo>
                      <a:pt x="36909" y="7993"/>
                    </a:lnTo>
                    <a:lnTo>
                      <a:pt x="36826" y="7931"/>
                    </a:lnTo>
                    <a:lnTo>
                      <a:pt x="36700" y="7931"/>
                    </a:lnTo>
                    <a:lnTo>
                      <a:pt x="36700" y="7847"/>
                    </a:lnTo>
                    <a:lnTo>
                      <a:pt x="36512" y="7679"/>
                    </a:lnTo>
                    <a:lnTo>
                      <a:pt x="36428" y="7700"/>
                    </a:lnTo>
                    <a:lnTo>
                      <a:pt x="36386" y="7721"/>
                    </a:lnTo>
                    <a:lnTo>
                      <a:pt x="36386" y="7721"/>
                    </a:lnTo>
                    <a:lnTo>
                      <a:pt x="36407" y="7638"/>
                    </a:lnTo>
                    <a:lnTo>
                      <a:pt x="36428" y="7533"/>
                    </a:lnTo>
                    <a:lnTo>
                      <a:pt x="36303" y="7491"/>
                    </a:lnTo>
                    <a:lnTo>
                      <a:pt x="36240" y="7512"/>
                    </a:lnTo>
                    <a:lnTo>
                      <a:pt x="36240" y="7721"/>
                    </a:lnTo>
                    <a:lnTo>
                      <a:pt x="36303" y="7826"/>
                    </a:lnTo>
                    <a:lnTo>
                      <a:pt x="36323" y="7951"/>
                    </a:lnTo>
                    <a:lnTo>
                      <a:pt x="36303" y="8035"/>
                    </a:lnTo>
                    <a:lnTo>
                      <a:pt x="36303" y="7931"/>
                    </a:lnTo>
                    <a:lnTo>
                      <a:pt x="36219" y="7784"/>
                    </a:lnTo>
                    <a:lnTo>
                      <a:pt x="36135" y="7889"/>
                    </a:lnTo>
                    <a:lnTo>
                      <a:pt x="36093" y="7993"/>
                    </a:lnTo>
                    <a:lnTo>
                      <a:pt x="36135" y="8056"/>
                    </a:lnTo>
                    <a:lnTo>
                      <a:pt x="36072" y="8119"/>
                    </a:lnTo>
                    <a:lnTo>
                      <a:pt x="35968" y="8056"/>
                    </a:lnTo>
                    <a:lnTo>
                      <a:pt x="35863" y="8035"/>
                    </a:lnTo>
                    <a:lnTo>
                      <a:pt x="35905" y="7951"/>
                    </a:lnTo>
                    <a:lnTo>
                      <a:pt x="36010" y="7889"/>
                    </a:lnTo>
                    <a:lnTo>
                      <a:pt x="36135" y="7700"/>
                    </a:lnTo>
                    <a:lnTo>
                      <a:pt x="36177" y="7596"/>
                    </a:lnTo>
                    <a:lnTo>
                      <a:pt x="36093" y="7512"/>
                    </a:lnTo>
                    <a:lnTo>
                      <a:pt x="36072" y="7407"/>
                    </a:lnTo>
                    <a:lnTo>
                      <a:pt x="35926" y="7533"/>
                    </a:lnTo>
                    <a:lnTo>
                      <a:pt x="35884" y="7596"/>
                    </a:lnTo>
                    <a:lnTo>
                      <a:pt x="35863" y="7533"/>
                    </a:lnTo>
                    <a:lnTo>
                      <a:pt x="35884" y="7407"/>
                    </a:lnTo>
                    <a:lnTo>
                      <a:pt x="35779" y="7387"/>
                    </a:lnTo>
                    <a:lnTo>
                      <a:pt x="35717" y="7407"/>
                    </a:lnTo>
                    <a:lnTo>
                      <a:pt x="35696" y="7491"/>
                    </a:lnTo>
                    <a:lnTo>
                      <a:pt x="35717" y="7617"/>
                    </a:lnTo>
                    <a:lnTo>
                      <a:pt x="35717" y="7742"/>
                    </a:lnTo>
                    <a:lnTo>
                      <a:pt x="35675" y="7700"/>
                    </a:lnTo>
                    <a:lnTo>
                      <a:pt x="35675" y="7533"/>
                    </a:lnTo>
                    <a:lnTo>
                      <a:pt x="35654" y="7512"/>
                    </a:lnTo>
                    <a:lnTo>
                      <a:pt x="35591" y="7617"/>
                    </a:lnTo>
                    <a:lnTo>
                      <a:pt x="35487" y="7638"/>
                    </a:lnTo>
                    <a:lnTo>
                      <a:pt x="35487" y="7721"/>
                    </a:lnTo>
                    <a:lnTo>
                      <a:pt x="35403" y="7826"/>
                    </a:lnTo>
                    <a:lnTo>
                      <a:pt x="35340" y="7847"/>
                    </a:lnTo>
                    <a:lnTo>
                      <a:pt x="35277" y="7931"/>
                    </a:lnTo>
                    <a:lnTo>
                      <a:pt x="35173" y="7931"/>
                    </a:lnTo>
                    <a:lnTo>
                      <a:pt x="35256" y="7847"/>
                    </a:lnTo>
                    <a:lnTo>
                      <a:pt x="35256" y="7784"/>
                    </a:lnTo>
                    <a:lnTo>
                      <a:pt x="35194" y="7721"/>
                    </a:lnTo>
                    <a:lnTo>
                      <a:pt x="35152" y="7721"/>
                    </a:lnTo>
                    <a:lnTo>
                      <a:pt x="35152" y="7679"/>
                    </a:lnTo>
                    <a:lnTo>
                      <a:pt x="35235" y="7679"/>
                    </a:lnTo>
                    <a:lnTo>
                      <a:pt x="35277" y="7700"/>
                    </a:lnTo>
                    <a:lnTo>
                      <a:pt x="35298" y="7638"/>
                    </a:lnTo>
                    <a:lnTo>
                      <a:pt x="35298" y="7596"/>
                    </a:lnTo>
                    <a:lnTo>
                      <a:pt x="35298" y="7554"/>
                    </a:lnTo>
                    <a:lnTo>
                      <a:pt x="35403" y="7491"/>
                    </a:lnTo>
                    <a:lnTo>
                      <a:pt x="35570" y="7345"/>
                    </a:lnTo>
                    <a:lnTo>
                      <a:pt x="35591" y="7261"/>
                    </a:lnTo>
                    <a:lnTo>
                      <a:pt x="35675" y="7177"/>
                    </a:lnTo>
                    <a:lnTo>
                      <a:pt x="35570" y="7177"/>
                    </a:lnTo>
                    <a:lnTo>
                      <a:pt x="35403" y="7282"/>
                    </a:lnTo>
                    <a:lnTo>
                      <a:pt x="35277" y="7407"/>
                    </a:lnTo>
                    <a:lnTo>
                      <a:pt x="35194" y="7407"/>
                    </a:lnTo>
                    <a:lnTo>
                      <a:pt x="35277" y="7324"/>
                    </a:lnTo>
                    <a:lnTo>
                      <a:pt x="35361" y="7219"/>
                    </a:lnTo>
                    <a:lnTo>
                      <a:pt x="35445" y="7156"/>
                    </a:lnTo>
                    <a:lnTo>
                      <a:pt x="35549" y="7114"/>
                    </a:lnTo>
                    <a:lnTo>
                      <a:pt x="35612" y="7052"/>
                    </a:lnTo>
                    <a:lnTo>
                      <a:pt x="35696" y="7052"/>
                    </a:lnTo>
                    <a:lnTo>
                      <a:pt x="35779" y="6905"/>
                    </a:lnTo>
                    <a:lnTo>
                      <a:pt x="35779" y="6863"/>
                    </a:lnTo>
                    <a:lnTo>
                      <a:pt x="35696" y="6780"/>
                    </a:lnTo>
                    <a:lnTo>
                      <a:pt x="35696" y="6675"/>
                    </a:lnTo>
                    <a:lnTo>
                      <a:pt x="35717" y="6591"/>
                    </a:lnTo>
                    <a:lnTo>
                      <a:pt x="35884" y="6424"/>
                    </a:lnTo>
                    <a:lnTo>
                      <a:pt x="35905" y="6361"/>
                    </a:lnTo>
                    <a:lnTo>
                      <a:pt x="35863" y="6257"/>
                    </a:lnTo>
                    <a:lnTo>
                      <a:pt x="35842" y="6194"/>
                    </a:lnTo>
                    <a:lnTo>
                      <a:pt x="35800" y="6131"/>
                    </a:lnTo>
                    <a:lnTo>
                      <a:pt x="35884" y="6006"/>
                    </a:lnTo>
                    <a:lnTo>
                      <a:pt x="35968" y="5922"/>
                    </a:lnTo>
                    <a:lnTo>
                      <a:pt x="35989" y="5838"/>
                    </a:lnTo>
                    <a:lnTo>
                      <a:pt x="36010" y="5587"/>
                    </a:lnTo>
                    <a:lnTo>
                      <a:pt x="36051" y="5524"/>
                    </a:lnTo>
                    <a:lnTo>
                      <a:pt x="36010" y="5462"/>
                    </a:lnTo>
                    <a:lnTo>
                      <a:pt x="35842" y="5399"/>
                    </a:lnTo>
                    <a:lnTo>
                      <a:pt x="35654" y="5399"/>
                    </a:lnTo>
                    <a:lnTo>
                      <a:pt x="35487" y="5357"/>
                    </a:lnTo>
                    <a:lnTo>
                      <a:pt x="35361" y="5420"/>
                    </a:lnTo>
                    <a:lnTo>
                      <a:pt x="35235" y="5420"/>
                    </a:lnTo>
                    <a:lnTo>
                      <a:pt x="35068" y="5503"/>
                    </a:lnTo>
                    <a:lnTo>
                      <a:pt x="34796" y="5587"/>
                    </a:lnTo>
                    <a:lnTo>
                      <a:pt x="34754" y="5671"/>
                    </a:lnTo>
                    <a:lnTo>
                      <a:pt x="34859" y="5796"/>
                    </a:lnTo>
                    <a:lnTo>
                      <a:pt x="34859" y="5880"/>
                    </a:lnTo>
                    <a:lnTo>
                      <a:pt x="34817" y="5922"/>
                    </a:lnTo>
                    <a:lnTo>
                      <a:pt x="34754" y="5775"/>
                    </a:lnTo>
                    <a:lnTo>
                      <a:pt x="34712" y="5713"/>
                    </a:lnTo>
                    <a:lnTo>
                      <a:pt x="34650" y="5587"/>
                    </a:lnTo>
                    <a:lnTo>
                      <a:pt x="34524" y="5587"/>
                    </a:lnTo>
                    <a:lnTo>
                      <a:pt x="34440" y="5671"/>
                    </a:lnTo>
                    <a:lnTo>
                      <a:pt x="34440" y="5734"/>
                    </a:lnTo>
                    <a:lnTo>
                      <a:pt x="34398" y="5796"/>
                    </a:lnTo>
                    <a:lnTo>
                      <a:pt x="34378" y="5713"/>
                    </a:lnTo>
                    <a:lnTo>
                      <a:pt x="34398" y="5608"/>
                    </a:lnTo>
                    <a:lnTo>
                      <a:pt x="34336" y="5587"/>
                    </a:lnTo>
                    <a:lnTo>
                      <a:pt x="34189" y="5608"/>
                    </a:lnTo>
                    <a:lnTo>
                      <a:pt x="34126" y="5713"/>
                    </a:lnTo>
                    <a:lnTo>
                      <a:pt x="34126" y="5796"/>
                    </a:lnTo>
                    <a:lnTo>
                      <a:pt x="34273" y="5901"/>
                    </a:lnTo>
                    <a:lnTo>
                      <a:pt x="34378" y="6047"/>
                    </a:lnTo>
                    <a:lnTo>
                      <a:pt x="34503" y="6131"/>
                    </a:lnTo>
                    <a:lnTo>
                      <a:pt x="34440" y="6131"/>
                    </a:lnTo>
                    <a:lnTo>
                      <a:pt x="34294" y="6047"/>
                    </a:lnTo>
                    <a:lnTo>
                      <a:pt x="34106" y="5880"/>
                    </a:lnTo>
                    <a:lnTo>
                      <a:pt x="34064" y="5880"/>
                    </a:lnTo>
                    <a:lnTo>
                      <a:pt x="34022" y="5922"/>
                    </a:lnTo>
                    <a:lnTo>
                      <a:pt x="33854" y="5922"/>
                    </a:lnTo>
                    <a:lnTo>
                      <a:pt x="33813" y="5943"/>
                    </a:lnTo>
                    <a:lnTo>
                      <a:pt x="33875" y="6006"/>
                    </a:lnTo>
                    <a:lnTo>
                      <a:pt x="34001" y="6006"/>
                    </a:lnTo>
                    <a:lnTo>
                      <a:pt x="34022" y="6047"/>
                    </a:lnTo>
                    <a:lnTo>
                      <a:pt x="34064" y="6152"/>
                    </a:lnTo>
                    <a:lnTo>
                      <a:pt x="34210" y="6257"/>
                    </a:lnTo>
                    <a:lnTo>
                      <a:pt x="34231" y="6340"/>
                    </a:lnTo>
                    <a:lnTo>
                      <a:pt x="34315" y="6424"/>
                    </a:lnTo>
                    <a:lnTo>
                      <a:pt x="34210" y="6424"/>
                    </a:lnTo>
                    <a:lnTo>
                      <a:pt x="34126" y="6319"/>
                    </a:lnTo>
                    <a:lnTo>
                      <a:pt x="33980" y="6236"/>
                    </a:lnTo>
                    <a:lnTo>
                      <a:pt x="33980" y="6152"/>
                    </a:lnTo>
                    <a:lnTo>
                      <a:pt x="33875" y="6047"/>
                    </a:lnTo>
                    <a:lnTo>
                      <a:pt x="33750" y="6047"/>
                    </a:lnTo>
                    <a:lnTo>
                      <a:pt x="33666" y="6131"/>
                    </a:lnTo>
                    <a:lnTo>
                      <a:pt x="33666" y="6215"/>
                    </a:lnTo>
                    <a:lnTo>
                      <a:pt x="33582" y="6361"/>
                    </a:lnTo>
                    <a:lnTo>
                      <a:pt x="33541" y="6529"/>
                    </a:lnTo>
                    <a:lnTo>
                      <a:pt x="33603" y="6633"/>
                    </a:lnTo>
                    <a:lnTo>
                      <a:pt x="33478" y="6675"/>
                    </a:lnTo>
                    <a:lnTo>
                      <a:pt x="33478" y="6759"/>
                    </a:lnTo>
                    <a:lnTo>
                      <a:pt x="33541" y="6822"/>
                    </a:lnTo>
                    <a:lnTo>
                      <a:pt x="33562" y="6926"/>
                    </a:lnTo>
                    <a:lnTo>
                      <a:pt x="33645" y="6926"/>
                    </a:lnTo>
                    <a:lnTo>
                      <a:pt x="33813" y="6780"/>
                    </a:lnTo>
                    <a:lnTo>
                      <a:pt x="33896" y="6780"/>
                    </a:lnTo>
                    <a:lnTo>
                      <a:pt x="33917" y="6842"/>
                    </a:lnTo>
                    <a:lnTo>
                      <a:pt x="33813" y="6863"/>
                    </a:lnTo>
                    <a:lnTo>
                      <a:pt x="33771" y="6884"/>
                    </a:lnTo>
                    <a:lnTo>
                      <a:pt x="33771" y="6947"/>
                    </a:lnTo>
                    <a:lnTo>
                      <a:pt x="33687" y="6947"/>
                    </a:lnTo>
                    <a:lnTo>
                      <a:pt x="33603" y="7052"/>
                    </a:lnTo>
                    <a:lnTo>
                      <a:pt x="33603" y="7156"/>
                    </a:lnTo>
                    <a:lnTo>
                      <a:pt x="33541" y="7240"/>
                    </a:lnTo>
                    <a:lnTo>
                      <a:pt x="33478" y="7177"/>
                    </a:lnTo>
                    <a:lnTo>
                      <a:pt x="33499" y="7094"/>
                    </a:lnTo>
                    <a:lnTo>
                      <a:pt x="33436" y="6947"/>
                    </a:lnTo>
                    <a:lnTo>
                      <a:pt x="33352" y="6926"/>
                    </a:lnTo>
                    <a:lnTo>
                      <a:pt x="33290" y="7031"/>
                    </a:lnTo>
                    <a:lnTo>
                      <a:pt x="33331" y="7094"/>
                    </a:lnTo>
                    <a:lnTo>
                      <a:pt x="33269" y="7177"/>
                    </a:lnTo>
                    <a:lnTo>
                      <a:pt x="33164" y="7198"/>
                    </a:lnTo>
                    <a:lnTo>
                      <a:pt x="33122" y="7261"/>
                    </a:lnTo>
                    <a:lnTo>
                      <a:pt x="33080" y="7177"/>
                    </a:lnTo>
                    <a:lnTo>
                      <a:pt x="33038" y="7198"/>
                    </a:lnTo>
                    <a:lnTo>
                      <a:pt x="33059" y="7303"/>
                    </a:lnTo>
                    <a:lnTo>
                      <a:pt x="33122" y="7407"/>
                    </a:lnTo>
                    <a:lnTo>
                      <a:pt x="33122" y="7554"/>
                    </a:lnTo>
                    <a:lnTo>
                      <a:pt x="33143" y="7575"/>
                    </a:lnTo>
                    <a:lnTo>
                      <a:pt x="33143" y="7700"/>
                    </a:lnTo>
                    <a:lnTo>
                      <a:pt x="33227" y="7721"/>
                    </a:lnTo>
                    <a:lnTo>
                      <a:pt x="33290" y="7784"/>
                    </a:lnTo>
                    <a:lnTo>
                      <a:pt x="33269" y="7868"/>
                    </a:lnTo>
                    <a:lnTo>
                      <a:pt x="33290" y="7931"/>
                    </a:lnTo>
                    <a:lnTo>
                      <a:pt x="33290" y="8035"/>
                    </a:lnTo>
                    <a:lnTo>
                      <a:pt x="33185" y="8119"/>
                    </a:lnTo>
                    <a:lnTo>
                      <a:pt x="33143" y="8203"/>
                    </a:lnTo>
                    <a:lnTo>
                      <a:pt x="33122" y="8412"/>
                    </a:lnTo>
                    <a:lnTo>
                      <a:pt x="33059" y="8454"/>
                    </a:lnTo>
                    <a:lnTo>
                      <a:pt x="32934" y="8663"/>
                    </a:lnTo>
                    <a:lnTo>
                      <a:pt x="32934" y="8747"/>
                    </a:lnTo>
                    <a:lnTo>
                      <a:pt x="32808" y="8872"/>
                    </a:lnTo>
                    <a:lnTo>
                      <a:pt x="32829" y="8830"/>
                    </a:lnTo>
                    <a:lnTo>
                      <a:pt x="32829" y="8726"/>
                    </a:lnTo>
                    <a:lnTo>
                      <a:pt x="32871" y="8558"/>
                    </a:lnTo>
                    <a:lnTo>
                      <a:pt x="32955" y="8495"/>
                    </a:lnTo>
                    <a:lnTo>
                      <a:pt x="32934" y="8433"/>
                    </a:lnTo>
                    <a:lnTo>
                      <a:pt x="32913" y="8454"/>
                    </a:lnTo>
                    <a:lnTo>
                      <a:pt x="32829" y="8454"/>
                    </a:lnTo>
                    <a:lnTo>
                      <a:pt x="32746" y="8391"/>
                    </a:lnTo>
                    <a:lnTo>
                      <a:pt x="32704" y="8349"/>
                    </a:lnTo>
                    <a:lnTo>
                      <a:pt x="32746" y="8328"/>
                    </a:lnTo>
                    <a:lnTo>
                      <a:pt x="32829" y="8307"/>
                    </a:lnTo>
                    <a:lnTo>
                      <a:pt x="32913" y="8307"/>
                    </a:lnTo>
                    <a:lnTo>
                      <a:pt x="32913" y="8244"/>
                    </a:lnTo>
                    <a:lnTo>
                      <a:pt x="32955" y="8244"/>
                    </a:lnTo>
                    <a:lnTo>
                      <a:pt x="32976" y="8349"/>
                    </a:lnTo>
                    <a:lnTo>
                      <a:pt x="33038" y="8244"/>
                    </a:lnTo>
                    <a:lnTo>
                      <a:pt x="33038" y="8140"/>
                    </a:lnTo>
                    <a:lnTo>
                      <a:pt x="32934" y="8098"/>
                    </a:lnTo>
                    <a:lnTo>
                      <a:pt x="32913" y="8035"/>
                    </a:lnTo>
                    <a:lnTo>
                      <a:pt x="32808" y="7910"/>
                    </a:lnTo>
                    <a:lnTo>
                      <a:pt x="32808" y="7763"/>
                    </a:lnTo>
                    <a:lnTo>
                      <a:pt x="32746" y="7679"/>
                    </a:lnTo>
                    <a:lnTo>
                      <a:pt x="32725" y="7512"/>
                    </a:lnTo>
                    <a:lnTo>
                      <a:pt x="32704" y="7491"/>
                    </a:lnTo>
                    <a:lnTo>
                      <a:pt x="32704" y="7407"/>
                    </a:lnTo>
                    <a:lnTo>
                      <a:pt x="32746" y="7366"/>
                    </a:lnTo>
                    <a:lnTo>
                      <a:pt x="32829" y="7198"/>
                    </a:lnTo>
                    <a:lnTo>
                      <a:pt x="32829" y="7094"/>
                    </a:lnTo>
                    <a:lnTo>
                      <a:pt x="32934" y="6989"/>
                    </a:lnTo>
                    <a:lnTo>
                      <a:pt x="33018" y="6884"/>
                    </a:lnTo>
                    <a:lnTo>
                      <a:pt x="33122" y="6842"/>
                    </a:lnTo>
                    <a:lnTo>
                      <a:pt x="33122" y="6738"/>
                    </a:lnTo>
                    <a:lnTo>
                      <a:pt x="33059" y="6654"/>
                    </a:lnTo>
                    <a:lnTo>
                      <a:pt x="33018" y="6550"/>
                    </a:lnTo>
                    <a:lnTo>
                      <a:pt x="33038" y="6424"/>
                    </a:lnTo>
                    <a:lnTo>
                      <a:pt x="33143" y="6215"/>
                    </a:lnTo>
                    <a:lnTo>
                      <a:pt x="33227" y="6173"/>
                    </a:lnTo>
                    <a:lnTo>
                      <a:pt x="33394" y="6068"/>
                    </a:lnTo>
                    <a:lnTo>
                      <a:pt x="33603" y="5817"/>
                    </a:lnTo>
                    <a:lnTo>
                      <a:pt x="33813" y="5608"/>
                    </a:lnTo>
                    <a:lnTo>
                      <a:pt x="33959" y="5587"/>
                    </a:lnTo>
                    <a:lnTo>
                      <a:pt x="34064" y="5441"/>
                    </a:lnTo>
                    <a:lnTo>
                      <a:pt x="34106" y="5378"/>
                    </a:lnTo>
                    <a:lnTo>
                      <a:pt x="34210" y="5378"/>
                    </a:lnTo>
                    <a:lnTo>
                      <a:pt x="34398" y="5294"/>
                    </a:lnTo>
                    <a:lnTo>
                      <a:pt x="34545" y="5231"/>
                    </a:lnTo>
                    <a:lnTo>
                      <a:pt x="34587" y="5169"/>
                    </a:lnTo>
                    <a:lnTo>
                      <a:pt x="34545" y="5085"/>
                    </a:lnTo>
                    <a:lnTo>
                      <a:pt x="34315" y="4980"/>
                    </a:lnTo>
                    <a:lnTo>
                      <a:pt x="34189" y="4897"/>
                    </a:lnTo>
                    <a:lnTo>
                      <a:pt x="34001" y="4897"/>
                    </a:lnTo>
                    <a:lnTo>
                      <a:pt x="33959" y="4876"/>
                    </a:lnTo>
                    <a:lnTo>
                      <a:pt x="33875" y="4897"/>
                    </a:lnTo>
                    <a:lnTo>
                      <a:pt x="33708" y="4876"/>
                    </a:lnTo>
                    <a:lnTo>
                      <a:pt x="33645" y="4897"/>
                    </a:lnTo>
                    <a:lnTo>
                      <a:pt x="33436" y="4897"/>
                    </a:lnTo>
                    <a:lnTo>
                      <a:pt x="33122" y="5001"/>
                    </a:lnTo>
                    <a:lnTo>
                      <a:pt x="32934" y="5190"/>
                    </a:lnTo>
                    <a:lnTo>
                      <a:pt x="32725" y="5273"/>
                    </a:lnTo>
                    <a:lnTo>
                      <a:pt x="32704" y="5378"/>
                    </a:lnTo>
                    <a:lnTo>
                      <a:pt x="32725" y="5482"/>
                    </a:lnTo>
                    <a:lnTo>
                      <a:pt x="32641" y="5441"/>
                    </a:lnTo>
                    <a:lnTo>
                      <a:pt x="32557" y="5441"/>
                    </a:lnTo>
                    <a:lnTo>
                      <a:pt x="32494" y="5545"/>
                    </a:lnTo>
                    <a:lnTo>
                      <a:pt x="32348" y="5545"/>
                    </a:lnTo>
                    <a:lnTo>
                      <a:pt x="32243" y="5692"/>
                    </a:lnTo>
                    <a:lnTo>
                      <a:pt x="32243" y="5796"/>
                    </a:lnTo>
                    <a:lnTo>
                      <a:pt x="32181" y="5796"/>
                    </a:lnTo>
                    <a:lnTo>
                      <a:pt x="32034" y="6006"/>
                    </a:lnTo>
                    <a:lnTo>
                      <a:pt x="32097" y="6068"/>
                    </a:lnTo>
                    <a:lnTo>
                      <a:pt x="32034" y="6152"/>
                    </a:lnTo>
                    <a:lnTo>
                      <a:pt x="31992" y="6068"/>
                    </a:lnTo>
                    <a:lnTo>
                      <a:pt x="31930" y="6068"/>
                    </a:lnTo>
                    <a:lnTo>
                      <a:pt x="31888" y="6257"/>
                    </a:lnTo>
                    <a:lnTo>
                      <a:pt x="31762" y="6257"/>
                    </a:lnTo>
                    <a:lnTo>
                      <a:pt x="31678" y="6361"/>
                    </a:lnTo>
                    <a:lnTo>
                      <a:pt x="31616" y="6424"/>
                    </a:lnTo>
                    <a:lnTo>
                      <a:pt x="31553" y="6570"/>
                    </a:lnTo>
                    <a:lnTo>
                      <a:pt x="31448" y="6759"/>
                    </a:lnTo>
                    <a:lnTo>
                      <a:pt x="31448" y="6863"/>
                    </a:lnTo>
                    <a:lnTo>
                      <a:pt x="31490" y="6842"/>
                    </a:lnTo>
                    <a:lnTo>
                      <a:pt x="31511" y="6842"/>
                    </a:lnTo>
                    <a:lnTo>
                      <a:pt x="31490" y="6905"/>
                    </a:lnTo>
                    <a:lnTo>
                      <a:pt x="31406" y="6905"/>
                    </a:lnTo>
                    <a:lnTo>
                      <a:pt x="31260" y="6989"/>
                    </a:lnTo>
                    <a:lnTo>
                      <a:pt x="31239" y="7094"/>
                    </a:lnTo>
                    <a:lnTo>
                      <a:pt x="31155" y="7114"/>
                    </a:lnTo>
                    <a:lnTo>
                      <a:pt x="31134" y="7198"/>
                    </a:lnTo>
                    <a:lnTo>
                      <a:pt x="31134" y="7407"/>
                    </a:lnTo>
                    <a:lnTo>
                      <a:pt x="31072" y="7512"/>
                    </a:lnTo>
                    <a:lnTo>
                      <a:pt x="30988" y="7512"/>
                    </a:lnTo>
                    <a:lnTo>
                      <a:pt x="30967" y="7659"/>
                    </a:lnTo>
                    <a:lnTo>
                      <a:pt x="30967" y="7721"/>
                    </a:lnTo>
                    <a:lnTo>
                      <a:pt x="30862" y="7784"/>
                    </a:lnTo>
                    <a:lnTo>
                      <a:pt x="30821" y="7972"/>
                    </a:lnTo>
                    <a:lnTo>
                      <a:pt x="30862" y="8077"/>
                    </a:lnTo>
                    <a:lnTo>
                      <a:pt x="31072" y="8182"/>
                    </a:lnTo>
                    <a:lnTo>
                      <a:pt x="31176" y="8182"/>
                    </a:lnTo>
                    <a:lnTo>
                      <a:pt x="31302" y="8244"/>
                    </a:lnTo>
                    <a:lnTo>
                      <a:pt x="31385" y="8244"/>
                    </a:lnTo>
                    <a:lnTo>
                      <a:pt x="31511" y="8328"/>
                    </a:lnTo>
                    <a:lnTo>
                      <a:pt x="31678" y="8328"/>
                    </a:lnTo>
                    <a:lnTo>
                      <a:pt x="31699" y="8495"/>
                    </a:lnTo>
                    <a:lnTo>
                      <a:pt x="31867" y="8558"/>
                    </a:lnTo>
                    <a:lnTo>
                      <a:pt x="31888" y="8642"/>
                    </a:lnTo>
                    <a:lnTo>
                      <a:pt x="31971" y="8705"/>
                    </a:lnTo>
                    <a:lnTo>
                      <a:pt x="31804" y="8705"/>
                    </a:lnTo>
                    <a:lnTo>
                      <a:pt x="31762" y="8726"/>
                    </a:lnTo>
                    <a:lnTo>
                      <a:pt x="31574" y="8726"/>
                    </a:lnTo>
                    <a:lnTo>
                      <a:pt x="31365" y="8642"/>
                    </a:lnTo>
                    <a:lnTo>
                      <a:pt x="31344" y="8537"/>
                    </a:lnTo>
                    <a:lnTo>
                      <a:pt x="31239" y="8454"/>
                    </a:lnTo>
                    <a:lnTo>
                      <a:pt x="31051" y="8454"/>
                    </a:lnTo>
                    <a:lnTo>
                      <a:pt x="30988" y="8412"/>
                    </a:lnTo>
                    <a:lnTo>
                      <a:pt x="30883" y="8391"/>
                    </a:lnTo>
                    <a:lnTo>
                      <a:pt x="30862" y="8433"/>
                    </a:lnTo>
                    <a:lnTo>
                      <a:pt x="30925" y="8558"/>
                    </a:lnTo>
                    <a:lnTo>
                      <a:pt x="30925" y="8642"/>
                    </a:lnTo>
                    <a:lnTo>
                      <a:pt x="30841" y="8642"/>
                    </a:lnTo>
                    <a:lnTo>
                      <a:pt x="30821" y="8726"/>
                    </a:lnTo>
                    <a:lnTo>
                      <a:pt x="30862" y="8914"/>
                    </a:lnTo>
                    <a:lnTo>
                      <a:pt x="30883" y="9039"/>
                    </a:lnTo>
                    <a:lnTo>
                      <a:pt x="30862" y="9165"/>
                    </a:lnTo>
                    <a:lnTo>
                      <a:pt x="30883" y="9270"/>
                    </a:lnTo>
                    <a:lnTo>
                      <a:pt x="31030" y="9353"/>
                    </a:lnTo>
                    <a:lnTo>
                      <a:pt x="31134" y="9458"/>
                    </a:lnTo>
                    <a:lnTo>
                      <a:pt x="31134" y="9500"/>
                    </a:lnTo>
                    <a:lnTo>
                      <a:pt x="31072" y="9458"/>
                    </a:lnTo>
                    <a:lnTo>
                      <a:pt x="31051" y="9458"/>
                    </a:lnTo>
                    <a:lnTo>
                      <a:pt x="31072" y="9563"/>
                    </a:lnTo>
                    <a:lnTo>
                      <a:pt x="31155" y="9667"/>
                    </a:lnTo>
                    <a:lnTo>
                      <a:pt x="31197" y="9667"/>
                    </a:lnTo>
                    <a:lnTo>
                      <a:pt x="31197" y="9583"/>
                    </a:lnTo>
                    <a:lnTo>
                      <a:pt x="31281" y="9563"/>
                    </a:lnTo>
                    <a:lnTo>
                      <a:pt x="31385" y="9583"/>
                    </a:lnTo>
                    <a:lnTo>
                      <a:pt x="31469" y="9667"/>
                    </a:lnTo>
                    <a:lnTo>
                      <a:pt x="31553" y="9688"/>
                    </a:lnTo>
                    <a:lnTo>
                      <a:pt x="31574" y="9646"/>
                    </a:lnTo>
                    <a:lnTo>
                      <a:pt x="31553" y="9583"/>
                    </a:lnTo>
                    <a:lnTo>
                      <a:pt x="31574" y="9500"/>
                    </a:lnTo>
                    <a:lnTo>
                      <a:pt x="31616" y="9479"/>
                    </a:lnTo>
                    <a:lnTo>
                      <a:pt x="31678" y="9542"/>
                    </a:lnTo>
                    <a:lnTo>
                      <a:pt x="31657" y="9646"/>
                    </a:lnTo>
                    <a:lnTo>
                      <a:pt x="31678" y="9709"/>
                    </a:lnTo>
                    <a:lnTo>
                      <a:pt x="31720" y="9709"/>
                    </a:lnTo>
                    <a:lnTo>
                      <a:pt x="31783" y="9583"/>
                    </a:lnTo>
                    <a:lnTo>
                      <a:pt x="31909" y="9563"/>
                    </a:lnTo>
                    <a:lnTo>
                      <a:pt x="31992" y="9479"/>
                    </a:lnTo>
                    <a:lnTo>
                      <a:pt x="32013" y="9500"/>
                    </a:lnTo>
                    <a:lnTo>
                      <a:pt x="31971" y="9583"/>
                    </a:lnTo>
                    <a:lnTo>
                      <a:pt x="31783" y="9688"/>
                    </a:lnTo>
                    <a:lnTo>
                      <a:pt x="31762" y="9793"/>
                    </a:lnTo>
                    <a:lnTo>
                      <a:pt x="31867" y="9876"/>
                    </a:lnTo>
                    <a:lnTo>
                      <a:pt x="31888" y="10023"/>
                    </a:lnTo>
                    <a:lnTo>
                      <a:pt x="32013" y="10169"/>
                    </a:lnTo>
                    <a:lnTo>
                      <a:pt x="32181" y="10169"/>
                    </a:lnTo>
                    <a:lnTo>
                      <a:pt x="32222" y="10107"/>
                    </a:lnTo>
                    <a:lnTo>
                      <a:pt x="32118" y="10023"/>
                    </a:lnTo>
                    <a:lnTo>
                      <a:pt x="32181" y="10002"/>
                    </a:lnTo>
                    <a:lnTo>
                      <a:pt x="32285" y="10023"/>
                    </a:lnTo>
                    <a:lnTo>
                      <a:pt x="32348" y="10107"/>
                    </a:lnTo>
                    <a:lnTo>
                      <a:pt x="32411" y="10086"/>
                    </a:lnTo>
                    <a:lnTo>
                      <a:pt x="32494" y="10002"/>
                    </a:lnTo>
                    <a:lnTo>
                      <a:pt x="32599" y="9897"/>
                    </a:lnTo>
                    <a:lnTo>
                      <a:pt x="32662" y="9897"/>
                    </a:lnTo>
                    <a:lnTo>
                      <a:pt x="32662" y="9960"/>
                    </a:lnTo>
                    <a:lnTo>
                      <a:pt x="32599" y="9981"/>
                    </a:lnTo>
                    <a:lnTo>
                      <a:pt x="32432" y="10127"/>
                    </a:lnTo>
                    <a:lnTo>
                      <a:pt x="32432" y="10211"/>
                    </a:lnTo>
                    <a:lnTo>
                      <a:pt x="32453" y="10232"/>
                    </a:lnTo>
                    <a:cubicBezTo>
                      <a:pt x="32411" y="10295"/>
                      <a:pt x="32390" y="10379"/>
                      <a:pt x="32348" y="10441"/>
                    </a:cubicBezTo>
                    <a:lnTo>
                      <a:pt x="32306" y="10441"/>
                    </a:lnTo>
                    <a:lnTo>
                      <a:pt x="32222" y="10504"/>
                    </a:lnTo>
                    <a:lnTo>
                      <a:pt x="32139" y="10504"/>
                    </a:lnTo>
                    <a:lnTo>
                      <a:pt x="32097" y="10420"/>
                    </a:lnTo>
                    <a:lnTo>
                      <a:pt x="31992" y="10400"/>
                    </a:lnTo>
                    <a:lnTo>
                      <a:pt x="32013" y="10441"/>
                    </a:lnTo>
                    <a:lnTo>
                      <a:pt x="32097" y="10504"/>
                    </a:lnTo>
                    <a:lnTo>
                      <a:pt x="32076" y="10609"/>
                    </a:lnTo>
                    <a:lnTo>
                      <a:pt x="31971" y="10609"/>
                    </a:lnTo>
                    <a:lnTo>
                      <a:pt x="31971" y="10630"/>
                    </a:lnTo>
                    <a:lnTo>
                      <a:pt x="31992" y="10692"/>
                    </a:lnTo>
                    <a:lnTo>
                      <a:pt x="31909" y="10755"/>
                    </a:lnTo>
                    <a:lnTo>
                      <a:pt x="31909" y="10839"/>
                    </a:lnTo>
                    <a:lnTo>
                      <a:pt x="31971" y="10923"/>
                    </a:lnTo>
                    <a:lnTo>
                      <a:pt x="31888" y="10923"/>
                    </a:lnTo>
                    <a:lnTo>
                      <a:pt x="31888" y="11027"/>
                    </a:lnTo>
                    <a:lnTo>
                      <a:pt x="31804" y="11111"/>
                    </a:lnTo>
                    <a:lnTo>
                      <a:pt x="31804" y="11278"/>
                    </a:lnTo>
                    <a:lnTo>
                      <a:pt x="31867" y="11278"/>
                    </a:lnTo>
                    <a:lnTo>
                      <a:pt x="31909" y="11383"/>
                    </a:lnTo>
                    <a:lnTo>
                      <a:pt x="31950" y="11383"/>
                    </a:lnTo>
                    <a:lnTo>
                      <a:pt x="32013" y="11488"/>
                    </a:lnTo>
                    <a:lnTo>
                      <a:pt x="31950" y="11508"/>
                    </a:lnTo>
                    <a:lnTo>
                      <a:pt x="31888" y="11508"/>
                    </a:lnTo>
                    <a:lnTo>
                      <a:pt x="31825" y="11571"/>
                    </a:lnTo>
                    <a:lnTo>
                      <a:pt x="31783" y="11508"/>
                    </a:lnTo>
                    <a:lnTo>
                      <a:pt x="31637" y="11550"/>
                    </a:lnTo>
                    <a:lnTo>
                      <a:pt x="31595" y="11634"/>
                    </a:lnTo>
                    <a:lnTo>
                      <a:pt x="31699" y="11739"/>
                    </a:lnTo>
                    <a:lnTo>
                      <a:pt x="31741" y="11739"/>
                    </a:lnTo>
                    <a:lnTo>
                      <a:pt x="31741" y="11801"/>
                    </a:lnTo>
                    <a:lnTo>
                      <a:pt x="31637" y="11843"/>
                    </a:lnTo>
                    <a:lnTo>
                      <a:pt x="31595" y="11780"/>
                    </a:lnTo>
                    <a:lnTo>
                      <a:pt x="31511" y="11864"/>
                    </a:lnTo>
                    <a:lnTo>
                      <a:pt x="31427" y="11739"/>
                    </a:lnTo>
                    <a:lnTo>
                      <a:pt x="31323" y="11801"/>
                    </a:lnTo>
                    <a:lnTo>
                      <a:pt x="31218" y="12011"/>
                    </a:lnTo>
                    <a:lnTo>
                      <a:pt x="31113" y="12262"/>
                    </a:lnTo>
                    <a:lnTo>
                      <a:pt x="30988" y="12492"/>
                    </a:lnTo>
                    <a:lnTo>
                      <a:pt x="30779" y="12638"/>
                    </a:lnTo>
                    <a:lnTo>
                      <a:pt x="30737" y="12743"/>
                    </a:lnTo>
                    <a:lnTo>
                      <a:pt x="30674" y="12743"/>
                    </a:lnTo>
                    <a:lnTo>
                      <a:pt x="30569" y="12910"/>
                    </a:lnTo>
                    <a:lnTo>
                      <a:pt x="30465" y="12952"/>
                    </a:lnTo>
                    <a:lnTo>
                      <a:pt x="30444" y="13140"/>
                    </a:lnTo>
                    <a:lnTo>
                      <a:pt x="30360" y="13224"/>
                    </a:lnTo>
                    <a:lnTo>
                      <a:pt x="30339" y="13350"/>
                    </a:lnTo>
                    <a:lnTo>
                      <a:pt x="30277" y="13350"/>
                    </a:lnTo>
                    <a:lnTo>
                      <a:pt x="30235" y="13224"/>
                    </a:lnTo>
                    <a:lnTo>
                      <a:pt x="30151" y="13224"/>
                    </a:lnTo>
                    <a:lnTo>
                      <a:pt x="30067" y="13308"/>
                    </a:lnTo>
                    <a:lnTo>
                      <a:pt x="30109" y="13350"/>
                    </a:lnTo>
                    <a:lnTo>
                      <a:pt x="30130" y="13475"/>
                    </a:lnTo>
                    <a:lnTo>
                      <a:pt x="30046" y="13475"/>
                    </a:lnTo>
                    <a:lnTo>
                      <a:pt x="29963" y="13413"/>
                    </a:lnTo>
                    <a:lnTo>
                      <a:pt x="30005" y="13308"/>
                    </a:lnTo>
                    <a:lnTo>
                      <a:pt x="29921" y="13140"/>
                    </a:lnTo>
                    <a:lnTo>
                      <a:pt x="29837" y="12743"/>
                    </a:lnTo>
                    <a:lnTo>
                      <a:pt x="29837" y="12576"/>
                    </a:lnTo>
                    <a:lnTo>
                      <a:pt x="29816" y="12492"/>
                    </a:lnTo>
                    <a:lnTo>
                      <a:pt x="29858" y="12366"/>
                    </a:lnTo>
                    <a:lnTo>
                      <a:pt x="29942" y="12262"/>
                    </a:lnTo>
                    <a:lnTo>
                      <a:pt x="29921" y="12115"/>
                    </a:lnTo>
                    <a:lnTo>
                      <a:pt x="29963" y="12011"/>
                    </a:lnTo>
                    <a:lnTo>
                      <a:pt x="30046" y="11969"/>
                    </a:lnTo>
                    <a:lnTo>
                      <a:pt x="30130" y="12011"/>
                    </a:lnTo>
                    <a:lnTo>
                      <a:pt x="30214" y="11990"/>
                    </a:lnTo>
                    <a:lnTo>
                      <a:pt x="30277" y="11885"/>
                    </a:lnTo>
                    <a:lnTo>
                      <a:pt x="30256" y="11655"/>
                    </a:lnTo>
                    <a:lnTo>
                      <a:pt x="30318" y="11550"/>
                    </a:lnTo>
                    <a:lnTo>
                      <a:pt x="30318" y="11153"/>
                    </a:lnTo>
                    <a:lnTo>
                      <a:pt x="30214" y="11027"/>
                    </a:lnTo>
                    <a:lnTo>
                      <a:pt x="30172" y="10860"/>
                    </a:lnTo>
                    <a:lnTo>
                      <a:pt x="30109" y="10692"/>
                    </a:lnTo>
                    <a:lnTo>
                      <a:pt x="30067" y="10588"/>
                    </a:lnTo>
                    <a:lnTo>
                      <a:pt x="30025" y="10525"/>
                    </a:lnTo>
                    <a:lnTo>
                      <a:pt x="29963" y="10525"/>
                    </a:lnTo>
                    <a:lnTo>
                      <a:pt x="29921" y="10630"/>
                    </a:lnTo>
                    <a:lnTo>
                      <a:pt x="29795" y="10839"/>
                    </a:lnTo>
                    <a:lnTo>
                      <a:pt x="29628" y="10964"/>
                    </a:lnTo>
                    <a:lnTo>
                      <a:pt x="29607" y="11069"/>
                    </a:lnTo>
                    <a:lnTo>
                      <a:pt x="29607" y="11278"/>
                    </a:lnTo>
                    <a:lnTo>
                      <a:pt x="29544" y="11341"/>
                    </a:lnTo>
                    <a:lnTo>
                      <a:pt x="29481" y="11278"/>
                    </a:lnTo>
                    <a:lnTo>
                      <a:pt x="29398" y="11362"/>
                    </a:lnTo>
                    <a:lnTo>
                      <a:pt x="29419" y="11383"/>
                    </a:lnTo>
                    <a:lnTo>
                      <a:pt x="29398" y="11446"/>
                    </a:lnTo>
                    <a:lnTo>
                      <a:pt x="29230" y="11529"/>
                    </a:lnTo>
                    <a:lnTo>
                      <a:pt x="29189" y="11592"/>
                    </a:lnTo>
                    <a:lnTo>
                      <a:pt x="29084" y="11697"/>
                    </a:lnTo>
                    <a:lnTo>
                      <a:pt x="29000" y="11697"/>
                    </a:lnTo>
                    <a:lnTo>
                      <a:pt x="29000" y="11634"/>
                    </a:lnTo>
                    <a:lnTo>
                      <a:pt x="29084" y="11592"/>
                    </a:lnTo>
                    <a:lnTo>
                      <a:pt x="29084" y="11467"/>
                    </a:lnTo>
                    <a:lnTo>
                      <a:pt x="29042" y="11425"/>
                    </a:lnTo>
                    <a:lnTo>
                      <a:pt x="29147" y="11278"/>
                    </a:lnTo>
                    <a:lnTo>
                      <a:pt x="29168" y="11174"/>
                    </a:lnTo>
                    <a:lnTo>
                      <a:pt x="29168" y="11069"/>
                    </a:lnTo>
                    <a:lnTo>
                      <a:pt x="29251" y="11027"/>
                    </a:lnTo>
                    <a:lnTo>
                      <a:pt x="29251" y="10923"/>
                    </a:lnTo>
                    <a:lnTo>
                      <a:pt x="29209" y="10902"/>
                    </a:lnTo>
                    <a:lnTo>
                      <a:pt x="29251" y="10755"/>
                    </a:lnTo>
                    <a:lnTo>
                      <a:pt x="29147" y="10609"/>
                    </a:lnTo>
                    <a:lnTo>
                      <a:pt x="29147" y="10525"/>
                    </a:lnTo>
                    <a:lnTo>
                      <a:pt x="29084" y="10420"/>
                    </a:lnTo>
                    <a:lnTo>
                      <a:pt x="29084" y="10379"/>
                    </a:lnTo>
                    <a:lnTo>
                      <a:pt x="29147" y="10400"/>
                    </a:lnTo>
                    <a:lnTo>
                      <a:pt x="29189" y="10400"/>
                    </a:lnTo>
                    <a:lnTo>
                      <a:pt x="29209" y="10525"/>
                    </a:lnTo>
                    <a:lnTo>
                      <a:pt x="29272" y="10504"/>
                    </a:lnTo>
                    <a:lnTo>
                      <a:pt x="29377" y="10379"/>
                    </a:lnTo>
                    <a:lnTo>
                      <a:pt x="29481" y="10379"/>
                    </a:lnTo>
                    <a:lnTo>
                      <a:pt x="29565" y="10295"/>
                    </a:lnTo>
                    <a:lnTo>
                      <a:pt x="29481" y="10232"/>
                    </a:lnTo>
                    <a:lnTo>
                      <a:pt x="29377" y="10316"/>
                    </a:lnTo>
                    <a:lnTo>
                      <a:pt x="29293" y="10232"/>
                    </a:lnTo>
                    <a:lnTo>
                      <a:pt x="29189" y="10211"/>
                    </a:lnTo>
                    <a:lnTo>
                      <a:pt x="29189" y="10107"/>
                    </a:lnTo>
                    <a:lnTo>
                      <a:pt x="29230" y="10065"/>
                    </a:lnTo>
                    <a:lnTo>
                      <a:pt x="29209" y="10002"/>
                    </a:lnTo>
                    <a:lnTo>
                      <a:pt x="29126" y="10023"/>
                    </a:lnTo>
                    <a:lnTo>
                      <a:pt x="29105" y="10107"/>
                    </a:lnTo>
                    <a:lnTo>
                      <a:pt x="28958" y="10169"/>
                    </a:lnTo>
                    <a:lnTo>
                      <a:pt x="28854" y="10065"/>
                    </a:lnTo>
                    <a:lnTo>
                      <a:pt x="28854" y="9939"/>
                    </a:lnTo>
                    <a:lnTo>
                      <a:pt x="28770" y="9918"/>
                    </a:lnTo>
                    <a:lnTo>
                      <a:pt x="28665" y="9939"/>
                    </a:lnTo>
                    <a:lnTo>
                      <a:pt x="28603" y="9897"/>
                    </a:lnTo>
                    <a:lnTo>
                      <a:pt x="28644" y="9793"/>
                    </a:lnTo>
                    <a:lnTo>
                      <a:pt x="28707" y="9772"/>
                    </a:lnTo>
                    <a:lnTo>
                      <a:pt x="28749" y="9709"/>
                    </a:lnTo>
                    <a:lnTo>
                      <a:pt x="28812" y="9709"/>
                    </a:lnTo>
                    <a:lnTo>
                      <a:pt x="29126" y="9500"/>
                    </a:lnTo>
                    <a:lnTo>
                      <a:pt x="29168" y="9458"/>
                    </a:lnTo>
                    <a:lnTo>
                      <a:pt x="29042" y="9332"/>
                    </a:lnTo>
                    <a:lnTo>
                      <a:pt x="28875" y="9353"/>
                    </a:lnTo>
                    <a:lnTo>
                      <a:pt x="28875" y="9332"/>
                    </a:lnTo>
                    <a:lnTo>
                      <a:pt x="28979" y="9270"/>
                    </a:lnTo>
                    <a:lnTo>
                      <a:pt x="29042" y="9144"/>
                    </a:lnTo>
                    <a:lnTo>
                      <a:pt x="29168" y="9081"/>
                    </a:lnTo>
                    <a:lnTo>
                      <a:pt x="29147" y="9228"/>
                    </a:lnTo>
                    <a:lnTo>
                      <a:pt x="29189" y="9332"/>
                    </a:lnTo>
                    <a:lnTo>
                      <a:pt x="29293" y="9291"/>
                    </a:lnTo>
                    <a:lnTo>
                      <a:pt x="29377" y="9332"/>
                    </a:lnTo>
                    <a:lnTo>
                      <a:pt x="29461" y="9249"/>
                    </a:lnTo>
                    <a:lnTo>
                      <a:pt x="29461" y="9144"/>
                    </a:lnTo>
                    <a:lnTo>
                      <a:pt x="29377" y="9039"/>
                    </a:lnTo>
                    <a:lnTo>
                      <a:pt x="29293" y="9019"/>
                    </a:lnTo>
                    <a:lnTo>
                      <a:pt x="29293" y="8935"/>
                    </a:lnTo>
                    <a:lnTo>
                      <a:pt x="29314" y="8830"/>
                    </a:lnTo>
                    <a:lnTo>
                      <a:pt x="29293" y="8726"/>
                    </a:lnTo>
                    <a:lnTo>
                      <a:pt x="29314" y="8663"/>
                    </a:lnTo>
                    <a:lnTo>
                      <a:pt x="29314" y="8600"/>
                    </a:lnTo>
                    <a:lnTo>
                      <a:pt x="29209" y="8454"/>
                    </a:lnTo>
                    <a:lnTo>
                      <a:pt x="29272" y="8349"/>
                    </a:lnTo>
                    <a:lnTo>
                      <a:pt x="29209" y="8244"/>
                    </a:lnTo>
                    <a:lnTo>
                      <a:pt x="29272" y="8223"/>
                    </a:lnTo>
                    <a:lnTo>
                      <a:pt x="29272" y="8077"/>
                    </a:lnTo>
                    <a:lnTo>
                      <a:pt x="29356" y="7931"/>
                    </a:lnTo>
                    <a:lnTo>
                      <a:pt x="29356" y="7847"/>
                    </a:lnTo>
                    <a:lnTo>
                      <a:pt x="29419" y="7742"/>
                    </a:lnTo>
                    <a:lnTo>
                      <a:pt x="29419" y="7700"/>
                    </a:lnTo>
                    <a:lnTo>
                      <a:pt x="29356" y="7659"/>
                    </a:lnTo>
                    <a:lnTo>
                      <a:pt x="29377" y="7449"/>
                    </a:lnTo>
                    <a:lnTo>
                      <a:pt x="29356" y="7324"/>
                    </a:lnTo>
                    <a:lnTo>
                      <a:pt x="29251" y="7261"/>
                    </a:lnTo>
                    <a:lnTo>
                      <a:pt x="29272" y="7177"/>
                    </a:lnTo>
                    <a:lnTo>
                      <a:pt x="29251" y="7073"/>
                    </a:lnTo>
                    <a:lnTo>
                      <a:pt x="29293" y="7052"/>
                    </a:lnTo>
                    <a:lnTo>
                      <a:pt x="29335" y="6947"/>
                    </a:lnTo>
                    <a:lnTo>
                      <a:pt x="29272" y="6884"/>
                    </a:lnTo>
                    <a:lnTo>
                      <a:pt x="29230" y="6863"/>
                    </a:lnTo>
                    <a:cubicBezTo>
                      <a:pt x="29272" y="6842"/>
                      <a:pt x="29293" y="6801"/>
                      <a:pt x="29293" y="6759"/>
                    </a:cubicBezTo>
                    <a:cubicBezTo>
                      <a:pt x="29314" y="6696"/>
                      <a:pt x="29335" y="6654"/>
                      <a:pt x="29335" y="6591"/>
                    </a:cubicBezTo>
                    <a:lnTo>
                      <a:pt x="29377" y="6550"/>
                    </a:lnTo>
                    <a:lnTo>
                      <a:pt x="29377" y="6445"/>
                    </a:lnTo>
                    <a:lnTo>
                      <a:pt x="29440" y="6445"/>
                    </a:lnTo>
                    <a:lnTo>
                      <a:pt x="29523" y="6361"/>
                    </a:lnTo>
                    <a:lnTo>
                      <a:pt x="29586" y="6257"/>
                    </a:lnTo>
                    <a:lnTo>
                      <a:pt x="29649" y="6215"/>
                    </a:lnTo>
                    <a:lnTo>
                      <a:pt x="29753" y="6215"/>
                    </a:lnTo>
                    <a:lnTo>
                      <a:pt x="29816" y="6131"/>
                    </a:lnTo>
                    <a:lnTo>
                      <a:pt x="29900" y="6068"/>
                    </a:lnTo>
                    <a:lnTo>
                      <a:pt x="29942" y="5964"/>
                    </a:lnTo>
                    <a:lnTo>
                      <a:pt x="29942" y="5838"/>
                    </a:lnTo>
                    <a:lnTo>
                      <a:pt x="29900" y="5796"/>
                    </a:lnTo>
                    <a:lnTo>
                      <a:pt x="29963" y="5713"/>
                    </a:lnTo>
                    <a:lnTo>
                      <a:pt x="30005" y="5629"/>
                    </a:lnTo>
                    <a:lnTo>
                      <a:pt x="29795" y="5629"/>
                    </a:lnTo>
                    <a:lnTo>
                      <a:pt x="29733" y="5587"/>
                    </a:lnTo>
                    <a:lnTo>
                      <a:pt x="29753" y="5503"/>
                    </a:lnTo>
                    <a:lnTo>
                      <a:pt x="29837" y="5503"/>
                    </a:lnTo>
                    <a:lnTo>
                      <a:pt x="29921" y="5545"/>
                    </a:lnTo>
                    <a:lnTo>
                      <a:pt x="30025" y="5545"/>
                    </a:lnTo>
                    <a:lnTo>
                      <a:pt x="30130" y="5587"/>
                    </a:lnTo>
                    <a:lnTo>
                      <a:pt x="30214" y="5524"/>
                    </a:lnTo>
                    <a:lnTo>
                      <a:pt x="30297" y="5545"/>
                    </a:lnTo>
                    <a:lnTo>
                      <a:pt x="30318" y="5650"/>
                    </a:lnTo>
                    <a:lnTo>
                      <a:pt x="30465" y="5796"/>
                    </a:lnTo>
                    <a:lnTo>
                      <a:pt x="30549" y="5796"/>
                    </a:lnTo>
                    <a:lnTo>
                      <a:pt x="30569" y="5838"/>
                    </a:lnTo>
                    <a:lnTo>
                      <a:pt x="30653" y="5859"/>
                    </a:lnTo>
                    <a:lnTo>
                      <a:pt x="30779" y="5817"/>
                    </a:lnTo>
                    <a:lnTo>
                      <a:pt x="30988" y="5692"/>
                    </a:lnTo>
                    <a:lnTo>
                      <a:pt x="31134" y="5524"/>
                    </a:lnTo>
                    <a:lnTo>
                      <a:pt x="31302" y="5399"/>
                    </a:lnTo>
                    <a:lnTo>
                      <a:pt x="31365" y="5315"/>
                    </a:lnTo>
                    <a:lnTo>
                      <a:pt x="31302" y="5294"/>
                    </a:lnTo>
                    <a:lnTo>
                      <a:pt x="31344" y="5231"/>
                    </a:lnTo>
                    <a:lnTo>
                      <a:pt x="31469" y="5231"/>
                    </a:lnTo>
                    <a:lnTo>
                      <a:pt x="31595" y="5085"/>
                    </a:lnTo>
                    <a:lnTo>
                      <a:pt x="31825" y="4897"/>
                    </a:lnTo>
                    <a:lnTo>
                      <a:pt x="31825" y="4855"/>
                    </a:lnTo>
                    <a:lnTo>
                      <a:pt x="31930" y="4834"/>
                    </a:lnTo>
                    <a:lnTo>
                      <a:pt x="32013" y="4687"/>
                    </a:lnTo>
                    <a:lnTo>
                      <a:pt x="32181" y="4541"/>
                    </a:lnTo>
                    <a:lnTo>
                      <a:pt x="32222" y="4415"/>
                    </a:lnTo>
                    <a:lnTo>
                      <a:pt x="32285" y="4415"/>
                    </a:lnTo>
                    <a:lnTo>
                      <a:pt x="32327" y="4436"/>
                    </a:lnTo>
                    <a:lnTo>
                      <a:pt x="32327" y="4436"/>
                    </a:lnTo>
                    <a:lnTo>
                      <a:pt x="32306" y="4353"/>
                    </a:lnTo>
                    <a:lnTo>
                      <a:pt x="32222" y="4311"/>
                    </a:lnTo>
                    <a:lnTo>
                      <a:pt x="32222" y="4227"/>
                    </a:lnTo>
                    <a:lnTo>
                      <a:pt x="32076" y="4122"/>
                    </a:lnTo>
                    <a:lnTo>
                      <a:pt x="31804" y="4081"/>
                    </a:lnTo>
                    <a:lnTo>
                      <a:pt x="31657" y="4060"/>
                    </a:lnTo>
                    <a:lnTo>
                      <a:pt x="31574" y="4081"/>
                    </a:lnTo>
                    <a:lnTo>
                      <a:pt x="31511" y="4060"/>
                    </a:lnTo>
                    <a:lnTo>
                      <a:pt x="31511" y="3976"/>
                    </a:lnTo>
                    <a:lnTo>
                      <a:pt x="31469" y="3871"/>
                    </a:lnTo>
                    <a:lnTo>
                      <a:pt x="31406" y="3871"/>
                    </a:lnTo>
                    <a:lnTo>
                      <a:pt x="31385" y="3850"/>
                    </a:lnTo>
                    <a:lnTo>
                      <a:pt x="31281" y="3829"/>
                    </a:lnTo>
                    <a:lnTo>
                      <a:pt x="31197" y="3704"/>
                    </a:lnTo>
                    <a:lnTo>
                      <a:pt x="31051" y="3704"/>
                    </a:lnTo>
                    <a:lnTo>
                      <a:pt x="30967" y="3788"/>
                    </a:lnTo>
                    <a:lnTo>
                      <a:pt x="30946" y="3704"/>
                    </a:lnTo>
                    <a:lnTo>
                      <a:pt x="30841" y="3704"/>
                    </a:lnTo>
                    <a:lnTo>
                      <a:pt x="30779" y="3641"/>
                    </a:lnTo>
                    <a:lnTo>
                      <a:pt x="30674" y="3662"/>
                    </a:lnTo>
                    <a:lnTo>
                      <a:pt x="30507" y="3662"/>
                    </a:lnTo>
                    <a:lnTo>
                      <a:pt x="30235" y="3725"/>
                    </a:lnTo>
                    <a:lnTo>
                      <a:pt x="30130" y="3871"/>
                    </a:lnTo>
                    <a:lnTo>
                      <a:pt x="30214" y="3976"/>
                    </a:lnTo>
                    <a:lnTo>
                      <a:pt x="30130" y="4018"/>
                    </a:lnTo>
                    <a:lnTo>
                      <a:pt x="30109" y="4060"/>
                    </a:lnTo>
                    <a:lnTo>
                      <a:pt x="30193" y="4164"/>
                    </a:lnTo>
                    <a:lnTo>
                      <a:pt x="30214" y="4290"/>
                    </a:lnTo>
                    <a:lnTo>
                      <a:pt x="30088" y="4290"/>
                    </a:lnTo>
                    <a:lnTo>
                      <a:pt x="30046" y="4185"/>
                    </a:lnTo>
                    <a:lnTo>
                      <a:pt x="29984" y="4060"/>
                    </a:lnTo>
                    <a:lnTo>
                      <a:pt x="29900" y="4039"/>
                    </a:lnTo>
                    <a:lnTo>
                      <a:pt x="29816" y="4164"/>
                    </a:lnTo>
                    <a:lnTo>
                      <a:pt x="29837" y="4227"/>
                    </a:lnTo>
                    <a:lnTo>
                      <a:pt x="29837" y="4290"/>
                    </a:lnTo>
                    <a:lnTo>
                      <a:pt x="29733" y="4332"/>
                    </a:lnTo>
                    <a:lnTo>
                      <a:pt x="29712" y="4478"/>
                    </a:lnTo>
                    <a:lnTo>
                      <a:pt x="29565" y="4646"/>
                    </a:lnTo>
                    <a:lnTo>
                      <a:pt x="29523" y="4771"/>
                    </a:lnTo>
                    <a:lnTo>
                      <a:pt x="29502" y="4855"/>
                    </a:lnTo>
                    <a:lnTo>
                      <a:pt x="29565" y="4876"/>
                    </a:lnTo>
                    <a:lnTo>
                      <a:pt x="29461" y="4959"/>
                    </a:lnTo>
                    <a:lnTo>
                      <a:pt x="29461" y="5064"/>
                    </a:lnTo>
                    <a:lnTo>
                      <a:pt x="29377" y="5106"/>
                    </a:lnTo>
                    <a:lnTo>
                      <a:pt x="29272" y="5357"/>
                    </a:lnTo>
                    <a:lnTo>
                      <a:pt x="29272" y="5482"/>
                    </a:lnTo>
                    <a:lnTo>
                      <a:pt x="29209" y="5566"/>
                    </a:lnTo>
                    <a:lnTo>
                      <a:pt x="29293" y="5629"/>
                    </a:lnTo>
                    <a:lnTo>
                      <a:pt x="29293" y="5713"/>
                    </a:lnTo>
                    <a:lnTo>
                      <a:pt x="29251" y="5734"/>
                    </a:lnTo>
                    <a:lnTo>
                      <a:pt x="29251" y="5838"/>
                    </a:lnTo>
                    <a:lnTo>
                      <a:pt x="29189" y="6026"/>
                    </a:lnTo>
                    <a:lnTo>
                      <a:pt x="29063" y="6215"/>
                    </a:lnTo>
                    <a:lnTo>
                      <a:pt x="29084" y="6257"/>
                    </a:lnTo>
                    <a:lnTo>
                      <a:pt x="29189" y="6257"/>
                    </a:lnTo>
                    <a:lnTo>
                      <a:pt x="29209" y="6319"/>
                    </a:lnTo>
                    <a:cubicBezTo>
                      <a:pt x="29189" y="6319"/>
                      <a:pt x="29168" y="6340"/>
                      <a:pt x="29168" y="6340"/>
                    </a:cubicBezTo>
                    <a:lnTo>
                      <a:pt x="29105" y="6319"/>
                    </a:lnTo>
                    <a:lnTo>
                      <a:pt x="29042" y="6361"/>
                    </a:lnTo>
                    <a:lnTo>
                      <a:pt x="28958" y="6508"/>
                    </a:lnTo>
                    <a:lnTo>
                      <a:pt x="29042" y="6508"/>
                    </a:lnTo>
                    <a:cubicBezTo>
                      <a:pt x="29000" y="6529"/>
                      <a:pt x="28979" y="6550"/>
                      <a:pt x="28979" y="6612"/>
                    </a:cubicBezTo>
                    <a:lnTo>
                      <a:pt x="28875" y="6570"/>
                    </a:lnTo>
                    <a:lnTo>
                      <a:pt x="28791" y="6633"/>
                    </a:lnTo>
                    <a:lnTo>
                      <a:pt x="28791" y="6738"/>
                    </a:lnTo>
                    <a:lnTo>
                      <a:pt x="28644" y="6842"/>
                    </a:lnTo>
                    <a:lnTo>
                      <a:pt x="28582" y="6884"/>
                    </a:lnTo>
                    <a:cubicBezTo>
                      <a:pt x="28665" y="6612"/>
                      <a:pt x="28728" y="6257"/>
                      <a:pt x="28749" y="5943"/>
                    </a:cubicBezTo>
                    <a:lnTo>
                      <a:pt x="28937" y="5838"/>
                    </a:lnTo>
                    <a:lnTo>
                      <a:pt x="28937" y="5734"/>
                    </a:lnTo>
                    <a:lnTo>
                      <a:pt x="29000" y="5566"/>
                    </a:lnTo>
                    <a:lnTo>
                      <a:pt x="29000" y="5399"/>
                    </a:lnTo>
                    <a:lnTo>
                      <a:pt x="29063" y="5315"/>
                    </a:lnTo>
                    <a:lnTo>
                      <a:pt x="28979" y="5315"/>
                    </a:lnTo>
                    <a:lnTo>
                      <a:pt x="28937" y="5378"/>
                    </a:lnTo>
                    <a:lnTo>
                      <a:pt x="28791" y="5420"/>
                    </a:lnTo>
                    <a:lnTo>
                      <a:pt x="28728" y="5545"/>
                    </a:lnTo>
                    <a:lnTo>
                      <a:pt x="28686" y="5503"/>
                    </a:lnTo>
                    <a:lnTo>
                      <a:pt x="28686" y="5399"/>
                    </a:lnTo>
                    <a:lnTo>
                      <a:pt x="28770" y="5357"/>
                    </a:lnTo>
                    <a:lnTo>
                      <a:pt x="28770" y="5231"/>
                    </a:lnTo>
                    <a:lnTo>
                      <a:pt x="28749" y="5169"/>
                    </a:lnTo>
                    <a:lnTo>
                      <a:pt x="28665" y="5127"/>
                    </a:lnTo>
                    <a:lnTo>
                      <a:pt x="28749" y="5127"/>
                    </a:lnTo>
                    <a:lnTo>
                      <a:pt x="28791" y="5106"/>
                    </a:lnTo>
                    <a:lnTo>
                      <a:pt x="28770" y="4980"/>
                    </a:lnTo>
                    <a:lnTo>
                      <a:pt x="28582" y="4876"/>
                    </a:lnTo>
                    <a:lnTo>
                      <a:pt x="28540" y="4897"/>
                    </a:lnTo>
                    <a:lnTo>
                      <a:pt x="28352" y="4918"/>
                    </a:lnTo>
                    <a:lnTo>
                      <a:pt x="28331" y="4980"/>
                    </a:lnTo>
                    <a:lnTo>
                      <a:pt x="28247" y="4980"/>
                    </a:lnTo>
                    <a:lnTo>
                      <a:pt x="28247" y="4897"/>
                    </a:lnTo>
                    <a:lnTo>
                      <a:pt x="28331" y="4771"/>
                    </a:lnTo>
                    <a:lnTo>
                      <a:pt x="28414" y="4771"/>
                    </a:lnTo>
                    <a:lnTo>
                      <a:pt x="28540" y="4666"/>
                    </a:lnTo>
                    <a:lnTo>
                      <a:pt x="28749" y="4604"/>
                    </a:lnTo>
                    <a:lnTo>
                      <a:pt x="28791" y="4562"/>
                    </a:lnTo>
                    <a:lnTo>
                      <a:pt x="28937" y="4541"/>
                    </a:lnTo>
                    <a:lnTo>
                      <a:pt x="29000" y="4541"/>
                    </a:lnTo>
                    <a:lnTo>
                      <a:pt x="29063" y="4583"/>
                    </a:lnTo>
                    <a:lnTo>
                      <a:pt x="29105" y="4562"/>
                    </a:lnTo>
                    <a:lnTo>
                      <a:pt x="29147" y="4394"/>
                    </a:lnTo>
                    <a:lnTo>
                      <a:pt x="29189" y="4332"/>
                    </a:lnTo>
                    <a:lnTo>
                      <a:pt x="29063" y="4248"/>
                    </a:lnTo>
                    <a:lnTo>
                      <a:pt x="29042" y="4185"/>
                    </a:lnTo>
                    <a:lnTo>
                      <a:pt x="29105" y="4164"/>
                    </a:lnTo>
                    <a:lnTo>
                      <a:pt x="29168" y="4122"/>
                    </a:lnTo>
                    <a:lnTo>
                      <a:pt x="29189" y="4164"/>
                    </a:lnTo>
                    <a:lnTo>
                      <a:pt x="29272" y="4185"/>
                    </a:lnTo>
                    <a:lnTo>
                      <a:pt x="29419" y="4122"/>
                    </a:lnTo>
                    <a:lnTo>
                      <a:pt x="29481" y="4039"/>
                    </a:lnTo>
                    <a:lnTo>
                      <a:pt x="29461" y="3955"/>
                    </a:lnTo>
                    <a:lnTo>
                      <a:pt x="29481" y="3913"/>
                    </a:lnTo>
                    <a:lnTo>
                      <a:pt x="29461" y="3829"/>
                    </a:lnTo>
                    <a:lnTo>
                      <a:pt x="29377" y="3850"/>
                    </a:lnTo>
                    <a:lnTo>
                      <a:pt x="29293" y="3746"/>
                    </a:lnTo>
                    <a:lnTo>
                      <a:pt x="29042" y="3746"/>
                    </a:lnTo>
                    <a:lnTo>
                      <a:pt x="28958" y="3725"/>
                    </a:lnTo>
                    <a:lnTo>
                      <a:pt x="28896" y="3767"/>
                    </a:lnTo>
                    <a:lnTo>
                      <a:pt x="28770" y="3767"/>
                    </a:lnTo>
                    <a:lnTo>
                      <a:pt x="28665" y="3725"/>
                    </a:lnTo>
                    <a:lnTo>
                      <a:pt x="28582" y="3746"/>
                    </a:lnTo>
                    <a:lnTo>
                      <a:pt x="28519" y="3641"/>
                    </a:lnTo>
                    <a:lnTo>
                      <a:pt x="28435" y="3599"/>
                    </a:lnTo>
                    <a:lnTo>
                      <a:pt x="28435" y="3516"/>
                    </a:lnTo>
                    <a:lnTo>
                      <a:pt x="28477" y="3453"/>
                    </a:lnTo>
                    <a:lnTo>
                      <a:pt x="28456" y="3411"/>
                    </a:lnTo>
                    <a:lnTo>
                      <a:pt x="28310" y="3390"/>
                    </a:lnTo>
                    <a:lnTo>
                      <a:pt x="28226" y="3432"/>
                    </a:lnTo>
                    <a:lnTo>
                      <a:pt x="28163" y="3495"/>
                    </a:lnTo>
                    <a:lnTo>
                      <a:pt x="28226" y="3537"/>
                    </a:lnTo>
                    <a:lnTo>
                      <a:pt x="28331" y="3537"/>
                    </a:lnTo>
                    <a:lnTo>
                      <a:pt x="28268" y="3641"/>
                    </a:lnTo>
                    <a:lnTo>
                      <a:pt x="28142" y="3620"/>
                    </a:lnTo>
                    <a:lnTo>
                      <a:pt x="28059" y="3495"/>
                    </a:lnTo>
                    <a:lnTo>
                      <a:pt x="28017" y="3516"/>
                    </a:lnTo>
                    <a:lnTo>
                      <a:pt x="27954" y="3495"/>
                    </a:lnTo>
                    <a:lnTo>
                      <a:pt x="27849" y="3537"/>
                    </a:lnTo>
                    <a:lnTo>
                      <a:pt x="27828" y="3641"/>
                    </a:lnTo>
                    <a:lnTo>
                      <a:pt x="27787" y="3662"/>
                    </a:lnTo>
                    <a:lnTo>
                      <a:pt x="27808" y="3767"/>
                    </a:lnTo>
                    <a:lnTo>
                      <a:pt x="27808" y="3871"/>
                    </a:lnTo>
                    <a:lnTo>
                      <a:pt x="27891" y="3934"/>
                    </a:lnTo>
                    <a:lnTo>
                      <a:pt x="27891" y="4060"/>
                    </a:lnTo>
                    <a:lnTo>
                      <a:pt x="27828" y="4122"/>
                    </a:lnTo>
                    <a:lnTo>
                      <a:pt x="27808" y="4248"/>
                    </a:lnTo>
                    <a:lnTo>
                      <a:pt x="27787" y="4248"/>
                    </a:lnTo>
                    <a:lnTo>
                      <a:pt x="27745" y="4018"/>
                    </a:lnTo>
                    <a:lnTo>
                      <a:pt x="27703" y="3913"/>
                    </a:lnTo>
                    <a:lnTo>
                      <a:pt x="27619" y="3850"/>
                    </a:lnTo>
                    <a:lnTo>
                      <a:pt x="27598" y="3934"/>
                    </a:lnTo>
                    <a:lnTo>
                      <a:pt x="27515" y="3934"/>
                    </a:lnTo>
                    <a:lnTo>
                      <a:pt x="27431" y="4018"/>
                    </a:lnTo>
                    <a:lnTo>
                      <a:pt x="27431" y="4143"/>
                    </a:lnTo>
                    <a:lnTo>
                      <a:pt x="27515" y="4248"/>
                    </a:lnTo>
                    <a:lnTo>
                      <a:pt x="27515" y="4332"/>
                    </a:lnTo>
                    <a:lnTo>
                      <a:pt x="27619" y="4457"/>
                    </a:lnTo>
                    <a:lnTo>
                      <a:pt x="27745" y="4457"/>
                    </a:lnTo>
                    <a:lnTo>
                      <a:pt x="27808" y="4353"/>
                    </a:lnTo>
                    <a:lnTo>
                      <a:pt x="27828" y="4353"/>
                    </a:lnTo>
                    <a:lnTo>
                      <a:pt x="27849" y="4457"/>
                    </a:lnTo>
                    <a:lnTo>
                      <a:pt x="27933" y="4583"/>
                    </a:lnTo>
                    <a:lnTo>
                      <a:pt x="27933" y="4666"/>
                    </a:lnTo>
                    <a:lnTo>
                      <a:pt x="27849" y="4666"/>
                    </a:lnTo>
                    <a:lnTo>
                      <a:pt x="27808" y="4562"/>
                    </a:lnTo>
                    <a:lnTo>
                      <a:pt x="27724" y="4541"/>
                    </a:lnTo>
                    <a:lnTo>
                      <a:pt x="27619" y="4562"/>
                    </a:lnTo>
                    <a:lnTo>
                      <a:pt x="27577" y="4604"/>
                    </a:lnTo>
                    <a:lnTo>
                      <a:pt x="27619" y="4708"/>
                    </a:lnTo>
                    <a:lnTo>
                      <a:pt x="27598" y="4792"/>
                    </a:lnTo>
                    <a:lnTo>
                      <a:pt x="27515" y="4876"/>
                    </a:lnTo>
                    <a:lnTo>
                      <a:pt x="27536" y="4959"/>
                    </a:lnTo>
                    <a:lnTo>
                      <a:pt x="27473" y="5085"/>
                    </a:lnTo>
                    <a:lnTo>
                      <a:pt x="27410" y="5127"/>
                    </a:lnTo>
                    <a:lnTo>
                      <a:pt x="27431" y="5231"/>
                    </a:lnTo>
                    <a:lnTo>
                      <a:pt x="27389" y="5294"/>
                    </a:lnTo>
                    <a:lnTo>
                      <a:pt x="27284" y="5273"/>
                    </a:lnTo>
                    <a:lnTo>
                      <a:pt x="27201" y="5169"/>
                    </a:lnTo>
                    <a:lnTo>
                      <a:pt x="27201" y="5064"/>
                    </a:lnTo>
                    <a:lnTo>
                      <a:pt x="27075" y="4897"/>
                    </a:lnTo>
                    <a:lnTo>
                      <a:pt x="27075" y="4792"/>
                    </a:lnTo>
                    <a:lnTo>
                      <a:pt x="27054" y="4708"/>
                    </a:lnTo>
                    <a:lnTo>
                      <a:pt x="26950" y="4687"/>
                    </a:lnTo>
                    <a:lnTo>
                      <a:pt x="26950" y="4646"/>
                    </a:lnTo>
                    <a:lnTo>
                      <a:pt x="26992" y="4604"/>
                    </a:lnTo>
                    <a:lnTo>
                      <a:pt x="27033" y="4562"/>
                    </a:lnTo>
                    <a:lnTo>
                      <a:pt x="26992" y="4478"/>
                    </a:lnTo>
                    <a:lnTo>
                      <a:pt x="26887" y="4457"/>
                    </a:lnTo>
                    <a:lnTo>
                      <a:pt x="26740" y="4499"/>
                    </a:lnTo>
                    <a:lnTo>
                      <a:pt x="26699" y="4457"/>
                    </a:lnTo>
                    <a:lnTo>
                      <a:pt x="26657" y="4478"/>
                    </a:lnTo>
                    <a:lnTo>
                      <a:pt x="26594" y="4562"/>
                    </a:lnTo>
                    <a:lnTo>
                      <a:pt x="26489" y="4604"/>
                    </a:lnTo>
                    <a:lnTo>
                      <a:pt x="26364" y="4792"/>
                    </a:lnTo>
                    <a:lnTo>
                      <a:pt x="26427" y="4876"/>
                    </a:lnTo>
                    <a:lnTo>
                      <a:pt x="26427" y="5064"/>
                    </a:lnTo>
                    <a:lnTo>
                      <a:pt x="26385" y="5127"/>
                    </a:lnTo>
                    <a:lnTo>
                      <a:pt x="26448" y="5210"/>
                    </a:lnTo>
                    <a:lnTo>
                      <a:pt x="26427" y="5378"/>
                    </a:lnTo>
                    <a:lnTo>
                      <a:pt x="26322" y="5420"/>
                    </a:lnTo>
                    <a:lnTo>
                      <a:pt x="26322" y="5545"/>
                    </a:lnTo>
                    <a:lnTo>
                      <a:pt x="26364" y="5608"/>
                    </a:lnTo>
                    <a:lnTo>
                      <a:pt x="26448" y="5587"/>
                    </a:lnTo>
                    <a:lnTo>
                      <a:pt x="26489" y="5629"/>
                    </a:lnTo>
                    <a:lnTo>
                      <a:pt x="26573" y="5587"/>
                    </a:lnTo>
                    <a:lnTo>
                      <a:pt x="26636" y="5608"/>
                    </a:lnTo>
                    <a:lnTo>
                      <a:pt x="26636" y="5734"/>
                    </a:lnTo>
                    <a:lnTo>
                      <a:pt x="26657" y="5796"/>
                    </a:lnTo>
                    <a:lnTo>
                      <a:pt x="26699" y="5796"/>
                    </a:lnTo>
                    <a:lnTo>
                      <a:pt x="26782" y="5922"/>
                    </a:lnTo>
                    <a:lnTo>
                      <a:pt x="26782" y="6110"/>
                    </a:lnTo>
                    <a:lnTo>
                      <a:pt x="26887" y="6236"/>
                    </a:lnTo>
                    <a:lnTo>
                      <a:pt x="26887" y="6319"/>
                    </a:lnTo>
                    <a:lnTo>
                      <a:pt x="26929" y="6424"/>
                    </a:lnTo>
                    <a:lnTo>
                      <a:pt x="27012" y="6466"/>
                    </a:lnTo>
                    <a:lnTo>
                      <a:pt x="26992" y="6550"/>
                    </a:lnTo>
                    <a:lnTo>
                      <a:pt x="27012" y="6696"/>
                    </a:lnTo>
                    <a:lnTo>
                      <a:pt x="26929" y="6842"/>
                    </a:lnTo>
                    <a:lnTo>
                      <a:pt x="27012" y="6905"/>
                    </a:lnTo>
                    <a:lnTo>
                      <a:pt x="27033" y="7052"/>
                    </a:lnTo>
                    <a:lnTo>
                      <a:pt x="27012" y="7156"/>
                    </a:lnTo>
                    <a:lnTo>
                      <a:pt x="27033" y="7198"/>
                    </a:lnTo>
                    <a:lnTo>
                      <a:pt x="27117" y="7156"/>
                    </a:lnTo>
                    <a:lnTo>
                      <a:pt x="27180" y="7198"/>
                    </a:lnTo>
                    <a:lnTo>
                      <a:pt x="27180" y="7324"/>
                    </a:lnTo>
                    <a:lnTo>
                      <a:pt x="27264" y="7387"/>
                    </a:lnTo>
                    <a:lnTo>
                      <a:pt x="27410" y="7324"/>
                    </a:lnTo>
                    <a:lnTo>
                      <a:pt x="27452" y="7198"/>
                    </a:lnTo>
                    <a:lnTo>
                      <a:pt x="27598" y="7114"/>
                    </a:lnTo>
                    <a:lnTo>
                      <a:pt x="27619" y="7010"/>
                    </a:lnTo>
                    <a:lnTo>
                      <a:pt x="27556" y="6968"/>
                    </a:lnTo>
                    <a:lnTo>
                      <a:pt x="27494" y="6759"/>
                    </a:lnTo>
                    <a:lnTo>
                      <a:pt x="27515" y="6654"/>
                    </a:lnTo>
                    <a:lnTo>
                      <a:pt x="27703" y="6466"/>
                    </a:lnTo>
                    <a:lnTo>
                      <a:pt x="27703" y="6550"/>
                    </a:lnTo>
                    <a:lnTo>
                      <a:pt x="27598" y="6675"/>
                    </a:lnTo>
                    <a:lnTo>
                      <a:pt x="27640" y="6905"/>
                    </a:lnTo>
                    <a:lnTo>
                      <a:pt x="27724" y="6947"/>
                    </a:lnTo>
                    <a:lnTo>
                      <a:pt x="27828" y="6884"/>
                    </a:lnTo>
                    <a:lnTo>
                      <a:pt x="27954" y="6968"/>
                    </a:lnTo>
                    <a:lnTo>
                      <a:pt x="28121" y="6905"/>
                    </a:lnTo>
                    <a:lnTo>
                      <a:pt x="28121" y="6842"/>
                    </a:lnTo>
                    <a:lnTo>
                      <a:pt x="28247" y="6780"/>
                    </a:lnTo>
                    <a:lnTo>
                      <a:pt x="28352" y="6780"/>
                    </a:lnTo>
                    <a:lnTo>
                      <a:pt x="28435" y="6738"/>
                    </a:lnTo>
                    <a:lnTo>
                      <a:pt x="28477" y="6780"/>
                    </a:lnTo>
                    <a:lnTo>
                      <a:pt x="28498" y="6759"/>
                    </a:lnTo>
                    <a:lnTo>
                      <a:pt x="28498" y="6759"/>
                    </a:lnTo>
                    <a:cubicBezTo>
                      <a:pt x="28477" y="6863"/>
                      <a:pt x="28456" y="6989"/>
                      <a:pt x="28456" y="7094"/>
                    </a:cubicBezTo>
                    <a:lnTo>
                      <a:pt x="28435" y="7114"/>
                    </a:lnTo>
                    <a:lnTo>
                      <a:pt x="28456" y="7156"/>
                    </a:lnTo>
                    <a:lnTo>
                      <a:pt x="28456" y="7219"/>
                    </a:lnTo>
                    <a:cubicBezTo>
                      <a:pt x="28456" y="7283"/>
                      <a:pt x="28503" y="7308"/>
                      <a:pt x="28554" y="7308"/>
                    </a:cubicBezTo>
                    <a:cubicBezTo>
                      <a:pt x="28586" y="7308"/>
                      <a:pt x="28620" y="7298"/>
                      <a:pt x="28644" y="7282"/>
                    </a:cubicBezTo>
                    <a:lnTo>
                      <a:pt x="28707" y="7282"/>
                    </a:lnTo>
                    <a:lnTo>
                      <a:pt x="28707" y="7324"/>
                    </a:lnTo>
                    <a:lnTo>
                      <a:pt x="28582" y="7533"/>
                    </a:lnTo>
                    <a:lnTo>
                      <a:pt x="28561" y="7617"/>
                    </a:lnTo>
                    <a:lnTo>
                      <a:pt x="28456" y="7679"/>
                    </a:lnTo>
                    <a:lnTo>
                      <a:pt x="28477" y="7596"/>
                    </a:lnTo>
                    <a:lnTo>
                      <a:pt x="28435" y="7533"/>
                    </a:lnTo>
                    <a:lnTo>
                      <a:pt x="28477" y="7407"/>
                    </a:lnTo>
                    <a:lnTo>
                      <a:pt x="28393" y="7324"/>
                    </a:lnTo>
                    <a:lnTo>
                      <a:pt x="28268" y="7387"/>
                    </a:lnTo>
                    <a:lnTo>
                      <a:pt x="28184" y="7512"/>
                    </a:lnTo>
                    <a:lnTo>
                      <a:pt x="28121" y="7512"/>
                    </a:lnTo>
                    <a:lnTo>
                      <a:pt x="28038" y="7679"/>
                    </a:lnTo>
                    <a:lnTo>
                      <a:pt x="27954" y="7700"/>
                    </a:lnTo>
                    <a:lnTo>
                      <a:pt x="27870" y="7910"/>
                    </a:lnTo>
                    <a:lnTo>
                      <a:pt x="27724" y="8056"/>
                    </a:lnTo>
                    <a:lnTo>
                      <a:pt x="27703" y="8203"/>
                    </a:lnTo>
                    <a:lnTo>
                      <a:pt x="27745" y="8328"/>
                    </a:lnTo>
                    <a:lnTo>
                      <a:pt x="27745" y="8412"/>
                    </a:lnTo>
                    <a:lnTo>
                      <a:pt x="27808" y="8433"/>
                    </a:lnTo>
                    <a:lnTo>
                      <a:pt x="27870" y="8370"/>
                    </a:lnTo>
                    <a:lnTo>
                      <a:pt x="27933" y="8370"/>
                    </a:lnTo>
                    <a:lnTo>
                      <a:pt x="27933" y="8454"/>
                    </a:lnTo>
                    <a:lnTo>
                      <a:pt x="27828" y="8537"/>
                    </a:lnTo>
                    <a:lnTo>
                      <a:pt x="27828" y="8579"/>
                    </a:lnTo>
                    <a:lnTo>
                      <a:pt x="27724" y="8579"/>
                    </a:lnTo>
                    <a:lnTo>
                      <a:pt x="27619" y="8642"/>
                    </a:lnTo>
                    <a:lnTo>
                      <a:pt x="27431" y="8830"/>
                    </a:lnTo>
                    <a:lnTo>
                      <a:pt x="27347" y="8935"/>
                    </a:lnTo>
                    <a:lnTo>
                      <a:pt x="27326" y="9207"/>
                    </a:lnTo>
                    <a:lnTo>
                      <a:pt x="27389" y="9311"/>
                    </a:lnTo>
                    <a:lnTo>
                      <a:pt x="27389" y="9395"/>
                    </a:lnTo>
                    <a:lnTo>
                      <a:pt x="27326" y="9500"/>
                    </a:lnTo>
                    <a:lnTo>
                      <a:pt x="27347" y="9563"/>
                    </a:lnTo>
                    <a:lnTo>
                      <a:pt x="27389" y="9625"/>
                    </a:lnTo>
                    <a:lnTo>
                      <a:pt x="27452" y="9625"/>
                    </a:lnTo>
                    <a:lnTo>
                      <a:pt x="27515" y="9667"/>
                    </a:lnTo>
                    <a:lnTo>
                      <a:pt x="27536" y="9793"/>
                    </a:lnTo>
                    <a:lnTo>
                      <a:pt x="27640" y="9835"/>
                    </a:lnTo>
                    <a:lnTo>
                      <a:pt x="27703" y="9939"/>
                    </a:lnTo>
                    <a:lnTo>
                      <a:pt x="27745" y="9939"/>
                    </a:lnTo>
                    <a:lnTo>
                      <a:pt x="27828" y="9814"/>
                    </a:lnTo>
                    <a:lnTo>
                      <a:pt x="27808" y="9939"/>
                    </a:lnTo>
                    <a:lnTo>
                      <a:pt x="27849" y="10107"/>
                    </a:lnTo>
                    <a:lnTo>
                      <a:pt x="28017" y="10127"/>
                    </a:lnTo>
                    <a:lnTo>
                      <a:pt x="28080" y="10190"/>
                    </a:lnTo>
                    <a:lnTo>
                      <a:pt x="28184" y="10190"/>
                    </a:lnTo>
                    <a:lnTo>
                      <a:pt x="28331" y="10211"/>
                    </a:lnTo>
                    <a:lnTo>
                      <a:pt x="28331" y="10295"/>
                    </a:lnTo>
                    <a:lnTo>
                      <a:pt x="28226" y="10504"/>
                    </a:lnTo>
                    <a:lnTo>
                      <a:pt x="28121" y="10546"/>
                    </a:lnTo>
                    <a:lnTo>
                      <a:pt x="28080" y="10525"/>
                    </a:lnTo>
                    <a:lnTo>
                      <a:pt x="28121" y="10420"/>
                    </a:lnTo>
                    <a:lnTo>
                      <a:pt x="28226" y="10379"/>
                    </a:lnTo>
                    <a:lnTo>
                      <a:pt x="28080" y="10337"/>
                    </a:lnTo>
                    <a:lnTo>
                      <a:pt x="27954" y="10379"/>
                    </a:lnTo>
                    <a:lnTo>
                      <a:pt x="27849" y="10504"/>
                    </a:lnTo>
                    <a:lnTo>
                      <a:pt x="27912" y="10546"/>
                    </a:lnTo>
                    <a:lnTo>
                      <a:pt x="27912" y="10630"/>
                    </a:lnTo>
                    <a:lnTo>
                      <a:pt x="27745" y="10713"/>
                    </a:lnTo>
                    <a:lnTo>
                      <a:pt x="27661" y="10797"/>
                    </a:lnTo>
                    <a:lnTo>
                      <a:pt x="27598" y="10797"/>
                    </a:lnTo>
                    <a:lnTo>
                      <a:pt x="27515" y="10944"/>
                    </a:lnTo>
                    <a:lnTo>
                      <a:pt x="27536" y="11006"/>
                    </a:lnTo>
                    <a:lnTo>
                      <a:pt x="27619" y="11006"/>
                    </a:lnTo>
                    <a:lnTo>
                      <a:pt x="27661" y="11048"/>
                    </a:lnTo>
                    <a:lnTo>
                      <a:pt x="27766" y="11027"/>
                    </a:lnTo>
                    <a:lnTo>
                      <a:pt x="27828" y="10923"/>
                    </a:lnTo>
                    <a:lnTo>
                      <a:pt x="27808" y="10860"/>
                    </a:lnTo>
                    <a:lnTo>
                      <a:pt x="27870" y="10839"/>
                    </a:lnTo>
                    <a:lnTo>
                      <a:pt x="27954" y="10797"/>
                    </a:lnTo>
                    <a:lnTo>
                      <a:pt x="28017" y="10839"/>
                    </a:lnTo>
                    <a:lnTo>
                      <a:pt x="27975" y="10944"/>
                    </a:lnTo>
                    <a:lnTo>
                      <a:pt x="27912" y="11069"/>
                    </a:lnTo>
                    <a:lnTo>
                      <a:pt x="27870" y="11236"/>
                    </a:lnTo>
                    <a:lnTo>
                      <a:pt x="27870" y="11320"/>
                    </a:lnTo>
                    <a:lnTo>
                      <a:pt x="27808" y="11383"/>
                    </a:lnTo>
                    <a:lnTo>
                      <a:pt x="27640" y="11425"/>
                    </a:lnTo>
                    <a:lnTo>
                      <a:pt x="27536" y="11529"/>
                    </a:lnTo>
                    <a:lnTo>
                      <a:pt x="27452" y="11550"/>
                    </a:lnTo>
                    <a:lnTo>
                      <a:pt x="27452" y="11592"/>
                    </a:lnTo>
                    <a:lnTo>
                      <a:pt x="27410" y="11697"/>
                    </a:lnTo>
                    <a:lnTo>
                      <a:pt x="27138" y="11801"/>
                    </a:lnTo>
                    <a:lnTo>
                      <a:pt x="27075" y="11906"/>
                    </a:lnTo>
                    <a:lnTo>
                      <a:pt x="26971" y="11948"/>
                    </a:lnTo>
                    <a:lnTo>
                      <a:pt x="26929" y="11885"/>
                    </a:lnTo>
                    <a:lnTo>
                      <a:pt x="26887" y="11885"/>
                    </a:lnTo>
                    <a:lnTo>
                      <a:pt x="26866" y="11843"/>
                    </a:lnTo>
                    <a:lnTo>
                      <a:pt x="26803" y="11906"/>
                    </a:lnTo>
                    <a:lnTo>
                      <a:pt x="26720" y="11948"/>
                    </a:lnTo>
                    <a:lnTo>
                      <a:pt x="26720" y="11948"/>
                    </a:lnTo>
                    <a:lnTo>
                      <a:pt x="26761" y="11885"/>
                    </a:lnTo>
                    <a:lnTo>
                      <a:pt x="26720" y="11843"/>
                    </a:lnTo>
                    <a:lnTo>
                      <a:pt x="26615" y="11948"/>
                    </a:lnTo>
                    <a:lnTo>
                      <a:pt x="26573" y="12094"/>
                    </a:lnTo>
                    <a:lnTo>
                      <a:pt x="26468" y="12262"/>
                    </a:lnTo>
                    <a:lnTo>
                      <a:pt x="26448" y="12304"/>
                    </a:lnTo>
                    <a:lnTo>
                      <a:pt x="26489" y="12387"/>
                    </a:lnTo>
                    <a:lnTo>
                      <a:pt x="26489" y="12471"/>
                    </a:lnTo>
                    <a:lnTo>
                      <a:pt x="26406" y="12617"/>
                    </a:lnTo>
                    <a:lnTo>
                      <a:pt x="26406" y="12701"/>
                    </a:lnTo>
                    <a:lnTo>
                      <a:pt x="26468" y="12785"/>
                    </a:lnTo>
                    <a:lnTo>
                      <a:pt x="26385" y="12827"/>
                    </a:lnTo>
                    <a:lnTo>
                      <a:pt x="26343" y="12952"/>
                    </a:lnTo>
                    <a:lnTo>
                      <a:pt x="26364" y="12952"/>
                    </a:lnTo>
                    <a:lnTo>
                      <a:pt x="26448" y="12931"/>
                    </a:lnTo>
                    <a:lnTo>
                      <a:pt x="26489" y="12848"/>
                    </a:lnTo>
                    <a:lnTo>
                      <a:pt x="26594" y="12889"/>
                    </a:lnTo>
                    <a:lnTo>
                      <a:pt x="26699" y="12806"/>
                    </a:lnTo>
                    <a:lnTo>
                      <a:pt x="26615" y="12910"/>
                    </a:lnTo>
                    <a:lnTo>
                      <a:pt x="26510" y="12910"/>
                    </a:lnTo>
                    <a:lnTo>
                      <a:pt x="26406" y="13015"/>
                    </a:lnTo>
                    <a:lnTo>
                      <a:pt x="26259" y="13057"/>
                    </a:lnTo>
                    <a:lnTo>
                      <a:pt x="26259" y="13203"/>
                    </a:lnTo>
                    <a:lnTo>
                      <a:pt x="26176" y="13266"/>
                    </a:lnTo>
                    <a:lnTo>
                      <a:pt x="26071" y="13203"/>
                    </a:lnTo>
                    <a:lnTo>
                      <a:pt x="25945" y="13203"/>
                    </a:lnTo>
                    <a:lnTo>
                      <a:pt x="25862" y="13120"/>
                    </a:lnTo>
                    <a:lnTo>
                      <a:pt x="25778" y="13161"/>
                    </a:lnTo>
                    <a:lnTo>
                      <a:pt x="25820" y="13350"/>
                    </a:lnTo>
                    <a:lnTo>
                      <a:pt x="25631" y="13245"/>
                    </a:lnTo>
                    <a:lnTo>
                      <a:pt x="25694" y="12994"/>
                    </a:lnTo>
                    <a:lnTo>
                      <a:pt x="25631" y="12827"/>
                    </a:lnTo>
                    <a:lnTo>
                      <a:pt x="25548" y="12722"/>
                    </a:lnTo>
                    <a:lnTo>
                      <a:pt x="25590" y="12555"/>
                    </a:lnTo>
                    <a:lnTo>
                      <a:pt x="25631" y="12555"/>
                    </a:lnTo>
                    <a:lnTo>
                      <a:pt x="25673" y="12722"/>
                    </a:lnTo>
                    <a:lnTo>
                      <a:pt x="25820" y="12638"/>
                    </a:lnTo>
                    <a:lnTo>
                      <a:pt x="25862" y="12743"/>
                    </a:lnTo>
                    <a:lnTo>
                      <a:pt x="25987" y="12806"/>
                    </a:lnTo>
                    <a:lnTo>
                      <a:pt x="26071" y="12722"/>
                    </a:lnTo>
                    <a:lnTo>
                      <a:pt x="26071" y="12638"/>
                    </a:lnTo>
                    <a:lnTo>
                      <a:pt x="26134" y="12492"/>
                    </a:lnTo>
                    <a:lnTo>
                      <a:pt x="26029" y="12513"/>
                    </a:lnTo>
                    <a:lnTo>
                      <a:pt x="25945" y="12492"/>
                    </a:lnTo>
                    <a:lnTo>
                      <a:pt x="26029" y="12429"/>
                    </a:lnTo>
                    <a:lnTo>
                      <a:pt x="26092" y="12304"/>
                    </a:lnTo>
                    <a:lnTo>
                      <a:pt x="26029" y="12304"/>
                    </a:lnTo>
                    <a:lnTo>
                      <a:pt x="25945" y="12387"/>
                    </a:lnTo>
                    <a:lnTo>
                      <a:pt x="25778" y="12429"/>
                    </a:lnTo>
                    <a:lnTo>
                      <a:pt x="25778" y="12345"/>
                    </a:lnTo>
                    <a:lnTo>
                      <a:pt x="25924" y="12283"/>
                    </a:lnTo>
                    <a:lnTo>
                      <a:pt x="25924" y="12178"/>
                    </a:lnTo>
                    <a:lnTo>
                      <a:pt x="25841" y="12178"/>
                    </a:lnTo>
                    <a:lnTo>
                      <a:pt x="25736" y="12220"/>
                    </a:lnTo>
                    <a:lnTo>
                      <a:pt x="25736" y="12136"/>
                    </a:lnTo>
                    <a:lnTo>
                      <a:pt x="25778" y="11969"/>
                    </a:lnTo>
                    <a:lnTo>
                      <a:pt x="25862" y="11864"/>
                    </a:lnTo>
                    <a:lnTo>
                      <a:pt x="25883" y="11969"/>
                    </a:lnTo>
                    <a:lnTo>
                      <a:pt x="25945" y="11906"/>
                    </a:lnTo>
                    <a:lnTo>
                      <a:pt x="25945" y="11822"/>
                    </a:lnTo>
                    <a:lnTo>
                      <a:pt x="26092" y="11676"/>
                    </a:lnTo>
                    <a:lnTo>
                      <a:pt x="26092" y="11592"/>
                    </a:lnTo>
                    <a:lnTo>
                      <a:pt x="26280" y="11488"/>
                    </a:lnTo>
                    <a:lnTo>
                      <a:pt x="26280" y="11362"/>
                    </a:lnTo>
                    <a:lnTo>
                      <a:pt x="26364" y="11299"/>
                    </a:lnTo>
                    <a:lnTo>
                      <a:pt x="26448" y="11278"/>
                    </a:lnTo>
                    <a:lnTo>
                      <a:pt x="26448" y="11236"/>
                    </a:lnTo>
                    <a:lnTo>
                      <a:pt x="26343" y="11236"/>
                    </a:lnTo>
                    <a:lnTo>
                      <a:pt x="26196" y="11257"/>
                    </a:lnTo>
                    <a:lnTo>
                      <a:pt x="26155" y="11425"/>
                    </a:lnTo>
                    <a:lnTo>
                      <a:pt x="26029" y="11488"/>
                    </a:lnTo>
                    <a:lnTo>
                      <a:pt x="25945" y="11467"/>
                    </a:lnTo>
                    <a:lnTo>
                      <a:pt x="25966" y="11425"/>
                    </a:lnTo>
                    <a:lnTo>
                      <a:pt x="26113" y="11362"/>
                    </a:lnTo>
                    <a:lnTo>
                      <a:pt x="26134" y="11257"/>
                    </a:lnTo>
                    <a:lnTo>
                      <a:pt x="26050" y="11216"/>
                    </a:lnTo>
                    <a:lnTo>
                      <a:pt x="25966" y="11236"/>
                    </a:lnTo>
                    <a:lnTo>
                      <a:pt x="25883" y="11153"/>
                    </a:lnTo>
                    <a:lnTo>
                      <a:pt x="25924" y="11069"/>
                    </a:lnTo>
                    <a:lnTo>
                      <a:pt x="25945" y="10944"/>
                    </a:lnTo>
                    <a:lnTo>
                      <a:pt x="25862" y="10860"/>
                    </a:lnTo>
                    <a:lnTo>
                      <a:pt x="25820" y="10902"/>
                    </a:lnTo>
                    <a:lnTo>
                      <a:pt x="25778" y="10964"/>
                    </a:lnTo>
                    <a:lnTo>
                      <a:pt x="25778" y="10902"/>
                    </a:lnTo>
                    <a:lnTo>
                      <a:pt x="25820" y="10818"/>
                    </a:lnTo>
                    <a:lnTo>
                      <a:pt x="25757" y="10713"/>
                    </a:lnTo>
                    <a:lnTo>
                      <a:pt x="25652" y="10713"/>
                    </a:lnTo>
                    <a:lnTo>
                      <a:pt x="25631" y="10902"/>
                    </a:lnTo>
                    <a:lnTo>
                      <a:pt x="25527" y="10964"/>
                    </a:lnTo>
                    <a:lnTo>
                      <a:pt x="25506" y="11027"/>
                    </a:lnTo>
                    <a:lnTo>
                      <a:pt x="25443" y="10985"/>
                    </a:lnTo>
                    <a:lnTo>
                      <a:pt x="25443" y="10923"/>
                    </a:lnTo>
                    <a:lnTo>
                      <a:pt x="25401" y="10839"/>
                    </a:lnTo>
                    <a:lnTo>
                      <a:pt x="25318" y="10839"/>
                    </a:lnTo>
                    <a:lnTo>
                      <a:pt x="25297" y="10923"/>
                    </a:lnTo>
                    <a:lnTo>
                      <a:pt x="25318" y="10964"/>
                    </a:lnTo>
                    <a:lnTo>
                      <a:pt x="25297" y="11027"/>
                    </a:lnTo>
                    <a:lnTo>
                      <a:pt x="25339" y="11132"/>
                    </a:lnTo>
                    <a:lnTo>
                      <a:pt x="25339" y="11195"/>
                    </a:lnTo>
                    <a:lnTo>
                      <a:pt x="25297" y="11257"/>
                    </a:lnTo>
                    <a:lnTo>
                      <a:pt x="25234" y="11195"/>
                    </a:lnTo>
                    <a:lnTo>
                      <a:pt x="25234" y="11132"/>
                    </a:lnTo>
                    <a:lnTo>
                      <a:pt x="25192" y="11132"/>
                    </a:lnTo>
                    <a:lnTo>
                      <a:pt x="25171" y="11195"/>
                    </a:lnTo>
                    <a:lnTo>
                      <a:pt x="25213" y="11446"/>
                    </a:lnTo>
                    <a:lnTo>
                      <a:pt x="25234" y="11592"/>
                    </a:lnTo>
                    <a:lnTo>
                      <a:pt x="25401" y="11676"/>
                    </a:lnTo>
                    <a:lnTo>
                      <a:pt x="25443" y="11760"/>
                    </a:lnTo>
                    <a:lnTo>
                      <a:pt x="25443" y="11990"/>
                    </a:lnTo>
                    <a:lnTo>
                      <a:pt x="25422" y="11864"/>
                    </a:lnTo>
                    <a:lnTo>
                      <a:pt x="25339" y="11801"/>
                    </a:lnTo>
                    <a:lnTo>
                      <a:pt x="25192" y="11613"/>
                    </a:lnTo>
                    <a:lnTo>
                      <a:pt x="25171" y="11467"/>
                    </a:lnTo>
                    <a:lnTo>
                      <a:pt x="25108" y="11278"/>
                    </a:lnTo>
                    <a:lnTo>
                      <a:pt x="25025" y="11278"/>
                    </a:lnTo>
                    <a:lnTo>
                      <a:pt x="24983" y="11341"/>
                    </a:lnTo>
                    <a:lnTo>
                      <a:pt x="25004" y="11488"/>
                    </a:lnTo>
                    <a:lnTo>
                      <a:pt x="25087" y="11592"/>
                    </a:lnTo>
                    <a:lnTo>
                      <a:pt x="25108" y="11718"/>
                    </a:lnTo>
                    <a:lnTo>
                      <a:pt x="25067" y="11760"/>
                    </a:lnTo>
                    <a:lnTo>
                      <a:pt x="24983" y="11655"/>
                    </a:lnTo>
                    <a:lnTo>
                      <a:pt x="24774" y="11697"/>
                    </a:lnTo>
                    <a:lnTo>
                      <a:pt x="24711" y="11760"/>
                    </a:lnTo>
                    <a:lnTo>
                      <a:pt x="24648" y="11676"/>
                    </a:lnTo>
                    <a:lnTo>
                      <a:pt x="24564" y="11655"/>
                    </a:lnTo>
                    <a:lnTo>
                      <a:pt x="24376" y="11488"/>
                    </a:lnTo>
                    <a:lnTo>
                      <a:pt x="24146" y="11488"/>
                    </a:lnTo>
                    <a:lnTo>
                      <a:pt x="24125" y="11404"/>
                    </a:lnTo>
                    <a:lnTo>
                      <a:pt x="24083" y="11404"/>
                    </a:lnTo>
                    <a:lnTo>
                      <a:pt x="23937" y="11488"/>
                    </a:lnTo>
                    <a:lnTo>
                      <a:pt x="23874" y="11571"/>
                    </a:lnTo>
                    <a:lnTo>
                      <a:pt x="23707" y="11571"/>
                    </a:lnTo>
                    <a:lnTo>
                      <a:pt x="23560" y="11655"/>
                    </a:lnTo>
                    <a:lnTo>
                      <a:pt x="23435" y="11550"/>
                    </a:lnTo>
                    <a:lnTo>
                      <a:pt x="23414" y="11550"/>
                    </a:lnTo>
                    <a:lnTo>
                      <a:pt x="23393" y="11446"/>
                    </a:lnTo>
                    <a:lnTo>
                      <a:pt x="23330" y="11404"/>
                    </a:lnTo>
                    <a:lnTo>
                      <a:pt x="23204" y="11488"/>
                    </a:lnTo>
                    <a:lnTo>
                      <a:pt x="23204" y="11404"/>
                    </a:lnTo>
                    <a:lnTo>
                      <a:pt x="23037" y="11257"/>
                    </a:lnTo>
                    <a:lnTo>
                      <a:pt x="23016" y="11174"/>
                    </a:lnTo>
                    <a:lnTo>
                      <a:pt x="22974" y="11153"/>
                    </a:lnTo>
                    <a:lnTo>
                      <a:pt x="22974" y="11069"/>
                    </a:lnTo>
                    <a:lnTo>
                      <a:pt x="22995" y="11027"/>
                    </a:lnTo>
                    <a:lnTo>
                      <a:pt x="22932" y="10944"/>
                    </a:lnTo>
                    <a:lnTo>
                      <a:pt x="22890" y="10964"/>
                    </a:lnTo>
                    <a:lnTo>
                      <a:pt x="22870" y="10944"/>
                    </a:lnTo>
                    <a:lnTo>
                      <a:pt x="22870" y="10860"/>
                    </a:lnTo>
                    <a:lnTo>
                      <a:pt x="22807" y="10839"/>
                    </a:lnTo>
                    <a:lnTo>
                      <a:pt x="22702" y="10881"/>
                    </a:lnTo>
                    <a:lnTo>
                      <a:pt x="22577" y="10881"/>
                    </a:lnTo>
                    <a:lnTo>
                      <a:pt x="22493" y="10818"/>
                    </a:lnTo>
                    <a:lnTo>
                      <a:pt x="22451" y="10818"/>
                    </a:lnTo>
                    <a:lnTo>
                      <a:pt x="22409" y="10755"/>
                    </a:lnTo>
                    <a:lnTo>
                      <a:pt x="22305" y="10713"/>
                    </a:lnTo>
                    <a:lnTo>
                      <a:pt x="22200" y="10713"/>
                    </a:lnTo>
                    <a:lnTo>
                      <a:pt x="22263" y="10630"/>
                    </a:lnTo>
                    <a:lnTo>
                      <a:pt x="22263" y="10546"/>
                    </a:lnTo>
                    <a:lnTo>
                      <a:pt x="22346" y="10462"/>
                    </a:lnTo>
                    <a:lnTo>
                      <a:pt x="22346" y="10420"/>
                    </a:lnTo>
                    <a:lnTo>
                      <a:pt x="22263" y="10400"/>
                    </a:lnTo>
                    <a:lnTo>
                      <a:pt x="22179" y="10400"/>
                    </a:lnTo>
                    <a:lnTo>
                      <a:pt x="22158" y="10148"/>
                    </a:lnTo>
                    <a:lnTo>
                      <a:pt x="22095" y="10127"/>
                    </a:lnTo>
                    <a:lnTo>
                      <a:pt x="22095" y="10086"/>
                    </a:lnTo>
                    <a:lnTo>
                      <a:pt x="22179" y="10023"/>
                    </a:lnTo>
                    <a:lnTo>
                      <a:pt x="22200" y="9981"/>
                    </a:lnTo>
                    <a:lnTo>
                      <a:pt x="22158" y="9939"/>
                    </a:lnTo>
                    <a:lnTo>
                      <a:pt x="22179" y="9876"/>
                    </a:lnTo>
                    <a:lnTo>
                      <a:pt x="22179" y="9772"/>
                    </a:lnTo>
                    <a:cubicBezTo>
                      <a:pt x="22284" y="9709"/>
                      <a:pt x="22388" y="9688"/>
                      <a:pt x="22493" y="9604"/>
                    </a:cubicBezTo>
                    <a:lnTo>
                      <a:pt x="22514" y="9625"/>
                    </a:lnTo>
                    <a:lnTo>
                      <a:pt x="22598" y="9604"/>
                    </a:lnTo>
                    <a:lnTo>
                      <a:pt x="22681" y="9500"/>
                    </a:lnTo>
                    <a:lnTo>
                      <a:pt x="22702" y="9500"/>
                    </a:lnTo>
                    <a:lnTo>
                      <a:pt x="22702" y="9604"/>
                    </a:lnTo>
                    <a:lnTo>
                      <a:pt x="22765" y="9709"/>
                    </a:lnTo>
                    <a:lnTo>
                      <a:pt x="22828" y="9730"/>
                    </a:lnTo>
                    <a:lnTo>
                      <a:pt x="22911" y="9688"/>
                    </a:lnTo>
                    <a:lnTo>
                      <a:pt x="22995" y="9709"/>
                    </a:lnTo>
                    <a:lnTo>
                      <a:pt x="23037" y="9793"/>
                    </a:lnTo>
                    <a:lnTo>
                      <a:pt x="23121" y="9793"/>
                    </a:lnTo>
                    <a:lnTo>
                      <a:pt x="23183" y="9835"/>
                    </a:lnTo>
                    <a:lnTo>
                      <a:pt x="23225" y="9835"/>
                    </a:lnTo>
                    <a:lnTo>
                      <a:pt x="23225" y="9730"/>
                    </a:lnTo>
                    <a:lnTo>
                      <a:pt x="23288" y="9730"/>
                    </a:lnTo>
                    <a:lnTo>
                      <a:pt x="23351" y="9709"/>
                    </a:lnTo>
                    <a:lnTo>
                      <a:pt x="23414" y="9730"/>
                    </a:lnTo>
                    <a:lnTo>
                      <a:pt x="23414" y="9814"/>
                    </a:lnTo>
                    <a:lnTo>
                      <a:pt x="23455" y="9835"/>
                    </a:lnTo>
                    <a:lnTo>
                      <a:pt x="23539" y="9814"/>
                    </a:lnTo>
                    <a:lnTo>
                      <a:pt x="23602" y="9730"/>
                    </a:lnTo>
                    <a:lnTo>
                      <a:pt x="23644" y="9772"/>
                    </a:lnTo>
                    <a:lnTo>
                      <a:pt x="23665" y="9835"/>
                    </a:lnTo>
                    <a:lnTo>
                      <a:pt x="23727" y="9835"/>
                    </a:lnTo>
                    <a:lnTo>
                      <a:pt x="23748" y="9793"/>
                    </a:lnTo>
                    <a:lnTo>
                      <a:pt x="23769" y="9793"/>
                    </a:lnTo>
                    <a:lnTo>
                      <a:pt x="23832" y="9709"/>
                    </a:lnTo>
                    <a:lnTo>
                      <a:pt x="23916" y="9709"/>
                    </a:lnTo>
                    <a:lnTo>
                      <a:pt x="23937" y="9772"/>
                    </a:lnTo>
                    <a:lnTo>
                      <a:pt x="23979" y="9793"/>
                    </a:lnTo>
                    <a:lnTo>
                      <a:pt x="24041" y="9772"/>
                    </a:lnTo>
                    <a:lnTo>
                      <a:pt x="24041" y="9709"/>
                    </a:lnTo>
                    <a:lnTo>
                      <a:pt x="24020" y="9667"/>
                    </a:lnTo>
                    <a:lnTo>
                      <a:pt x="24083" y="9583"/>
                    </a:lnTo>
                    <a:lnTo>
                      <a:pt x="24083" y="9521"/>
                    </a:lnTo>
                    <a:lnTo>
                      <a:pt x="24146" y="9458"/>
                    </a:lnTo>
                    <a:lnTo>
                      <a:pt x="24146" y="9374"/>
                    </a:lnTo>
                    <a:lnTo>
                      <a:pt x="24062" y="9374"/>
                    </a:lnTo>
                    <a:lnTo>
                      <a:pt x="24041" y="9291"/>
                    </a:lnTo>
                    <a:lnTo>
                      <a:pt x="24062" y="9186"/>
                    </a:lnTo>
                    <a:lnTo>
                      <a:pt x="24146" y="9165"/>
                    </a:lnTo>
                    <a:lnTo>
                      <a:pt x="24146" y="9060"/>
                    </a:lnTo>
                    <a:lnTo>
                      <a:pt x="24041" y="8998"/>
                    </a:lnTo>
                    <a:lnTo>
                      <a:pt x="23958" y="9039"/>
                    </a:lnTo>
                    <a:lnTo>
                      <a:pt x="23958" y="9102"/>
                    </a:lnTo>
                    <a:lnTo>
                      <a:pt x="23916" y="9165"/>
                    </a:lnTo>
                    <a:lnTo>
                      <a:pt x="23832" y="9102"/>
                    </a:lnTo>
                    <a:lnTo>
                      <a:pt x="23707" y="9102"/>
                    </a:lnTo>
                    <a:lnTo>
                      <a:pt x="23560" y="9249"/>
                    </a:lnTo>
                    <a:lnTo>
                      <a:pt x="23455" y="9311"/>
                    </a:lnTo>
                    <a:lnTo>
                      <a:pt x="23455" y="9270"/>
                    </a:lnTo>
                    <a:lnTo>
                      <a:pt x="23602" y="9186"/>
                    </a:lnTo>
                    <a:lnTo>
                      <a:pt x="23644" y="9102"/>
                    </a:lnTo>
                    <a:lnTo>
                      <a:pt x="23644" y="8977"/>
                    </a:lnTo>
                    <a:lnTo>
                      <a:pt x="23602" y="9060"/>
                    </a:lnTo>
                    <a:lnTo>
                      <a:pt x="23539" y="9039"/>
                    </a:lnTo>
                    <a:lnTo>
                      <a:pt x="23539" y="8935"/>
                    </a:lnTo>
                    <a:lnTo>
                      <a:pt x="23644" y="8851"/>
                    </a:lnTo>
                    <a:lnTo>
                      <a:pt x="23560" y="8726"/>
                    </a:lnTo>
                    <a:lnTo>
                      <a:pt x="23644" y="8642"/>
                    </a:lnTo>
                    <a:lnTo>
                      <a:pt x="23727" y="8642"/>
                    </a:lnTo>
                    <a:lnTo>
                      <a:pt x="23707" y="8684"/>
                    </a:lnTo>
                    <a:lnTo>
                      <a:pt x="23748" y="8851"/>
                    </a:lnTo>
                    <a:lnTo>
                      <a:pt x="23832" y="8935"/>
                    </a:lnTo>
                    <a:lnTo>
                      <a:pt x="23874" y="8893"/>
                    </a:lnTo>
                    <a:lnTo>
                      <a:pt x="23979" y="8893"/>
                    </a:lnTo>
                    <a:lnTo>
                      <a:pt x="24041" y="8767"/>
                    </a:lnTo>
                    <a:lnTo>
                      <a:pt x="23979" y="8726"/>
                    </a:lnTo>
                    <a:lnTo>
                      <a:pt x="23979" y="8663"/>
                    </a:lnTo>
                    <a:lnTo>
                      <a:pt x="24062" y="8663"/>
                    </a:lnTo>
                    <a:lnTo>
                      <a:pt x="24083" y="8726"/>
                    </a:lnTo>
                    <a:lnTo>
                      <a:pt x="24146" y="8684"/>
                    </a:lnTo>
                    <a:lnTo>
                      <a:pt x="24251" y="8621"/>
                    </a:lnTo>
                    <a:lnTo>
                      <a:pt x="24271" y="8475"/>
                    </a:lnTo>
                    <a:lnTo>
                      <a:pt x="24292" y="8579"/>
                    </a:lnTo>
                    <a:lnTo>
                      <a:pt x="24355" y="8579"/>
                    </a:lnTo>
                    <a:lnTo>
                      <a:pt x="24460" y="8516"/>
                    </a:lnTo>
                    <a:lnTo>
                      <a:pt x="24376" y="8684"/>
                    </a:lnTo>
                    <a:lnTo>
                      <a:pt x="24376" y="8851"/>
                    </a:lnTo>
                    <a:lnTo>
                      <a:pt x="24439" y="8830"/>
                    </a:lnTo>
                    <a:lnTo>
                      <a:pt x="24481" y="8851"/>
                    </a:lnTo>
                    <a:lnTo>
                      <a:pt x="24439" y="8935"/>
                    </a:lnTo>
                    <a:lnTo>
                      <a:pt x="24502" y="8935"/>
                    </a:lnTo>
                    <a:lnTo>
                      <a:pt x="24564" y="8788"/>
                    </a:lnTo>
                    <a:lnTo>
                      <a:pt x="24606" y="8747"/>
                    </a:lnTo>
                    <a:lnTo>
                      <a:pt x="24690" y="8579"/>
                    </a:lnTo>
                    <a:lnTo>
                      <a:pt x="24774" y="8558"/>
                    </a:lnTo>
                    <a:lnTo>
                      <a:pt x="24753" y="8684"/>
                    </a:lnTo>
                    <a:lnTo>
                      <a:pt x="24648" y="8788"/>
                    </a:lnTo>
                    <a:lnTo>
                      <a:pt x="24669" y="8977"/>
                    </a:lnTo>
                    <a:lnTo>
                      <a:pt x="24753" y="8977"/>
                    </a:lnTo>
                    <a:lnTo>
                      <a:pt x="24815" y="9039"/>
                    </a:lnTo>
                    <a:lnTo>
                      <a:pt x="24878" y="8956"/>
                    </a:lnTo>
                    <a:lnTo>
                      <a:pt x="25004" y="8851"/>
                    </a:lnTo>
                    <a:lnTo>
                      <a:pt x="25067" y="8684"/>
                    </a:lnTo>
                    <a:lnTo>
                      <a:pt x="25108" y="8558"/>
                    </a:lnTo>
                    <a:lnTo>
                      <a:pt x="25087" y="8433"/>
                    </a:lnTo>
                    <a:lnTo>
                      <a:pt x="25129" y="8370"/>
                    </a:lnTo>
                    <a:lnTo>
                      <a:pt x="25108" y="8328"/>
                    </a:lnTo>
                    <a:lnTo>
                      <a:pt x="25025" y="8328"/>
                    </a:lnTo>
                    <a:lnTo>
                      <a:pt x="24983" y="8307"/>
                    </a:lnTo>
                    <a:lnTo>
                      <a:pt x="24899" y="8349"/>
                    </a:lnTo>
                    <a:lnTo>
                      <a:pt x="24899" y="8223"/>
                    </a:lnTo>
                    <a:lnTo>
                      <a:pt x="24941" y="8203"/>
                    </a:lnTo>
                    <a:lnTo>
                      <a:pt x="24920" y="8140"/>
                    </a:lnTo>
                    <a:lnTo>
                      <a:pt x="24815" y="8140"/>
                    </a:lnTo>
                    <a:lnTo>
                      <a:pt x="24795" y="8098"/>
                    </a:lnTo>
                    <a:lnTo>
                      <a:pt x="24690" y="8014"/>
                    </a:lnTo>
                    <a:lnTo>
                      <a:pt x="24690" y="7931"/>
                    </a:lnTo>
                    <a:lnTo>
                      <a:pt x="24606" y="7742"/>
                    </a:lnTo>
                    <a:lnTo>
                      <a:pt x="24585" y="7617"/>
                    </a:lnTo>
                    <a:lnTo>
                      <a:pt x="24627" y="7491"/>
                    </a:lnTo>
                    <a:lnTo>
                      <a:pt x="24585" y="7324"/>
                    </a:lnTo>
                    <a:lnTo>
                      <a:pt x="24502" y="7470"/>
                    </a:lnTo>
                    <a:lnTo>
                      <a:pt x="24502" y="7575"/>
                    </a:lnTo>
                    <a:lnTo>
                      <a:pt x="24418" y="7428"/>
                    </a:lnTo>
                    <a:lnTo>
                      <a:pt x="24292" y="7366"/>
                    </a:lnTo>
                    <a:lnTo>
                      <a:pt x="24271" y="7114"/>
                    </a:lnTo>
                    <a:lnTo>
                      <a:pt x="24188" y="7073"/>
                    </a:lnTo>
                    <a:lnTo>
                      <a:pt x="24167" y="6884"/>
                    </a:lnTo>
                    <a:lnTo>
                      <a:pt x="24083" y="6780"/>
                    </a:lnTo>
                    <a:lnTo>
                      <a:pt x="24083" y="6675"/>
                    </a:lnTo>
                    <a:lnTo>
                      <a:pt x="24041" y="6591"/>
                    </a:lnTo>
                    <a:lnTo>
                      <a:pt x="24041" y="6529"/>
                    </a:lnTo>
                    <a:lnTo>
                      <a:pt x="24146" y="6529"/>
                    </a:lnTo>
                    <a:lnTo>
                      <a:pt x="24167" y="6382"/>
                    </a:lnTo>
                    <a:lnTo>
                      <a:pt x="24251" y="6382"/>
                    </a:lnTo>
                    <a:lnTo>
                      <a:pt x="24271" y="6424"/>
                    </a:lnTo>
                    <a:lnTo>
                      <a:pt x="24355" y="6361"/>
                    </a:lnTo>
                    <a:lnTo>
                      <a:pt x="24355" y="6257"/>
                    </a:lnTo>
                    <a:lnTo>
                      <a:pt x="24460" y="6026"/>
                    </a:lnTo>
                    <a:lnTo>
                      <a:pt x="24460" y="5922"/>
                    </a:lnTo>
                    <a:lnTo>
                      <a:pt x="24481" y="5880"/>
                    </a:lnTo>
                    <a:lnTo>
                      <a:pt x="24397" y="5692"/>
                    </a:lnTo>
                    <a:lnTo>
                      <a:pt x="24460" y="5566"/>
                    </a:lnTo>
                    <a:lnTo>
                      <a:pt x="24523" y="5566"/>
                    </a:lnTo>
                    <a:lnTo>
                      <a:pt x="24523" y="5399"/>
                    </a:lnTo>
                    <a:lnTo>
                      <a:pt x="24627" y="5252"/>
                    </a:lnTo>
                    <a:lnTo>
                      <a:pt x="24627" y="5148"/>
                    </a:lnTo>
                    <a:lnTo>
                      <a:pt x="24690" y="5064"/>
                    </a:lnTo>
                    <a:lnTo>
                      <a:pt x="24690" y="4855"/>
                    </a:lnTo>
                    <a:lnTo>
                      <a:pt x="24774" y="4834"/>
                    </a:lnTo>
                    <a:lnTo>
                      <a:pt x="24774" y="4729"/>
                    </a:lnTo>
                    <a:lnTo>
                      <a:pt x="24899" y="4583"/>
                    </a:lnTo>
                    <a:lnTo>
                      <a:pt x="24899" y="4478"/>
                    </a:lnTo>
                    <a:cubicBezTo>
                      <a:pt x="24918" y="4516"/>
                      <a:pt x="24966" y="4536"/>
                      <a:pt x="25020" y="4536"/>
                    </a:cubicBezTo>
                    <a:cubicBezTo>
                      <a:pt x="25085" y="4536"/>
                      <a:pt x="25158" y="4505"/>
                      <a:pt x="25192" y="4436"/>
                    </a:cubicBezTo>
                    <a:lnTo>
                      <a:pt x="25255" y="4122"/>
                    </a:lnTo>
                    <a:lnTo>
                      <a:pt x="25359" y="4122"/>
                    </a:lnTo>
                    <a:lnTo>
                      <a:pt x="25506" y="3955"/>
                    </a:lnTo>
                    <a:lnTo>
                      <a:pt x="25652" y="3892"/>
                    </a:lnTo>
                    <a:lnTo>
                      <a:pt x="25820" y="3725"/>
                    </a:lnTo>
                    <a:lnTo>
                      <a:pt x="25862" y="3725"/>
                    </a:lnTo>
                    <a:lnTo>
                      <a:pt x="25987" y="3599"/>
                    </a:lnTo>
                    <a:lnTo>
                      <a:pt x="25987" y="3516"/>
                    </a:lnTo>
                    <a:lnTo>
                      <a:pt x="26050" y="3474"/>
                    </a:lnTo>
                    <a:lnTo>
                      <a:pt x="26050" y="3390"/>
                    </a:lnTo>
                    <a:lnTo>
                      <a:pt x="25966" y="3285"/>
                    </a:lnTo>
                    <a:lnTo>
                      <a:pt x="25987" y="3223"/>
                    </a:lnTo>
                    <a:lnTo>
                      <a:pt x="25987" y="3160"/>
                    </a:lnTo>
                    <a:lnTo>
                      <a:pt x="25883" y="2993"/>
                    </a:lnTo>
                    <a:lnTo>
                      <a:pt x="25820" y="2993"/>
                    </a:lnTo>
                    <a:lnTo>
                      <a:pt x="25736" y="3013"/>
                    </a:lnTo>
                    <a:lnTo>
                      <a:pt x="25631" y="2972"/>
                    </a:lnTo>
                    <a:lnTo>
                      <a:pt x="25548" y="2993"/>
                    </a:lnTo>
                    <a:lnTo>
                      <a:pt x="25443" y="2909"/>
                    </a:lnTo>
                    <a:lnTo>
                      <a:pt x="25359" y="2909"/>
                    </a:lnTo>
                    <a:lnTo>
                      <a:pt x="25297" y="2846"/>
                    </a:lnTo>
                    <a:lnTo>
                      <a:pt x="25129" y="2867"/>
                    </a:lnTo>
                    <a:lnTo>
                      <a:pt x="25025" y="2972"/>
                    </a:lnTo>
                    <a:lnTo>
                      <a:pt x="24941" y="2993"/>
                    </a:lnTo>
                    <a:lnTo>
                      <a:pt x="24774" y="3118"/>
                    </a:lnTo>
                    <a:lnTo>
                      <a:pt x="24774" y="3181"/>
                    </a:lnTo>
                    <a:lnTo>
                      <a:pt x="24878" y="3265"/>
                    </a:lnTo>
                    <a:lnTo>
                      <a:pt x="24941" y="3390"/>
                    </a:lnTo>
                    <a:lnTo>
                      <a:pt x="24941" y="3516"/>
                    </a:lnTo>
                    <a:lnTo>
                      <a:pt x="24983" y="3641"/>
                    </a:lnTo>
                    <a:lnTo>
                      <a:pt x="24941" y="3704"/>
                    </a:lnTo>
                    <a:lnTo>
                      <a:pt x="24941" y="3809"/>
                    </a:lnTo>
                    <a:lnTo>
                      <a:pt x="25025" y="3913"/>
                    </a:lnTo>
                    <a:lnTo>
                      <a:pt x="25025" y="3934"/>
                    </a:lnTo>
                    <a:lnTo>
                      <a:pt x="25004" y="3955"/>
                    </a:lnTo>
                    <a:cubicBezTo>
                      <a:pt x="24983" y="4018"/>
                      <a:pt x="24941" y="4081"/>
                      <a:pt x="24920" y="4143"/>
                    </a:cubicBezTo>
                    <a:lnTo>
                      <a:pt x="24899" y="4081"/>
                    </a:lnTo>
                    <a:lnTo>
                      <a:pt x="24920" y="4018"/>
                    </a:lnTo>
                    <a:lnTo>
                      <a:pt x="24920" y="3934"/>
                    </a:lnTo>
                    <a:lnTo>
                      <a:pt x="24815" y="3871"/>
                    </a:lnTo>
                    <a:lnTo>
                      <a:pt x="24774" y="3725"/>
                    </a:lnTo>
                    <a:lnTo>
                      <a:pt x="24795" y="3662"/>
                    </a:lnTo>
                    <a:lnTo>
                      <a:pt x="24711" y="3495"/>
                    </a:lnTo>
                    <a:lnTo>
                      <a:pt x="24606" y="3474"/>
                    </a:lnTo>
                    <a:lnTo>
                      <a:pt x="24564" y="3411"/>
                    </a:lnTo>
                    <a:lnTo>
                      <a:pt x="24502" y="3411"/>
                    </a:lnTo>
                    <a:lnTo>
                      <a:pt x="24481" y="3578"/>
                    </a:lnTo>
                    <a:lnTo>
                      <a:pt x="24418" y="3578"/>
                    </a:lnTo>
                    <a:lnTo>
                      <a:pt x="24292" y="3369"/>
                    </a:lnTo>
                    <a:lnTo>
                      <a:pt x="24209" y="3369"/>
                    </a:lnTo>
                    <a:lnTo>
                      <a:pt x="24146" y="3285"/>
                    </a:lnTo>
                    <a:lnTo>
                      <a:pt x="24062" y="3327"/>
                    </a:lnTo>
                    <a:lnTo>
                      <a:pt x="24083" y="3495"/>
                    </a:lnTo>
                    <a:lnTo>
                      <a:pt x="24041" y="3516"/>
                    </a:lnTo>
                    <a:lnTo>
                      <a:pt x="23958" y="3495"/>
                    </a:lnTo>
                    <a:lnTo>
                      <a:pt x="23895" y="3620"/>
                    </a:lnTo>
                    <a:lnTo>
                      <a:pt x="23895" y="3704"/>
                    </a:lnTo>
                    <a:lnTo>
                      <a:pt x="23832" y="3746"/>
                    </a:lnTo>
                    <a:lnTo>
                      <a:pt x="23748" y="4039"/>
                    </a:lnTo>
                    <a:lnTo>
                      <a:pt x="23748" y="4143"/>
                    </a:lnTo>
                    <a:lnTo>
                      <a:pt x="23686" y="4227"/>
                    </a:lnTo>
                    <a:lnTo>
                      <a:pt x="23686" y="4353"/>
                    </a:lnTo>
                    <a:lnTo>
                      <a:pt x="23665" y="4374"/>
                    </a:lnTo>
                    <a:lnTo>
                      <a:pt x="23665" y="4478"/>
                    </a:lnTo>
                    <a:lnTo>
                      <a:pt x="23581" y="4541"/>
                    </a:lnTo>
                    <a:lnTo>
                      <a:pt x="23581" y="4771"/>
                    </a:lnTo>
                    <a:lnTo>
                      <a:pt x="23518" y="4813"/>
                    </a:lnTo>
                    <a:lnTo>
                      <a:pt x="23455" y="4792"/>
                    </a:lnTo>
                    <a:lnTo>
                      <a:pt x="23372" y="4980"/>
                    </a:lnTo>
                    <a:lnTo>
                      <a:pt x="23414" y="5064"/>
                    </a:lnTo>
                    <a:lnTo>
                      <a:pt x="23372" y="5169"/>
                    </a:lnTo>
                    <a:lnTo>
                      <a:pt x="23372" y="5273"/>
                    </a:lnTo>
                    <a:lnTo>
                      <a:pt x="23309" y="5378"/>
                    </a:lnTo>
                    <a:lnTo>
                      <a:pt x="23351" y="5462"/>
                    </a:lnTo>
                    <a:lnTo>
                      <a:pt x="23330" y="5524"/>
                    </a:lnTo>
                    <a:lnTo>
                      <a:pt x="23204" y="5524"/>
                    </a:lnTo>
                    <a:lnTo>
                      <a:pt x="23246" y="5587"/>
                    </a:lnTo>
                    <a:lnTo>
                      <a:pt x="23351" y="5629"/>
                    </a:lnTo>
                    <a:lnTo>
                      <a:pt x="23351" y="5734"/>
                    </a:lnTo>
                    <a:lnTo>
                      <a:pt x="23267" y="5713"/>
                    </a:lnTo>
                    <a:lnTo>
                      <a:pt x="23204" y="5734"/>
                    </a:lnTo>
                    <a:lnTo>
                      <a:pt x="23121" y="5796"/>
                    </a:lnTo>
                    <a:lnTo>
                      <a:pt x="23037" y="5754"/>
                    </a:lnTo>
                    <a:lnTo>
                      <a:pt x="22995" y="5817"/>
                    </a:lnTo>
                    <a:lnTo>
                      <a:pt x="22995" y="5922"/>
                    </a:lnTo>
                    <a:lnTo>
                      <a:pt x="22932" y="5964"/>
                    </a:lnTo>
                    <a:lnTo>
                      <a:pt x="22849" y="5922"/>
                    </a:lnTo>
                    <a:lnTo>
                      <a:pt x="22849" y="5817"/>
                    </a:lnTo>
                    <a:lnTo>
                      <a:pt x="22890" y="5734"/>
                    </a:lnTo>
                    <a:lnTo>
                      <a:pt x="22828" y="5650"/>
                    </a:lnTo>
                    <a:lnTo>
                      <a:pt x="22828" y="5482"/>
                    </a:lnTo>
                    <a:lnTo>
                      <a:pt x="22911" y="5294"/>
                    </a:lnTo>
                    <a:lnTo>
                      <a:pt x="22932" y="5169"/>
                    </a:lnTo>
                    <a:lnTo>
                      <a:pt x="23016" y="5085"/>
                    </a:lnTo>
                    <a:lnTo>
                      <a:pt x="23016" y="4980"/>
                    </a:lnTo>
                    <a:lnTo>
                      <a:pt x="23037" y="4876"/>
                    </a:lnTo>
                    <a:lnTo>
                      <a:pt x="23100" y="4646"/>
                    </a:lnTo>
                    <a:lnTo>
                      <a:pt x="23225" y="4562"/>
                    </a:lnTo>
                    <a:lnTo>
                      <a:pt x="23225" y="4436"/>
                    </a:lnTo>
                    <a:lnTo>
                      <a:pt x="23100" y="4436"/>
                    </a:lnTo>
                    <a:lnTo>
                      <a:pt x="23100" y="4353"/>
                    </a:lnTo>
                    <a:lnTo>
                      <a:pt x="23163" y="4269"/>
                    </a:lnTo>
                    <a:lnTo>
                      <a:pt x="23163" y="4039"/>
                    </a:lnTo>
                    <a:lnTo>
                      <a:pt x="23121" y="3976"/>
                    </a:lnTo>
                    <a:lnTo>
                      <a:pt x="23058" y="3850"/>
                    </a:lnTo>
                    <a:lnTo>
                      <a:pt x="23100" y="3809"/>
                    </a:lnTo>
                    <a:lnTo>
                      <a:pt x="23100" y="3662"/>
                    </a:lnTo>
                    <a:lnTo>
                      <a:pt x="23016" y="3662"/>
                    </a:lnTo>
                    <a:lnTo>
                      <a:pt x="22911" y="3537"/>
                    </a:lnTo>
                    <a:lnTo>
                      <a:pt x="22744" y="3599"/>
                    </a:lnTo>
                    <a:lnTo>
                      <a:pt x="22723" y="3725"/>
                    </a:lnTo>
                    <a:lnTo>
                      <a:pt x="22828" y="3809"/>
                    </a:lnTo>
                    <a:lnTo>
                      <a:pt x="22828" y="3913"/>
                    </a:lnTo>
                    <a:lnTo>
                      <a:pt x="22890" y="3976"/>
                    </a:lnTo>
                    <a:lnTo>
                      <a:pt x="22890" y="4060"/>
                    </a:lnTo>
                    <a:lnTo>
                      <a:pt x="22807" y="4060"/>
                    </a:lnTo>
                    <a:lnTo>
                      <a:pt x="22786" y="3955"/>
                    </a:lnTo>
                    <a:lnTo>
                      <a:pt x="22702" y="3955"/>
                    </a:lnTo>
                    <a:lnTo>
                      <a:pt x="22639" y="4081"/>
                    </a:lnTo>
                    <a:lnTo>
                      <a:pt x="22702" y="4122"/>
                    </a:lnTo>
                    <a:lnTo>
                      <a:pt x="22723" y="4227"/>
                    </a:lnTo>
                    <a:lnTo>
                      <a:pt x="22786" y="4353"/>
                    </a:lnTo>
                    <a:lnTo>
                      <a:pt x="22723" y="4394"/>
                    </a:lnTo>
                    <a:lnTo>
                      <a:pt x="22702" y="4353"/>
                    </a:lnTo>
                    <a:lnTo>
                      <a:pt x="22639" y="4290"/>
                    </a:lnTo>
                    <a:lnTo>
                      <a:pt x="22618" y="4436"/>
                    </a:lnTo>
                    <a:lnTo>
                      <a:pt x="22514" y="4353"/>
                    </a:lnTo>
                    <a:lnTo>
                      <a:pt x="22514" y="4248"/>
                    </a:lnTo>
                    <a:lnTo>
                      <a:pt x="22430" y="4248"/>
                    </a:lnTo>
                    <a:lnTo>
                      <a:pt x="22388" y="4353"/>
                    </a:lnTo>
                    <a:lnTo>
                      <a:pt x="22326" y="4332"/>
                    </a:lnTo>
                    <a:lnTo>
                      <a:pt x="22326" y="4185"/>
                    </a:lnTo>
                    <a:lnTo>
                      <a:pt x="22409" y="4122"/>
                    </a:lnTo>
                    <a:lnTo>
                      <a:pt x="22388" y="4081"/>
                    </a:lnTo>
                    <a:lnTo>
                      <a:pt x="22221" y="4143"/>
                    </a:lnTo>
                    <a:lnTo>
                      <a:pt x="22095" y="4269"/>
                    </a:lnTo>
                    <a:lnTo>
                      <a:pt x="22012" y="4143"/>
                    </a:lnTo>
                    <a:lnTo>
                      <a:pt x="21949" y="4143"/>
                    </a:lnTo>
                    <a:lnTo>
                      <a:pt x="21865" y="4227"/>
                    </a:lnTo>
                    <a:lnTo>
                      <a:pt x="21740" y="4227"/>
                    </a:lnTo>
                    <a:lnTo>
                      <a:pt x="21698" y="4164"/>
                    </a:lnTo>
                    <a:lnTo>
                      <a:pt x="21572" y="4185"/>
                    </a:lnTo>
                    <a:lnTo>
                      <a:pt x="21530" y="4143"/>
                    </a:lnTo>
                    <a:lnTo>
                      <a:pt x="21635" y="4060"/>
                    </a:lnTo>
                    <a:lnTo>
                      <a:pt x="21782" y="4039"/>
                    </a:lnTo>
                    <a:lnTo>
                      <a:pt x="21865" y="4060"/>
                    </a:lnTo>
                    <a:lnTo>
                      <a:pt x="21991" y="4039"/>
                    </a:lnTo>
                    <a:lnTo>
                      <a:pt x="21991" y="3955"/>
                    </a:lnTo>
                    <a:lnTo>
                      <a:pt x="22074" y="3934"/>
                    </a:lnTo>
                    <a:lnTo>
                      <a:pt x="22158" y="3955"/>
                    </a:lnTo>
                    <a:lnTo>
                      <a:pt x="22263" y="3850"/>
                    </a:lnTo>
                    <a:lnTo>
                      <a:pt x="22263" y="3746"/>
                    </a:lnTo>
                    <a:lnTo>
                      <a:pt x="22284" y="3662"/>
                    </a:lnTo>
                    <a:lnTo>
                      <a:pt x="22200" y="3599"/>
                    </a:lnTo>
                    <a:lnTo>
                      <a:pt x="22095" y="3411"/>
                    </a:lnTo>
                    <a:lnTo>
                      <a:pt x="21970" y="3348"/>
                    </a:lnTo>
                    <a:lnTo>
                      <a:pt x="21949" y="3285"/>
                    </a:lnTo>
                    <a:lnTo>
                      <a:pt x="21761" y="3118"/>
                    </a:lnTo>
                    <a:lnTo>
                      <a:pt x="21740" y="3076"/>
                    </a:lnTo>
                    <a:lnTo>
                      <a:pt x="21635" y="3076"/>
                    </a:lnTo>
                    <a:lnTo>
                      <a:pt x="21489" y="3139"/>
                    </a:lnTo>
                    <a:lnTo>
                      <a:pt x="21426" y="3139"/>
                    </a:lnTo>
                    <a:lnTo>
                      <a:pt x="21238" y="3327"/>
                    </a:lnTo>
                    <a:lnTo>
                      <a:pt x="21279" y="3390"/>
                    </a:lnTo>
                    <a:lnTo>
                      <a:pt x="21279" y="3453"/>
                    </a:lnTo>
                    <a:lnTo>
                      <a:pt x="21217" y="3495"/>
                    </a:lnTo>
                    <a:lnTo>
                      <a:pt x="21133" y="3516"/>
                    </a:lnTo>
                    <a:lnTo>
                      <a:pt x="21133" y="3453"/>
                    </a:lnTo>
                    <a:lnTo>
                      <a:pt x="21049" y="3495"/>
                    </a:lnTo>
                    <a:lnTo>
                      <a:pt x="20966" y="3432"/>
                    </a:lnTo>
                    <a:lnTo>
                      <a:pt x="20861" y="3432"/>
                    </a:lnTo>
                    <a:lnTo>
                      <a:pt x="20819" y="3495"/>
                    </a:lnTo>
                    <a:lnTo>
                      <a:pt x="20714" y="3495"/>
                    </a:lnTo>
                    <a:lnTo>
                      <a:pt x="20652" y="3432"/>
                    </a:lnTo>
                    <a:lnTo>
                      <a:pt x="20714" y="3390"/>
                    </a:lnTo>
                    <a:lnTo>
                      <a:pt x="20861" y="3348"/>
                    </a:lnTo>
                    <a:lnTo>
                      <a:pt x="20924" y="3244"/>
                    </a:lnTo>
                    <a:lnTo>
                      <a:pt x="21028" y="3223"/>
                    </a:lnTo>
                    <a:lnTo>
                      <a:pt x="21112" y="3244"/>
                    </a:lnTo>
                    <a:lnTo>
                      <a:pt x="21175" y="3139"/>
                    </a:lnTo>
                    <a:lnTo>
                      <a:pt x="21175" y="3013"/>
                    </a:lnTo>
                    <a:lnTo>
                      <a:pt x="21238" y="2972"/>
                    </a:lnTo>
                    <a:lnTo>
                      <a:pt x="21321" y="2972"/>
                    </a:lnTo>
                    <a:lnTo>
                      <a:pt x="21384" y="2804"/>
                    </a:lnTo>
                    <a:lnTo>
                      <a:pt x="21384" y="2616"/>
                    </a:lnTo>
                    <a:lnTo>
                      <a:pt x="21426" y="2553"/>
                    </a:lnTo>
                    <a:lnTo>
                      <a:pt x="21384" y="2449"/>
                    </a:lnTo>
                    <a:lnTo>
                      <a:pt x="21279" y="2449"/>
                    </a:lnTo>
                    <a:lnTo>
                      <a:pt x="21112" y="2490"/>
                    </a:lnTo>
                    <a:lnTo>
                      <a:pt x="20903" y="2553"/>
                    </a:lnTo>
                    <a:lnTo>
                      <a:pt x="20694" y="2616"/>
                    </a:lnTo>
                    <a:lnTo>
                      <a:pt x="20547" y="2658"/>
                    </a:lnTo>
                    <a:cubicBezTo>
                      <a:pt x="20652" y="2616"/>
                      <a:pt x="20798" y="2574"/>
                      <a:pt x="20903" y="2511"/>
                    </a:cubicBezTo>
                    <a:cubicBezTo>
                      <a:pt x="20945" y="2511"/>
                      <a:pt x="21028" y="2490"/>
                      <a:pt x="21070" y="2490"/>
                    </a:cubicBezTo>
                    <a:cubicBezTo>
                      <a:pt x="21217" y="2469"/>
                      <a:pt x="21238" y="2344"/>
                      <a:pt x="21175" y="2239"/>
                    </a:cubicBezTo>
                    <a:lnTo>
                      <a:pt x="21238" y="2177"/>
                    </a:lnTo>
                    <a:lnTo>
                      <a:pt x="21217" y="2072"/>
                    </a:lnTo>
                    <a:lnTo>
                      <a:pt x="21217" y="1967"/>
                    </a:lnTo>
                    <a:lnTo>
                      <a:pt x="21154" y="1884"/>
                    </a:lnTo>
                    <a:lnTo>
                      <a:pt x="21217" y="1842"/>
                    </a:lnTo>
                    <a:lnTo>
                      <a:pt x="21217" y="1674"/>
                    </a:lnTo>
                    <a:lnTo>
                      <a:pt x="21133" y="1507"/>
                    </a:lnTo>
                    <a:lnTo>
                      <a:pt x="21175" y="1402"/>
                    </a:lnTo>
                    <a:lnTo>
                      <a:pt x="21154" y="1109"/>
                    </a:lnTo>
                    <a:lnTo>
                      <a:pt x="20945" y="879"/>
                    </a:lnTo>
                    <a:lnTo>
                      <a:pt x="20924" y="775"/>
                    </a:lnTo>
                    <a:lnTo>
                      <a:pt x="20840" y="733"/>
                    </a:lnTo>
                    <a:lnTo>
                      <a:pt x="20694" y="796"/>
                    </a:lnTo>
                    <a:lnTo>
                      <a:pt x="20526" y="775"/>
                    </a:lnTo>
                    <a:lnTo>
                      <a:pt x="20442" y="837"/>
                    </a:lnTo>
                    <a:lnTo>
                      <a:pt x="20442" y="984"/>
                    </a:lnTo>
                    <a:lnTo>
                      <a:pt x="20212" y="1109"/>
                    </a:lnTo>
                    <a:lnTo>
                      <a:pt x="20212" y="1047"/>
                    </a:lnTo>
                    <a:lnTo>
                      <a:pt x="20380" y="900"/>
                    </a:lnTo>
                    <a:lnTo>
                      <a:pt x="20422" y="754"/>
                    </a:lnTo>
                    <a:lnTo>
                      <a:pt x="20317" y="670"/>
                    </a:lnTo>
                    <a:lnTo>
                      <a:pt x="20212" y="712"/>
                    </a:lnTo>
                    <a:lnTo>
                      <a:pt x="20129" y="733"/>
                    </a:lnTo>
                    <a:lnTo>
                      <a:pt x="20212" y="670"/>
                    </a:lnTo>
                    <a:lnTo>
                      <a:pt x="20191" y="586"/>
                    </a:lnTo>
                    <a:lnTo>
                      <a:pt x="19898" y="419"/>
                    </a:lnTo>
                    <a:lnTo>
                      <a:pt x="19815" y="293"/>
                    </a:lnTo>
                    <a:lnTo>
                      <a:pt x="19752" y="252"/>
                    </a:lnTo>
                    <a:lnTo>
                      <a:pt x="19773" y="105"/>
                    </a:lnTo>
                    <a:lnTo>
                      <a:pt x="1945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grpSp>
        <p:sp>
          <p:nvSpPr>
            <p:cNvPr id="22" name="Google Shape;490;p45">
              <a:extLst>
                <a:ext uri="{FF2B5EF4-FFF2-40B4-BE49-F238E27FC236}">
                  <a16:creationId xmlns:a16="http://schemas.microsoft.com/office/drawing/2014/main" id="{7A7F3C18-52E8-41B3-8D67-57740B432E07}"/>
                </a:ext>
              </a:extLst>
            </p:cNvPr>
            <p:cNvSpPr/>
            <p:nvPr/>
          </p:nvSpPr>
          <p:spPr>
            <a:xfrm>
              <a:off x="3216902" y="3020658"/>
              <a:ext cx="15456" cy="5959"/>
            </a:xfrm>
            <a:custGeom>
              <a:avLst/>
              <a:gdLst/>
              <a:ahLst/>
              <a:cxnLst/>
              <a:rect l="l" t="t" r="r" b="b"/>
              <a:pathLst>
                <a:path w="1298" h="524" extrusionOk="0">
                  <a:moveTo>
                    <a:pt x="503" y="0"/>
                  </a:moveTo>
                  <a:lnTo>
                    <a:pt x="293" y="42"/>
                  </a:lnTo>
                  <a:lnTo>
                    <a:pt x="168" y="21"/>
                  </a:lnTo>
                  <a:lnTo>
                    <a:pt x="63" y="42"/>
                  </a:lnTo>
                  <a:lnTo>
                    <a:pt x="1" y="147"/>
                  </a:lnTo>
                  <a:lnTo>
                    <a:pt x="105" y="230"/>
                  </a:lnTo>
                  <a:lnTo>
                    <a:pt x="189" y="209"/>
                  </a:lnTo>
                  <a:lnTo>
                    <a:pt x="252" y="230"/>
                  </a:lnTo>
                  <a:lnTo>
                    <a:pt x="314" y="377"/>
                  </a:lnTo>
                  <a:lnTo>
                    <a:pt x="398" y="439"/>
                  </a:lnTo>
                  <a:lnTo>
                    <a:pt x="524" y="439"/>
                  </a:lnTo>
                  <a:lnTo>
                    <a:pt x="607" y="523"/>
                  </a:lnTo>
                  <a:lnTo>
                    <a:pt x="775" y="523"/>
                  </a:lnTo>
                  <a:lnTo>
                    <a:pt x="775" y="377"/>
                  </a:lnTo>
                  <a:lnTo>
                    <a:pt x="879" y="377"/>
                  </a:lnTo>
                  <a:lnTo>
                    <a:pt x="900" y="439"/>
                  </a:lnTo>
                  <a:lnTo>
                    <a:pt x="984" y="439"/>
                  </a:lnTo>
                  <a:lnTo>
                    <a:pt x="1005" y="335"/>
                  </a:lnTo>
                  <a:lnTo>
                    <a:pt x="1089" y="377"/>
                  </a:lnTo>
                  <a:lnTo>
                    <a:pt x="1298" y="377"/>
                  </a:lnTo>
                  <a:lnTo>
                    <a:pt x="1298" y="335"/>
                  </a:lnTo>
                  <a:lnTo>
                    <a:pt x="1193" y="230"/>
                  </a:lnTo>
                  <a:lnTo>
                    <a:pt x="1047" y="209"/>
                  </a:lnTo>
                  <a:lnTo>
                    <a:pt x="942" y="21"/>
                  </a:lnTo>
                  <a:lnTo>
                    <a:pt x="50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491;p45">
              <a:extLst>
                <a:ext uri="{FF2B5EF4-FFF2-40B4-BE49-F238E27FC236}">
                  <a16:creationId xmlns:a16="http://schemas.microsoft.com/office/drawing/2014/main" id="{D542BB4F-12D7-41C5-8F8C-E443B4A5398A}"/>
                </a:ext>
              </a:extLst>
            </p:cNvPr>
            <p:cNvSpPr/>
            <p:nvPr/>
          </p:nvSpPr>
          <p:spPr>
            <a:xfrm>
              <a:off x="3243063" y="3010423"/>
              <a:ext cx="19695" cy="13340"/>
            </a:xfrm>
            <a:custGeom>
              <a:avLst/>
              <a:gdLst/>
              <a:ahLst/>
              <a:cxnLst/>
              <a:rect l="l" t="t" r="r" b="b"/>
              <a:pathLst>
                <a:path w="1654" h="1173" extrusionOk="0">
                  <a:moveTo>
                    <a:pt x="1089" y="0"/>
                  </a:moveTo>
                  <a:lnTo>
                    <a:pt x="1005" y="63"/>
                  </a:lnTo>
                  <a:lnTo>
                    <a:pt x="900" y="21"/>
                  </a:lnTo>
                  <a:lnTo>
                    <a:pt x="691" y="21"/>
                  </a:lnTo>
                  <a:lnTo>
                    <a:pt x="649" y="84"/>
                  </a:lnTo>
                  <a:lnTo>
                    <a:pt x="754" y="168"/>
                  </a:lnTo>
                  <a:lnTo>
                    <a:pt x="1068" y="272"/>
                  </a:lnTo>
                  <a:lnTo>
                    <a:pt x="1047" y="314"/>
                  </a:lnTo>
                  <a:lnTo>
                    <a:pt x="1109" y="398"/>
                  </a:lnTo>
                  <a:lnTo>
                    <a:pt x="1047" y="544"/>
                  </a:lnTo>
                  <a:lnTo>
                    <a:pt x="1109" y="649"/>
                  </a:lnTo>
                  <a:lnTo>
                    <a:pt x="1214" y="691"/>
                  </a:lnTo>
                  <a:lnTo>
                    <a:pt x="1340" y="795"/>
                  </a:lnTo>
                  <a:lnTo>
                    <a:pt x="1319" y="858"/>
                  </a:lnTo>
                  <a:lnTo>
                    <a:pt x="1068" y="858"/>
                  </a:lnTo>
                  <a:lnTo>
                    <a:pt x="1026" y="900"/>
                  </a:lnTo>
                  <a:lnTo>
                    <a:pt x="921" y="858"/>
                  </a:lnTo>
                  <a:lnTo>
                    <a:pt x="796" y="858"/>
                  </a:lnTo>
                  <a:lnTo>
                    <a:pt x="649" y="816"/>
                  </a:lnTo>
                  <a:lnTo>
                    <a:pt x="524" y="858"/>
                  </a:lnTo>
                  <a:lnTo>
                    <a:pt x="524" y="816"/>
                  </a:lnTo>
                  <a:lnTo>
                    <a:pt x="482" y="795"/>
                  </a:lnTo>
                  <a:lnTo>
                    <a:pt x="293" y="837"/>
                  </a:lnTo>
                  <a:lnTo>
                    <a:pt x="189" y="733"/>
                  </a:lnTo>
                  <a:lnTo>
                    <a:pt x="63" y="795"/>
                  </a:lnTo>
                  <a:lnTo>
                    <a:pt x="0" y="858"/>
                  </a:lnTo>
                  <a:lnTo>
                    <a:pt x="63" y="963"/>
                  </a:lnTo>
                  <a:lnTo>
                    <a:pt x="189" y="1005"/>
                  </a:lnTo>
                  <a:lnTo>
                    <a:pt x="314" y="1151"/>
                  </a:lnTo>
                  <a:lnTo>
                    <a:pt x="377" y="1172"/>
                  </a:lnTo>
                  <a:lnTo>
                    <a:pt x="377" y="1067"/>
                  </a:lnTo>
                  <a:lnTo>
                    <a:pt x="419" y="1026"/>
                  </a:lnTo>
                  <a:lnTo>
                    <a:pt x="691" y="1026"/>
                  </a:lnTo>
                  <a:lnTo>
                    <a:pt x="796" y="1067"/>
                  </a:lnTo>
                  <a:lnTo>
                    <a:pt x="1109" y="1067"/>
                  </a:lnTo>
                  <a:lnTo>
                    <a:pt x="1151" y="1047"/>
                  </a:lnTo>
                  <a:lnTo>
                    <a:pt x="1256" y="1109"/>
                  </a:lnTo>
                  <a:lnTo>
                    <a:pt x="1340" y="1109"/>
                  </a:lnTo>
                  <a:lnTo>
                    <a:pt x="1340" y="1047"/>
                  </a:lnTo>
                  <a:lnTo>
                    <a:pt x="1570" y="921"/>
                  </a:lnTo>
                  <a:lnTo>
                    <a:pt x="1570" y="837"/>
                  </a:lnTo>
                  <a:lnTo>
                    <a:pt x="1570" y="733"/>
                  </a:lnTo>
                  <a:lnTo>
                    <a:pt x="1528" y="607"/>
                  </a:lnTo>
                  <a:lnTo>
                    <a:pt x="1549" y="544"/>
                  </a:lnTo>
                  <a:lnTo>
                    <a:pt x="1633" y="502"/>
                  </a:lnTo>
                  <a:lnTo>
                    <a:pt x="1653" y="377"/>
                  </a:lnTo>
                  <a:lnTo>
                    <a:pt x="1612" y="293"/>
                  </a:lnTo>
                  <a:lnTo>
                    <a:pt x="1653" y="189"/>
                  </a:lnTo>
                  <a:lnTo>
                    <a:pt x="1633" y="126"/>
                  </a:lnTo>
                  <a:lnTo>
                    <a:pt x="1528" y="105"/>
                  </a:lnTo>
                  <a:lnTo>
                    <a:pt x="1423" y="126"/>
                  </a:lnTo>
                  <a:lnTo>
                    <a:pt x="1319" y="21"/>
                  </a:lnTo>
                  <a:lnTo>
                    <a:pt x="108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492;p45">
              <a:extLst>
                <a:ext uri="{FF2B5EF4-FFF2-40B4-BE49-F238E27FC236}">
                  <a16:creationId xmlns:a16="http://schemas.microsoft.com/office/drawing/2014/main" id="{0C2F84F0-3E75-4BB5-9BEC-4A218F918E93}"/>
                </a:ext>
              </a:extLst>
            </p:cNvPr>
            <p:cNvSpPr/>
            <p:nvPr/>
          </p:nvSpPr>
          <p:spPr>
            <a:xfrm>
              <a:off x="3173297" y="2986859"/>
              <a:ext cx="73267" cy="24997"/>
            </a:xfrm>
            <a:custGeom>
              <a:avLst/>
              <a:gdLst/>
              <a:ahLst/>
              <a:cxnLst/>
              <a:rect l="l" t="t" r="r" b="b"/>
              <a:pathLst>
                <a:path w="6153" h="2198" extrusionOk="0">
                  <a:moveTo>
                    <a:pt x="1570" y="1"/>
                  </a:moveTo>
                  <a:lnTo>
                    <a:pt x="1445" y="106"/>
                  </a:lnTo>
                  <a:lnTo>
                    <a:pt x="1131" y="106"/>
                  </a:lnTo>
                  <a:lnTo>
                    <a:pt x="901" y="168"/>
                  </a:lnTo>
                  <a:lnTo>
                    <a:pt x="817" y="252"/>
                  </a:lnTo>
                  <a:lnTo>
                    <a:pt x="566" y="315"/>
                  </a:lnTo>
                  <a:lnTo>
                    <a:pt x="482" y="419"/>
                  </a:lnTo>
                  <a:lnTo>
                    <a:pt x="377" y="482"/>
                  </a:lnTo>
                  <a:lnTo>
                    <a:pt x="357" y="608"/>
                  </a:lnTo>
                  <a:lnTo>
                    <a:pt x="419" y="712"/>
                  </a:lnTo>
                  <a:lnTo>
                    <a:pt x="398" y="775"/>
                  </a:lnTo>
                  <a:lnTo>
                    <a:pt x="294" y="712"/>
                  </a:lnTo>
                  <a:lnTo>
                    <a:pt x="85" y="817"/>
                  </a:lnTo>
                  <a:lnTo>
                    <a:pt x="1" y="796"/>
                  </a:lnTo>
                  <a:lnTo>
                    <a:pt x="1" y="880"/>
                  </a:lnTo>
                  <a:lnTo>
                    <a:pt x="105" y="922"/>
                  </a:lnTo>
                  <a:lnTo>
                    <a:pt x="252" y="796"/>
                  </a:lnTo>
                  <a:lnTo>
                    <a:pt x="273" y="817"/>
                  </a:lnTo>
                  <a:lnTo>
                    <a:pt x="273" y="922"/>
                  </a:lnTo>
                  <a:lnTo>
                    <a:pt x="419" y="817"/>
                  </a:lnTo>
                  <a:lnTo>
                    <a:pt x="524" y="817"/>
                  </a:lnTo>
                  <a:lnTo>
                    <a:pt x="629" y="629"/>
                  </a:lnTo>
                  <a:lnTo>
                    <a:pt x="796" y="670"/>
                  </a:lnTo>
                  <a:lnTo>
                    <a:pt x="838" y="608"/>
                  </a:lnTo>
                  <a:lnTo>
                    <a:pt x="922" y="691"/>
                  </a:lnTo>
                  <a:lnTo>
                    <a:pt x="1026" y="670"/>
                  </a:lnTo>
                  <a:lnTo>
                    <a:pt x="1214" y="461"/>
                  </a:lnTo>
                  <a:lnTo>
                    <a:pt x="1319" y="419"/>
                  </a:lnTo>
                  <a:lnTo>
                    <a:pt x="1361" y="357"/>
                  </a:lnTo>
                  <a:lnTo>
                    <a:pt x="1528" y="378"/>
                  </a:lnTo>
                  <a:lnTo>
                    <a:pt x="1654" y="378"/>
                  </a:lnTo>
                  <a:lnTo>
                    <a:pt x="1884" y="398"/>
                  </a:lnTo>
                  <a:lnTo>
                    <a:pt x="1968" y="461"/>
                  </a:lnTo>
                  <a:lnTo>
                    <a:pt x="1884" y="503"/>
                  </a:lnTo>
                  <a:lnTo>
                    <a:pt x="1758" y="503"/>
                  </a:lnTo>
                  <a:lnTo>
                    <a:pt x="1675" y="566"/>
                  </a:lnTo>
                  <a:lnTo>
                    <a:pt x="1758" y="629"/>
                  </a:lnTo>
                  <a:lnTo>
                    <a:pt x="2093" y="691"/>
                  </a:lnTo>
                  <a:lnTo>
                    <a:pt x="2177" y="670"/>
                  </a:lnTo>
                  <a:lnTo>
                    <a:pt x="2282" y="670"/>
                  </a:lnTo>
                  <a:lnTo>
                    <a:pt x="2386" y="733"/>
                  </a:lnTo>
                  <a:lnTo>
                    <a:pt x="2554" y="775"/>
                  </a:lnTo>
                  <a:lnTo>
                    <a:pt x="2616" y="775"/>
                  </a:lnTo>
                  <a:lnTo>
                    <a:pt x="2658" y="691"/>
                  </a:lnTo>
                  <a:lnTo>
                    <a:pt x="2721" y="775"/>
                  </a:lnTo>
                  <a:lnTo>
                    <a:pt x="2763" y="817"/>
                  </a:lnTo>
                  <a:lnTo>
                    <a:pt x="2930" y="942"/>
                  </a:lnTo>
                  <a:lnTo>
                    <a:pt x="3077" y="984"/>
                  </a:lnTo>
                  <a:lnTo>
                    <a:pt x="3139" y="942"/>
                  </a:lnTo>
                  <a:lnTo>
                    <a:pt x="3244" y="1026"/>
                  </a:lnTo>
                  <a:lnTo>
                    <a:pt x="3349" y="1005"/>
                  </a:lnTo>
                  <a:lnTo>
                    <a:pt x="3432" y="1047"/>
                  </a:lnTo>
                  <a:lnTo>
                    <a:pt x="3600" y="1005"/>
                  </a:lnTo>
                  <a:lnTo>
                    <a:pt x="3663" y="1026"/>
                  </a:lnTo>
                  <a:lnTo>
                    <a:pt x="3746" y="1361"/>
                  </a:lnTo>
                  <a:lnTo>
                    <a:pt x="3955" y="1570"/>
                  </a:lnTo>
                  <a:lnTo>
                    <a:pt x="4039" y="1612"/>
                  </a:lnTo>
                  <a:lnTo>
                    <a:pt x="4081" y="1549"/>
                  </a:lnTo>
                  <a:lnTo>
                    <a:pt x="4227" y="1633"/>
                  </a:lnTo>
                  <a:lnTo>
                    <a:pt x="4437" y="1633"/>
                  </a:lnTo>
                  <a:lnTo>
                    <a:pt x="4458" y="1675"/>
                  </a:lnTo>
                  <a:lnTo>
                    <a:pt x="4541" y="1738"/>
                  </a:lnTo>
                  <a:lnTo>
                    <a:pt x="4541" y="1842"/>
                  </a:lnTo>
                  <a:lnTo>
                    <a:pt x="4374" y="1863"/>
                  </a:lnTo>
                  <a:lnTo>
                    <a:pt x="4186" y="2051"/>
                  </a:lnTo>
                  <a:lnTo>
                    <a:pt x="4186" y="2156"/>
                  </a:lnTo>
                  <a:lnTo>
                    <a:pt x="4374" y="2177"/>
                  </a:lnTo>
                  <a:lnTo>
                    <a:pt x="4541" y="2135"/>
                  </a:lnTo>
                  <a:lnTo>
                    <a:pt x="4604" y="2156"/>
                  </a:lnTo>
                  <a:lnTo>
                    <a:pt x="4897" y="2093"/>
                  </a:lnTo>
                  <a:lnTo>
                    <a:pt x="5064" y="2093"/>
                  </a:lnTo>
                  <a:lnTo>
                    <a:pt x="5274" y="2198"/>
                  </a:lnTo>
                  <a:lnTo>
                    <a:pt x="5546" y="2135"/>
                  </a:lnTo>
                  <a:lnTo>
                    <a:pt x="5587" y="2072"/>
                  </a:lnTo>
                  <a:lnTo>
                    <a:pt x="5650" y="2072"/>
                  </a:lnTo>
                  <a:lnTo>
                    <a:pt x="5734" y="2030"/>
                  </a:lnTo>
                  <a:lnTo>
                    <a:pt x="5943" y="2051"/>
                  </a:lnTo>
                  <a:lnTo>
                    <a:pt x="6069" y="1989"/>
                  </a:lnTo>
                  <a:lnTo>
                    <a:pt x="6152" y="1884"/>
                  </a:lnTo>
                  <a:lnTo>
                    <a:pt x="6111" y="1842"/>
                  </a:lnTo>
                  <a:lnTo>
                    <a:pt x="6006" y="1821"/>
                  </a:lnTo>
                  <a:lnTo>
                    <a:pt x="5922" y="1654"/>
                  </a:lnTo>
                  <a:lnTo>
                    <a:pt x="5692" y="1549"/>
                  </a:lnTo>
                  <a:lnTo>
                    <a:pt x="5378" y="1549"/>
                  </a:lnTo>
                  <a:lnTo>
                    <a:pt x="5295" y="1528"/>
                  </a:lnTo>
                  <a:lnTo>
                    <a:pt x="5336" y="1466"/>
                  </a:lnTo>
                  <a:lnTo>
                    <a:pt x="5399" y="1319"/>
                  </a:lnTo>
                  <a:lnTo>
                    <a:pt x="5315" y="1298"/>
                  </a:lnTo>
                  <a:lnTo>
                    <a:pt x="5232" y="1340"/>
                  </a:lnTo>
                  <a:lnTo>
                    <a:pt x="5127" y="1340"/>
                  </a:lnTo>
                  <a:lnTo>
                    <a:pt x="4918" y="1194"/>
                  </a:lnTo>
                  <a:lnTo>
                    <a:pt x="4855" y="1235"/>
                  </a:lnTo>
                  <a:lnTo>
                    <a:pt x="4771" y="1152"/>
                  </a:lnTo>
                  <a:lnTo>
                    <a:pt x="4604" y="1026"/>
                  </a:lnTo>
                  <a:lnTo>
                    <a:pt x="4541" y="1131"/>
                  </a:lnTo>
                  <a:lnTo>
                    <a:pt x="4479" y="1089"/>
                  </a:lnTo>
                  <a:lnTo>
                    <a:pt x="4499" y="1005"/>
                  </a:lnTo>
                  <a:lnTo>
                    <a:pt x="4437" y="984"/>
                  </a:lnTo>
                  <a:lnTo>
                    <a:pt x="4395" y="1047"/>
                  </a:lnTo>
                  <a:lnTo>
                    <a:pt x="4332" y="984"/>
                  </a:lnTo>
                  <a:lnTo>
                    <a:pt x="4123" y="922"/>
                  </a:lnTo>
                  <a:lnTo>
                    <a:pt x="3955" y="796"/>
                  </a:lnTo>
                  <a:lnTo>
                    <a:pt x="3830" y="712"/>
                  </a:lnTo>
                  <a:lnTo>
                    <a:pt x="3704" y="587"/>
                  </a:lnTo>
                  <a:lnTo>
                    <a:pt x="3349" y="587"/>
                  </a:lnTo>
                  <a:lnTo>
                    <a:pt x="3244" y="524"/>
                  </a:lnTo>
                  <a:lnTo>
                    <a:pt x="3202" y="398"/>
                  </a:lnTo>
                  <a:lnTo>
                    <a:pt x="3077" y="252"/>
                  </a:lnTo>
                  <a:lnTo>
                    <a:pt x="2972" y="273"/>
                  </a:lnTo>
                  <a:lnTo>
                    <a:pt x="2909" y="210"/>
                  </a:lnTo>
                  <a:lnTo>
                    <a:pt x="2491" y="147"/>
                  </a:lnTo>
                  <a:lnTo>
                    <a:pt x="2365" y="210"/>
                  </a:lnTo>
                  <a:lnTo>
                    <a:pt x="2177" y="168"/>
                  </a:lnTo>
                  <a:lnTo>
                    <a:pt x="2072" y="43"/>
                  </a:lnTo>
                  <a:lnTo>
                    <a:pt x="182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493;p45">
              <a:extLst>
                <a:ext uri="{FF2B5EF4-FFF2-40B4-BE49-F238E27FC236}">
                  <a16:creationId xmlns:a16="http://schemas.microsoft.com/office/drawing/2014/main" id="{C38CEE06-3020-4B2D-939F-2561D5112AF9}"/>
                </a:ext>
              </a:extLst>
            </p:cNvPr>
            <p:cNvSpPr/>
            <p:nvPr/>
          </p:nvSpPr>
          <p:spPr>
            <a:xfrm>
              <a:off x="3371128" y="3527019"/>
              <a:ext cx="18695" cy="10247"/>
            </a:xfrm>
            <a:custGeom>
              <a:avLst/>
              <a:gdLst/>
              <a:ahLst/>
              <a:cxnLst/>
              <a:rect l="l" t="t" r="r" b="b"/>
              <a:pathLst>
                <a:path w="1570" h="901" extrusionOk="0">
                  <a:moveTo>
                    <a:pt x="1025" y="0"/>
                  </a:moveTo>
                  <a:lnTo>
                    <a:pt x="984" y="84"/>
                  </a:lnTo>
                  <a:lnTo>
                    <a:pt x="921" y="105"/>
                  </a:lnTo>
                  <a:lnTo>
                    <a:pt x="942" y="189"/>
                  </a:lnTo>
                  <a:lnTo>
                    <a:pt x="921" y="252"/>
                  </a:lnTo>
                  <a:lnTo>
                    <a:pt x="691" y="314"/>
                  </a:lnTo>
                  <a:lnTo>
                    <a:pt x="733" y="273"/>
                  </a:lnTo>
                  <a:lnTo>
                    <a:pt x="774" y="126"/>
                  </a:lnTo>
                  <a:lnTo>
                    <a:pt x="733" y="63"/>
                  </a:lnTo>
                  <a:lnTo>
                    <a:pt x="649" y="84"/>
                  </a:lnTo>
                  <a:lnTo>
                    <a:pt x="607" y="168"/>
                  </a:lnTo>
                  <a:lnTo>
                    <a:pt x="544" y="168"/>
                  </a:lnTo>
                  <a:lnTo>
                    <a:pt x="461" y="84"/>
                  </a:lnTo>
                  <a:lnTo>
                    <a:pt x="377" y="84"/>
                  </a:lnTo>
                  <a:lnTo>
                    <a:pt x="377" y="252"/>
                  </a:lnTo>
                  <a:lnTo>
                    <a:pt x="272" y="210"/>
                  </a:lnTo>
                  <a:lnTo>
                    <a:pt x="168" y="105"/>
                  </a:lnTo>
                  <a:lnTo>
                    <a:pt x="105" y="168"/>
                  </a:lnTo>
                  <a:lnTo>
                    <a:pt x="230" y="356"/>
                  </a:lnTo>
                  <a:lnTo>
                    <a:pt x="377" y="377"/>
                  </a:lnTo>
                  <a:lnTo>
                    <a:pt x="377" y="419"/>
                  </a:lnTo>
                  <a:lnTo>
                    <a:pt x="230" y="419"/>
                  </a:lnTo>
                  <a:lnTo>
                    <a:pt x="168" y="482"/>
                  </a:lnTo>
                  <a:lnTo>
                    <a:pt x="189" y="565"/>
                  </a:lnTo>
                  <a:lnTo>
                    <a:pt x="84" y="670"/>
                  </a:lnTo>
                  <a:lnTo>
                    <a:pt x="0" y="670"/>
                  </a:lnTo>
                  <a:lnTo>
                    <a:pt x="0" y="712"/>
                  </a:lnTo>
                  <a:lnTo>
                    <a:pt x="126" y="796"/>
                  </a:lnTo>
                  <a:lnTo>
                    <a:pt x="189" y="712"/>
                  </a:lnTo>
                  <a:lnTo>
                    <a:pt x="293" y="796"/>
                  </a:lnTo>
                  <a:lnTo>
                    <a:pt x="377" y="691"/>
                  </a:lnTo>
                  <a:lnTo>
                    <a:pt x="230" y="628"/>
                  </a:lnTo>
                  <a:lnTo>
                    <a:pt x="335" y="586"/>
                  </a:lnTo>
                  <a:lnTo>
                    <a:pt x="523" y="607"/>
                  </a:lnTo>
                  <a:lnTo>
                    <a:pt x="649" y="565"/>
                  </a:lnTo>
                  <a:lnTo>
                    <a:pt x="649" y="461"/>
                  </a:lnTo>
                  <a:cubicBezTo>
                    <a:pt x="649" y="461"/>
                    <a:pt x="667" y="470"/>
                    <a:pt x="680" y="470"/>
                  </a:cubicBezTo>
                  <a:cubicBezTo>
                    <a:pt x="686" y="470"/>
                    <a:pt x="691" y="468"/>
                    <a:pt x="691" y="461"/>
                  </a:cubicBezTo>
                  <a:cubicBezTo>
                    <a:pt x="795" y="398"/>
                    <a:pt x="900" y="377"/>
                    <a:pt x="1005" y="314"/>
                  </a:cubicBezTo>
                  <a:lnTo>
                    <a:pt x="1046" y="398"/>
                  </a:lnTo>
                  <a:lnTo>
                    <a:pt x="1025" y="461"/>
                  </a:lnTo>
                  <a:lnTo>
                    <a:pt x="942" y="419"/>
                  </a:lnTo>
                  <a:lnTo>
                    <a:pt x="858" y="461"/>
                  </a:lnTo>
                  <a:lnTo>
                    <a:pt x="691" y="712"/>
                  </a:lnTo>
                  <a:lnTo>
                    <a:pt x="753" y="733"/>
                  </a:lnTo>
                  <a:lnTo>
                    <a:pt x="837" y="879"/>
                  </a:lnTo>
                  <a:lnTo>
                    <a:pt x="921" y="900"/>
                  </a:lnTo>
                  <a:lnTo>
                    <a:pt x="921" y="837"/>
                  </a:lnTo>
                  <a:lnTo>
                    <a:pt x="837" y="733"/>
                  </a:lnTo>
                  <a:lnTo>
                    <a:pt x="858" y="712"/>
                  </a:lnTo>
                  <a:lnTo>
                    <a:pt x="963" y="775"/>
                  </a:lnTo>
                  <a:lnTo>
                    <a:pt x="1025" y="733"/>
                  </a:lnTo>
                  <a:lnTo>
                    <a:pt x="963" y="691"/>
                  </a:lnTo>
                  <a:lnTo>
                    <a:pt x="963" y="607"/>
                  </a:lnTo>
                  <a:lnTo>
                    <a:pt x="1067" y="628"/>
                  </a:lnTo>
                  <a:lnTo>
                    <a:pt x="1172" y="607"/>
                  </a:lnTo>
                  <a:lnTo>
                    <a:pt x="1172" y="586"/>
                  </a:lnTo>
                  <a:lnTo>
                    <a:pt x="1088" y="586"/>
                  </a:lnTo>
                  <a:lnTo>
                    <a:pt x="1046" y="524"/>
                  </a:lnTo>
                  <a:lnTo>
                    <a:pt x="1088" y="503"/>
                  </a:lnTo>
                  <a:lnTo>
                    <a:pt x="1193" y="524"/>
                  </a:lnTo>
                  <a:lnTo>
                    <a:pt x="1339" y="503"/>
                  </a:lnTo>
                  <a:lnTo>
                    <a:pt x="1444" y="419"/>
                  </a:lnTo>
                  <a:lnTo>
                    <a:pt x="1549" y="398"/>
                  </a:lnTo>
                  <a:lnTo>
                    <a:pt x="1507" y="314"/>
                  </a:lnTo>
                  <a:lnTo>
                    <a:pt x="1465" y="293"/>
                  </a:lnTo>
                  <a:lnTo>
                    <a:pt x="1444" y="273"/>
                  </a:lnTo>
                  <a:lnTo>
                    <a:pt x="1486" y="210"/>
                  </a:lnTo>
                  <a:lnTo>
                    <a:pt x="1569" y="189"/>
                  </a:lnTo>
                  <a:lnTo>
                    <a:pt x="1528" y="126"/>
                  </a:lnTo>
                  <a:lnTo>
                    <a:pt x="1381" y="105"/>
                  </a:lnTo>
                  <a:lnTo>
                    <a:pt x="1318" y="126"/>
                  </a:lnTo>
                  <a:lnTo>
                    <a:pt x="1339" y="189"/>
                  </a:lnTo>
                  <a:lnTo>
                    <a:pt x="1256" y="210"/>
                  </a:lnTo>
                  <a:lnTo>
                    <a:pt x="1172" y="105"/>
                  </a:lnTo>
                  <a:lnTo>
                    <a:pt x="1172" y="42"/>
                  </a:lnTo>
                  <a:lnTo>
                    <a:pt x="102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94;p45">
              <a:extLst>
                <a:ext uri="{FF2B5EF4-FFF2-40B4-BE49-F238E27FC236}">
                  <a16:creationId xmlns:a16="http://schemas.microsoft.com/office/drawing/2014/main" id="{CF46EAB0-221A-488A-A6E9-930DB2D03DD1}"/>
                </a:ext>
              </a:extLst>
            </p:cNvPr>
            <p:cNvSpPr/>
            <p:nvPr/>
          </p:nvSpPr>
          <p:spPr>
            <a:xfrm>
              <a:off x="3183264" y="3080853"/>
              <a:ext cx="38140" cy="16672"/>
            </a:xfrm>
            <a:custGeom>
              <a:avLst/>
              <a:gdLst/>
              <a:ahLst/>
              <a:cxnLst/>
              <a:rect l="l" t="t" r="r" b="b"/>
              <a:pathLst>
                <a:path w="3203" h="1466" extrusionOk="0">
                  <a:moveTo>
                    <a:pt x="2072" y="1"/>
                  </a:moveTo>
                  <a:lnTo>
                    <a:pt x="2030" y="43"/>
                  </a:lnTo>
                  <a:lnTo>
                    <a:pt x="1863" y="147"/>
                  </a:lnTo>
                  <a:lnTo>
                    <a:pt x="1675" y="189"/>
                  </a:lnTo>
                  <a:lnTo>
                    <a:pt x="1319" y="377"/>
                  </a:lnTo>
                  <a:lnTo>
                    <a:pt x="1214" y="461"/>
                  </a:lnTo>
                  <a:lnTo>
                    <a:pt x="1131" y="482"/>
                  </a:lnTo>
                  <a:lnTo>
                    <a:pt x="921" y="482"/>
                  </a:lnTo>
                  <a:lnTo>
                    <a:pt x="733" y="315"/>
                  </a:lnTo>
                  <a:lnTo>
                    <a:pt x="608" y="273"/>
                  </a:lnTo>
                  <a:lnTo>
                    <a:pt x="566" y="294"/>
                  </a:lnTo>
                  <a:lnTo>
                    <a:pt x="629" y="356"/>
                  </a:lnTo>
                  <a:lnTo>
                    <a:pt x="629" y="398"/>
                  </a:lnTo>
                  <a:lnTo>
                    <a:pt x="566" y="419"/>
                  </a:lnTo>
                  <a:lnTo>
                    <a:pt x="461" y="377"/>
                  </a:lnTo>
                  <a:lnTo>
                    <a:pt x="419" y="315"/>
                  </a:lnTo>
                  <a:lnTo>
                    <a:pt x="461" y="294"/>
                  </a:lnTo>
                  <a:lnTo>
                    <a:pt x="482" y="294"/>
                  </a:lnTo>
                  <a:lnTo>
                    <a:pt x="461" y="252"/>
                  </a:lnTo>
                  <a:lnTo>
                    <a:pt x="398" y="252"/>
                  </a:lnTo>
                  <a:lnTo>
                    <a:pt x="315" y="210"/>
                  </a:lnTo>
                  <a:lnTo>
                    <a:pt x="273" y="168"/>
                  </a:lnTo>
                  <a:lnTo>
                    <a:pt x="252" y="84"/>
                  </a:lnTo>
                  <a:lnTo>
                    <a:pt x="147" y="84"/>
                  </a:lnTo>
                  <a:lnTo>
                    <a:pt x="85" y="147"/>
                  </a:lnTo>
                  <a:lnTo>
                    <a:pt x="85" y="252"/>
                  </a:lnTo>
                  <a:lnTo>
                    <a:pt x="43" y="315"/>
                  </a:lnTo>
                  <a:lnTo>
                    <a:pt x="1" y="398"/>
                  </a:lnTo>
                  <a:lnTo>
                    <a:pt x="85" y="419"/>
                  </a:lnTo>
                  <a:lnTo>
                    <a:pt x="147" y="524"/>
                  </a:lnTo>
                  <a:lnTo>
                    <a:pt x="64" y="587"/>
                  </a:lnTo>
                  <a:lnTo>
                    <a:pt x="43" y="691"/>
                  </a:lnTo>
                  <a:lnTo>
                    <a:pt x="43" y="733"/>
                  </a:lnTo>
                  <a:lnTo>
                    <a:pt x="64" y="796"/>
                  </a:lnTo>
                  <a:lnTo>
                    <a:pt x="168" y="796"/>
                  </a:lnTo>
                  <a:lnTo>
                    <a:pt x="252" y="817"/>
                  </a:lnTo>
                  <a:lnTo>
                    <a:pt x="357" y="796"/>
                  </a:lnTo>
                  <a:lnTo>
                    <a:pt x="398" y="733"/>
                  </a:lnTo>
                  <a:lnTo>
                    <a:pt x="461" y="796"/>
                  </a:lnTo>
                  <a:lnTo>
                    <a:pt x="461" y="838"/>
                  </a:lnTo>
                  <a:lnTo>
                    <a:pt x="524" y="880"/>
                  </a:lnTo>
                  <a:lnTo>
                    <a:pt x="733" y="900"/>
                  </a:lnTo>
                  <a:lnTo>
                    <a:pt x="775" y="1026"/>
                  </a:lnTo>
                  <a:lnTo>
                    <a:pt x="817" y="1193"/>
                  </a:lnTo>
                  <a:lnTo>
                    <a:pt x="921" y="1235"/>
                  </a:lnTo>
                  <a:lnTo>
                    <a:pt x="1026" y="1235"/>
                  </a:lnTo>
                  <a:lnTo>
                    <a:pt x="1047" y="1152"/>
                  </a:lnTo>
                  <a:lnTo>
                    <a:pt x="1005" y="1131"/>
                  </a:lnTo>
                  <a:lnTo>
                    <a:pt x="1047" y="1047"/>
                  </a:lnTo>
                  <a:lnTo>
                    <a:pt x="1131" y="1089"/>
                  </a:lnTo>
                  <a:lnTo>
                    <a:pt x="1152" y="1131"/>
                  </a:lnTo>
                  <a:lnTo>
                    <a:pt x="1131" y="1193"/>
                  </a:lnTo>
                  <a:lnTo>
                    <a:pt x="1152" y="1319"/>
                  </a:lnTo>
                  <a:lnTo>
                    <a:pt x="1152" y="1403"/>
                  </a:lnTo>
                  <a:lnTo>
                    <a:pt x="1193" y="1444"/>
                  </a:lnTo>
                  <a:lnTo>
                    <a:pt x="1340" y="1465"/>
                  </a:lnTo>
                  <a:lnTo>
                    <a:pt x="1424" y="1361"/>
                  </a:lnTo>
                  <a:lnTo>
                    <a:pt x="1507" y="1298"/>
                  </a:lnTo>
                  <a:lnTo>
                    <a:pt x="1612" y="1319"/>
                  </a:lnTo>
                  <a:lnTo>
                    <a:pt x="1654" y="1298"/>
                  </a:lnTo>
                  <a:lnTo>
                    <a:pt x="1654" y="1152"/>
                  </a:lnTo>
                  <a:lnTo>
                    <a:pt x="1570" y="1089"/>
                  </a:lnTo>
                  <a:lnTo>
                    <a:pt x="1465" y="1026"/>
                  </a:lnTo>
                  <a:lnTo>
                    <a:pt x="1445" y="921"/>
                  </a:lnTo>
                  <a:lnTo>
                    <a:pt x="1445" y="880"/>
                  </a:lnTo>
                  <a:lnTo>
                    <a:pt x="1549" y="817"/>
                  </a:lnTo>
                  <a:lnTo>
                    <a:pt x="1737" y="775"/>
                  </a:lnTo>
                  <a:lnTo>
                    <a:pt x="1884" y="628"/>
                  </a:lnTo>
                  <a:lnTo>
                    <a:pt x="1884" y="587"/>
                  </a:lnTo>
                  <a:lnTo>
                    <a:pt x="1863" y="566"/>
                  </a:lnTo>
                  <a:lnTo>
                    <a:pt x="1863" y="419"/>
                  </a:lnTo>
                  <a:lnTo>
                    <a:pt x="2051" y="356"/>
                  </a:lnTo>
                  <a:lnTo>
                    <a:pt x="2177" y="315"/>
                  </a:lnTo>
                  <a:lnTo>
                    <a:pt x="2261" y="377"/>
                  </a:lnTo>
                  <a:lnTo>
                    <a:pt x="2365" y="482"/>
                  </a:lnTo>
                  <a:lnTo>
                    <a:pt x="2449" y="482"/>
                  </a:lnTo>
                  <a:lnTo>
                    <a:pt x="2553" y="608"/>
                  </a:lnTo>
                  <a:lnTo>
                    <a:pt x="2574" y="712"/>
                  </a:lnTo>
                  <a:lnTo>
                    <a:pt x="2616" y="775"/>
                  </a:lnTo>
                  <a:lnTo>
                    <a:pt x="2679" y="733"/>
                  </a:lnTo>
                  <a:lnTo>
                    <a:pt x="2763" y="670"/>
                  </a:lnTo>
                  <a:lnTo>
                    <a:pt x="2805" y="670"/>
                  </a:lnTo>
                  <a:lnTo>
                    <a:pt x="2826" y="733"/>
                  </a:lnTo>
                  <a:lnTo>
                    <a:pt x="2784" y="796"/>
                  </a:lnTo>
                  <a:lnTo>
                    <a:pt x="2721" y="796"/>
                  </a:lnTo>
                  <a:lnTo>
                    <a:pt x="2616" y="942"/>
                  </a:lnTo>
                  <a:lnTo>
                    <a:pt x="2595" y="984"/>
                  </a:lnTo>
                  <a:lnTo>
                    <a:pt x="2616" y="1131"/>
                  </a:lnTo>
                  <a:lnTo>
                    <a:pt x="2763" y="1319"/>
                  </a:lnTo>
                  <a:lnTo>
                    <a:pt x="2888" y="1424"/>
                  </a:lnTo>
                  <a:lnTo>
                    <a:pt x="2972" y="1235"/>
                  </a:lnTo>
                  <a:lnTo>
                    <a:pt x="3014" y="1235"/>
                  </a:lnTo>
                  <a:lnTo>
                    <a:pt x="3098" y="1193"/>
                  </a:lnTo>
                  <a:lnTo>
                    <a:pt x="3118" y="1047"/>
                  </a:lnTo>
                  <a:lnTo>
                    <a:pt x="3202" y="900"/>
                  </a:lnTo>
                  <a:lnTo>
                    <a:pt x="3139" y="733"/>
                  </a:lnTo>
                  <a:lnTo>
                    <a:pt x="3139" y="691"/>
                  </a:lnTo>
                  <a:lnTo>
                    <a:pt x="3181" y="587"/>
                  </a:lnTo>
                  <a:lnTo>
                    <a:pt x="3118" y="524"/>
                  </a:lnTo>
                  <a:lnTo>
                    <a:pt x="3035" y="482"/>
                  </a:lnTo>
                  <a:lnTo>
                    <a:pt x="3014" y="419"/>
                  </a:lnTo>
                  <a:lnTo>
                    <a:pt x="2909" y="294"/>
                  </a:lnTo>
                  <a:lnTo>
                    <a:pt x="2679" y="168"/>
                  </a:lnTo>
                  <a:lnTo>
                    <a:pt x="2512" y="147"/>
                  </a:lnTo>
                  <a:lnTo>
                    <a:pt x="2281" y="147"/>
                  </a:lnTo>
                  <a:lnTo>
                    <a:pt x="2198" y="105"/>
                  </a:lnTo>
                  <a:lnTo>
                    <a:pt x="2156" y="63"/>
                  </a:lnTo>
                  <a:lnTo>
                    <a:pt x="207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495;p45">
              <a:extLst>
                <a:ext uri="{FF2B5EF4-FFF2-40B4-BE49-F238E27FC236}">
                  <a16:creationId xmlns:a16="http://schemas.microsoft.com/office/drawing/2014/main" id="{AE7FDA0B-592B-4D31-AFB5-2262ECE328BC}"/>
                </a:ext>
              </a:extLst>
            </p:cNvPr>
            <p:cNvSpPr/>
            <p:nvPr/>
          </p:nvSpPr>
          <p:spPr>
            <a:xfrm>
              <a:off x="3163092" y="3070629"/>
              <a:ext cx="23172" cy="20709"/>
            </a:xfrm>
            <a:custGeom>
              <a:avLst/>
              <a:gdLst/>
              <a:ahLst/>
              <a:cxnLst/>
              <a:rect l="l" t="t" r="r" b="b"/>
              <a:pathLst>
                <a:path w="1946" h="1821" extrusionOk="0">
                  <a:moveTo>
                    <a:pt x="293" y="0"/>
                  </a:moveTo>
                  <a:lnTo>
                    <a:pt x="105" y="21"/>
                  </a:lnTo>
                  <a:lnTo>
                    <a:pt x="105" y="42"/>
                  </a:lnTo>
                  <a:lnTo>
                    <a:pt x="63" y="63"/>
                  </a:lnTo>
                  <a:lnTo>
                    <a:pt x="84" y="63"/>
                  </a:lnTo>
                  <a:lnTo>
                    <a:pt x="63" y="209"/>
                  </a:lnTo>
                  <a:lnTo>
                    <a:pt x="0" y="230"/>
                  </a:lnTo>
                  <a:lnTo>
                    <a:pt x="63" y="251"/>
                  </a:lnTo>
                  <a:lnTo>
                    <a:pt x="126" y="272"/>
                  </a:lnTo>
                  <a:lnTo>
                    <a:pt x="167" y="377"/>
                  </a:lnTo>
                  <a:lnTo>
                    <a:pt x="63" y="460"/>
                  </a:lnTo>
                  <a:lnTo>
                    <a:pt x="0" y="586"/>
                  </a:lnTo>
                  <a:lnTo>
                    <a:pt x="21" y="690"/>
                  </a:lnTo>
                  <a:lnTo>
                    <a:pt x="188" y="837"/>
                  </a:lnTo>
                  <a:lnTo>
                    <a:pt x="335" y="837"/>
                  </a:lnTo>
                  <a:lnTo>
                    <a:pt x="418" y="879"/>
                  </a:lnTo>
                  <a:lnTo>
                    <a:pt x="481" y="983"/>
                  </a:lnTo>
                  <a:lnTo>
                    <a:pt x="523" y="983"/>
                  </a:lnTo>
                  <a:lnTo>
                    <a:pt x="607" y="879"/>
                  </a:lnTo>
                  <a:lnTo>
                    <a:pt x="586" y="774"/>
                  </a:lnTo>
                  <a:lnTo>
                    <a:pt x="418" y="670"/>
                  </a:lnTo>
                  <a:lnTo>
                    <a:pt x="377" y="586"/>
                  </a:lnTo>
                  <a:lnTo>
                    <a:pt x="418" y="565"/>
                  </a:lnTo>
                  <a:lnTo>
                    <a:pt x="523" y="649"/>
                  </a:lnTo>
                  <a:lnTo>
                    <a:pt x="628" y="690"/>
                  </a:lnTo>
                  <a:lnTo>
                    <a:pt x="649" y="774"/>
                  </a:lnTo>
                  <a:lnTo>
                    <a:pt x="753" y="858"/>
                  </a:lnTo>
                  <a:lnTo>
                    <a:pt x="795" y="983"/>
                  </a:lnTo>
                  <a:lnTo>
                    <a:pt x="921" y="1067"/>
                  </a:lnTo>
                  <a:lnTo>
                    <a:pt x="1025" y="1151"/>
                  </a:lnTo>
                  <a:lnTo>
                    <a:pt x="1109" y="1193"/>
                  </a:lnTo>
                  <a:lnTo>
                    <a:pt x="1234" y="1318"/>
                  </a:lnTo>
                  <a:lnTo>
                    <a:pt x="1255" y="1402"/>
                  </a:lnTo>
                  <a:lnTo>
                    <a:pt x="1172" y="1486"/>
                  </a:lnTo>
                  <a:lnTo>
                    <a:pt x="1172" y="1569"/>
                  </a:lnTo>
                  <a:lnTo>
                    <a:pt x="1234" y="1632"/>
                  </a:lnTo>
                  <a:lnTo>
                    <a:pt x="1360" y="1695"/>
                  </a:lnTo>
                  <a:lnTo>
                    <a:pt x="1444" y="1737"/>
                  </a:lnTo>
                  <a:lnTo>
                    <a:pt x="1486" y="1716"/>
                  </a:lnTo>
                  <a:lnTo>
                    <a:pt x="1527" y="1632"/>
                  </a:lnTo>
                  <a:lnTo>
                    <a:pt x="1465" y="1569"/>
                  </a:lnTo>
                  <a:lnTo>
                    <a:pt x="1360" y="1507"/>
                  </a:lnTo>
                  <a:lnTo>
                    <a:pt x="1360" y="1486"/>
                  </a:lnTo>
                  <a:lnTo>
                    <a:pt x="1381" y="1465"/>
                  </a:lnTo>
                  <a:lnTo>
                    <a:pt x="1465" y="1507"/>
                  </a:lnTo>
                  <a:lnTo>
                    <a:pt x="1548" y="1632"/>
                  </a:lnTo>
                  <a:lnTo>
                    <a:pt x="1548" y="1737"/>
                  </a:lnTo>
                  <a:lnTo>
                    <a:pt x="1590" y="1737"/>
                  </a:lnTo>
                  <a:lnTo>
                    <a:pt x="1632" y="1779"/>
                  </a:lnTo>
                  <a:lnTo>
                    <a:pt x="1674" y="1820"/>
                  </a:lnTo>
                  <a:lnTo>
                    <a:pt x="1737" y="1820"/>
                  </a:lnTo>
                  <a:lnTo>
                    <a:pt x="1758" y="1779"/>
                  </a:lnTo>
                  <a:lnTo>
                    <a:pt x="1758" y="1695"/>
                  </a:lnTo>
                  <a:lnTo>
                    <a:pt x="1737" y="1632"/>
                  </a:lnTo>
                  <a:lnTo>
                    <a:pt x="1737" y="1590"/>
                  </a:lnTo>
                  <a:lnTo>
                    <a:pt x="1758" y="1486"/>
                  </a:lnTo>
                  <a:lnTo>
                    <a:pt x="1841" y="1423"/>
                  </a:lnTo>
                  <a:lnTo>
                    <a:pt x="1779" y="1318"/>
                  </a:lnTo>
                  <a:lnTo>
                    <a:pt x="1695" y="1297"/>
                  </a:lnTo>
                  <a:lnTo>
                    <a:pt x="1737" y="1214"/>
                  </a:lnTo>
                  <a:lnTo>
                    <a:pt x="1779" y="1151"/>
                  </a:lnTo>
                  <a:lnTo>
                    <a:pt x="1779" y="1046"/>
                  </a:lnTo>
                  <a:lnTo>
                    <a:pt x="1841" y="983"/>
                  </a:lnTo>
                  <a:lnTo>
                    <a:pt x="1946" y="983"/>
                  </a:lnTo>
                  <a:lnTo>
                    <a:pt x="1946" y="962"/>
                  </a:lnTo>
                  <a:lnTo>
                    <a:pt x="1862" y="900"/>
                  </a:lnTo>
                  <a:lnTo>
                    <a:pt x="1758" y="879"/>
                  </a:lnTo>
                  <a:lnTo>
                    <a:pt x="1695" y="795"/>
                  </a:lnTo>
                  <a:lnTo>
                    <a:pt x="1653" y="732"/>
                  </a:lnTo>
                  <a:lnTo>
                    <a:pt x="1548" y="586"/>
                  </a:lnTo>
                  <a:lnTo>
                    <a:pt x="1465" y="481"/>
                  </a:lnTo>
                  <a:lnTo>
                    <a:pt x="1465" y="356"/>
                  </a:lnTo>
                  <a:lnTo>
                    <a:pt x="1423" y="251"/>
                  </a:lnTo>
                  <a:lnTo>
                    <a:pt x="1360" y="272"/>
                  </a:lnTo>
                  <a:lnTo>
                    <a:pt x="1339" y="335"/>
                  </a:lnTo>
                  <a:lnTo>
                    <a:pt x="1234" y="335"/>
                  </a:lnTo>
                  <a:lnTo>
                    <a:pt x="1255" y="272"/>
                  </a:lnTo>
                  <a:lnTo>
                    <a:pt x="1172" y="272"/>
                  </a:lnTo>
                  <a:lnTo>
                    <a:pt x="1130" y="314"/>
                  </a:lnTo>
                  <a:lnTo>
                    <a:pt x="1025" y="209"/>
                  </a:lnTo>
                  <a:lnTo>
                    <a:pt x="1025" y="146"/>
                  </a:lnTo>
                  <a:lnTo>
                    <a:pt x="942" y="126"/>
                  </a:lnTo>
                  <a:lnTo>
                    <a:pt x="858" y="42"/>
                  </a:lnTo>
                  <a:lnTo>
                    <a:pt x="711" y="42"/>
                  </a:lnTo>
                  <a:lnTo>
                    <a:pt x="607" y="63"/>
                  </a:lnTo>
                  <a:lnTo>
                    <a:pt x="29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96;p45">
              <a:extLst>
                <a:ext uri="{FF2B5EF4-FFF2-40B4-BE49-F238E27FC236}">
                  <a16:creationId xmlns:a16="http://schemas.microsoft.com/office/drawing/2014/main" id="{9A0E6615-201A-460E-896D-FF12564ABF20}"/>
                </a:ext>
              </a:extLst>
            </p:cNvPr>
            <p:cNvSpPr/>
            <p:nvPr/>
          </p:nvSpPr>
          <p:spPr>
            <a:xfrm>
              <a:off x="3150875" y="3043494"/>
              <a:ext cx="32150" cy="30467"/>
            </a:xfrm>
            <a:custGeom>
              <a:avLst/>
              <a:gdLst/>
              <a:ahLst/>
              <a:cxnLst/>
              <a:rect l="l" t="t" r="r" b="b"/>
              <a:pathLst>
                <a:path w="2700" h="2679" extrusionOk="0">
                  <a:moveTo>
                    <a:pt x="2470" y="1"/>
                  </a:moveTo>
                  <a:lnTo>
                    <a:pt x="2407" y="22"/>
                  </a:lnTo>
                  <a:lnTo>
                    <a:pt x="2386" y="105"/>
                  </a:lnTo>
                  <a:lnTo>
                    <a:pt x="2302" y="126"/>
                  </a:lnTo>
                  <a:lnTo>
                    <a:pt x="2198" y="210"/>
                  </a:lnTo>
                  <a:lnTo>
                    <a:pt x="2093" y="210"/>
                  </a:lnTo>
                  <a:lnTo>
                    <a:pt x="2072" y="294"/>
                  </a:lnTo>
                  <a:lnTo>
                    <a:pt x="1988" y="252"/>
                  </a:lnTo>
                  <a:lnTo>
                    <a:pt x="1884" y="294"/>
                  </a:lnTo>
                  <a:lnTo>
                    <a:pt x="1863" y="231"/>
                  </a:lnTo>
                  <a:lnTo>
                    <a:pt x="1779" y="189"/>
                  </a:lnTo>
                  <a:lnTo>
                    <a:pt x="1737" y="189"/>
                  </a:lnTo>
                  <a:lnTo>
                    <a:pt x="1696" y="294"/>
                  </a:lnTo>
                  <a:lnTo>
                    <a:pt x="1591" y="294"/>
                  </a:lnTo>
                  <a:lnTo>
                    <a:pt x="1528" y="419"/>
                  </a:lnTo>
                  <a:lnTo>
                    <a:pt x="1528" y="461"/>
                  </a:lnTo>
                  <a:lnTo>
                    <a:pt x="1465" y="503"/>
                  </a:lnTo>
                  <a:lnTo>
                    <a:pt x="1361" y="587"/>
                  </a:lnTo>
                  <a:lnTo>
                    <a:pt x="1235" y="649"/>
                  </a:lnTo>
                  <a:lnTo>
                    <a:pt x="1214" y="691"/>
                  </a:lnTo>
                  <a:lnTo>
                    <a:pt x="1131" y="670"/>
                  </a:lnTo>
                  <a:lnTo>
                    <a:pt x="1068" y="691"/>
                  </a:lnTo>
                  <a:lnTo>
                    <a:pt x="1005" y="649"/>
                  </a:lnTo>
                  <a:lnTo>
                    <a:pt x="859" y="628"/>
                  </a:lnTo>
                  <a:lnTo>
                    <a:pt x="691" y="733"/>
                  </a:lnTo>
                  <a:lnTo>
                    <a:pt x="503" y="754"/>
                  </a:lnTo>
                  <a:lnTo>
                    <a:pt x="503" y="859"/>
                  </a:lnTo>
                  <a:lnTo>
                    <a:pt x="503" y="942"/>
                  </a:lnTo>
                  <a:lnTo>
                    <a:pt x="482" y="1089"/>
                  </a:lnTo>
                  <a:lnTo>
                    <a:pt x="419" y="1172"/>
                  </a:lnTo>
                  <a:lnTo>
                    <a:pt x="294" y="1172"/>
                  </a:lnTo>
                  <a:lnTo>
                    <a:pt x="189" y="1193"/>
                  </a:lnTo>
                  <a:lnTo>
                    <a:pt x="189" y="1256"/>
                  </a:lnTo>
                  <a:lnTo>
                    <a:pt x="126" y="1256"/>
                  </a:lnTo>
                  <a:lnTo>
                    <a:pt x="22" y="1214"/>
                  </a:lnTo>
                  <a:lnTo>
                    <a:pt x="1" y="1256"/>
                  </a:lnTo>
                  <a:lnTo>
                    <a:pt x="210" y="1507"/>
                  </a:lnTo>
                  <a:lnTo>
                    <a:pt x="315" y="1591"/>
                  </a:lnTo>
                  <a:lnTo>
                    <a:pt x="315" y="1675"/>
                  </a:lnTo>
                  <a:lnTo>
                    <a:pt x="482" y="1821"/>
                  </a:lnTo>
                  <a:lnTo>
                    <a:pt x="628" y="2030"/>
                  </a:lnTo>
                  <a:lnTo>
                    <a:pt x="900" y="2323"/>
                  </a:lnTo>
                  <a:lnTo>
                    <a:pt x="963" y="2323"/>
                  </a:lnTo>
                  <a:lnTo>
                    <a:pt x="1026" y="2344"/>
                  </a:lnTo>
                  <a:lnTo>
                    <a:pt x="1068" y="2323"/>
                  </a:lnTo>
                  <a:lnTo>
                    <a:pt x="1068" y="2407"/>
                  </a:lnTo>
                  <a:lnTo>
                    <a:pt x="1131" y="2407"/>
                  </a:lnTo>
                  <a:lnTo>
                    <a:pt x="1319" y="2386"/>
                  </a:lnTo>
                  <a:lnTo>
                    <a:pt x="1633" y="2449"/>
                  </a:lnTo>
                  <a:lnTo>
                    <a:pt x="1737" y="2428"/>
                  </a:lnTo>
                  <a:lnTo>
                    <a:pt x="1884" y="2428"/>
                  </a:lnTo>
                  <a:lnTo>
                    <a:pt x="1947" y="2512"/>
                  </a:lnTo>
                  <a:lnTo>
                    <a:pt x="2009" y="2532"/>
                  </a:lnTo>
                  <a:lnTo>
                    <a:pt x="2009" y="2595"/>
                  </a:lnTo>
                  <a:lnTo>
                    <a:pt x="2156" y="2679"/>
                  </a:lnTo>
                  <a:lnTo>
                    <a:pt x="2198" y="2658"/>
                  </a:lnTo>
                  <a:lnTo>
                    <a:pt x="2260" y="2658"/>
                  </a:lnTo>
                  <a:lnTo>
                    <a:pt x="2302" y="2637"/>
                  </a:lnTo>
                  <a:lnTo>
                    <a:pt x="2281" y="2553"/>
                  </a:lnTo>
                  <a:lnTo>
                    <a:pt x="2219" y="2470"/>
                  </a:lnTo>
                  <a:lnTo>
                    <a:pt x="2198" y="2344"/>
                  </a:lnTo>
                  <a:lnTo>
                    <a:pt x="2281" y="2219"/>
                  </a:lnTo>
                  <a:lnTo>
                    <a:pt x="2302" y="2135"/>
                  </a:lnTo>
                  <a:lnTo>
                    <a:pt x="2302" y="2009"/>
                  </a:lnTo>
                  <a:lnTo>
                    <a:pt x="2281" y="2093"/>
                  </a:lnTo>
                  <a:lnTo>
                    <a:pt x="2260" y="2135"/>
                  </a:lnTo>
                  <a:lnTo>
                    <a:pt x="2198" y="2156"/>
                  </a:lnTo>
                  <a:lnTo>
                    <a:pt x="2198" y="2093"/>
                  </a:lnTo>
                  <a:lnTo>
                    <a:pt x="2219" y="2009"/>
                  </a:lnTo>
                  <a:lnTo>
                    <a:pt x="2281" y="1884"/>
                  </a:lnTo>
                  <a:lnTo>
                    <a:pt x="2260" y="1800"/>
                  </a:lnTo>
                  <a:lnTo>
                    <a:pt x="2260" y="1716"/>
                  </a:lnTo>
                  <a:lnTo>
                    <a:pt x="2344" y="1528"/>
                  </a:lnTo>
                  <a:lnTo>
                    <a:pt x="2386" y="1528"/>
                  </a:lnTo>
                  <a:lnTo>
                    <a:pt x="2365" y="1591"/>
                  </a:lnTo>
                  <a:lnTo>
                    <a:pt x="2365" y="1675"/>
                  </a:lnTo>
                  <a:lnTo>
                    <a:pt x="2365" y="1800"/>
                  </a:lnTo>
                  <a:lnTo>
                    <a:pt x="2386" y="1800"/>
                  </a:lnTo>
                  <a:lnTo>
                    <a:pt x="2428" y="1716"/>
                  </a:lnTo>
                  <a:lnTo>
                    <a:pt x="2470" y="1486"/>
                  </a:lnTo>
                  <a:lnTo>
                    <a:pt x="2470" y="1214"/>
                  </a:lnTo>
                  <a:lnTo>
                    <a:pt x="2491" y="1172"/>
                  </a:lnTo>
                  <a:lnTo>
                    <a:pt x="2428" y="1089"/>
                  </a:lnTo>
                  <a:lnTo>
                    <a:pt x="2407" y="1068"/>
                  </a:lnTo>
                  <a:lnTo>
                    <a:pt x="2407" y="1005"/>
                  </a:lnTo>
                  <a:lnTo>
                    <a:pt x="2470" y="963"/>
                  </a:lnTo>
                  <a:lnTo>
                    <a:pt x="2491" y="963"/>
                  </a:lnTo>
                  <a:lnTo>
                    <a:pt x="2512" y="984"/>
                  </a:lnTo>
                  <a:lnTo>
                    <a:pt x="2533" y="838"/>
                  </a:lnTo>
                  <a:lnTo>
                    <a:pt x="2637" y="691"/>
                  </a:lnTo>
                  <a:lnTo>
                    <a:pt x="2700" y="628"/>
                  </a:lnTo>
                  <a:lnTo>
                    <a:pt x="2700" y="566"/>
                  </a:lnTo>
                  <a:lnTo>
                    <a:pt x="2637" y="524"/>
                  </a:lnTo>
                  <a:lnTo>
                    <a:pt x="2637" y="461"/>
                  </a:lnTo>
                  <a:lnTo>
                    <a:pt x="2679" y="377"/>
                  </a:lnTo>
                  <a:lnTo>
                    <a:pt x="2637" y="273"/>
                  </a:lnTo>
                  <a:lnTo>
                    <a:pt x="2637" y="126"/>
                  </a:lnTo>
                  <a:lnTo>
                    <a:pt x="2679" y="63"/>
                  </a:lnTo>
                  <a:lnTo>
                    <a:pt x="2700" y="43"/>
                  </a:lnTo>
                  <a:lnTo>
                    <a:pt x="2533" y="43"/>
                  </a:lnTo>
                  <a:lnTo>
                    <a:pt x="251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97;p45">
              <a:extLst>
                <a:ext uri="{FF2B5EF4-FFF2-40B4-BE49-F238E27FC236}">
                  <a16:creationId xmlns:a16="http://schemas.microsoft.com/office/drawing/2014/main" id="{72676BAD-E493-49BB-9C85-7DF995834C51}"/>
                </a:ext>
              </a:extLst>
            </p:cNvPr>
            <p:cNvSpPr/>
            <p:nvPr/>
          </p:nvSpPr>
          <p:spPr>
            <a:xfrm>
              <a:off x="3140409" y="3037308"/>
              <a:ext cx="43617" cy="20948"/>
            </a:xfrm>
            <a:custGeom>
              <a:avLst/>
              <a:gdLst/>
              <a:ahLst/>
              <a:cxnLst/>
              <a:rect l="l" t="t" r="r" b="b"/>
              <a:pathLst>
                <a:path w="3663" h="1842" extrusionOk="0">
                  <a:moveTo>
                    <a:pt x="1926" y="1"/>
                  </a:moveTo>
                  <a:lnTo>
                    <a:pt x="1905" y="43"/>
                  </a:lnTo>
                  <a:lnTo>
                    <a:pt x="1968" y="105"/>
                  </a:lnTo>
                  <a:lnTo>
                    <a:pt x="1863" y="126"/>
                  </a:lnTo>
                  <a:lnTo>
                    <a:pt x="1800" y="168"/>
                  </a:lnTo>
                  <a:lnTo>
                    <a:pt x="1696" y="147"/>
                  </a:lnTo>
                  <a:lnTo>
                    <a:pt x="1507" y="168"/>
                  </a:lnTo>
                  <a:lnTo>
                    <a:pt x="943" y="168"/>
                  </a:lnTo>
                  <a:lnTo>
                    <a:pt x="775" y="252"/>
                  </a:lnTo>
                  <a:lnTo>
                    <a:pt x="712" y="210"/>
                  </a:lnTo>
                  <a:lnTo>
                    <a:pt x="712" y="252"/>
                  </a:lnTo>
                  <a:lnTo>
                    <a:pt x="629" y="315"/>
                  </a:lnTo>
                  <a:lnTo>
                    <a:pt x="566" y="419"/>
                  </a:lnTo>
                  <a:lnTo>
                    <a:pt x="419" y="482"/>
                  </a:lnTo>
                  <a:lnTo>
                    <a:pt x="336" y="482"/>
                  </a:lnTo>
                  <a:lnTo>
                    <a:pt x="189" y="649"/>
                  </a:lnTo>
                  <a:lnTo>
                    <a:pt x="106" y="754"/>
                  </a:lnTo>
                  <a:lnTo>
                    <a:pt x="126" y="838"/>
                  </a:lnTo>
                  <a:lnTo>
                    <a:pt x="43" y="984"/>
                  </a:lnTo>
                  <a:lnTo>
                    <a:pt x="1" y="1047"/>
                  </a:lnTo>
                  <a:lnTo>
                    <a:pt x="43" y="1005"/>
                  </a:lnTo>
                  <a:lnTo>
                    <a:pt x="126" y="1047"/>
                  </a:lnTo>
                  <a:lnTo>
                    <a:pt x="147" y="1068"/>
                  </a:lnTo>
                  <a:lnTo>
                    <a:pt x="210" y="1089"/>
                  </a:lnTo>
                  <a:lnTo>
                    <a:pt x="252" y="1151"/>
                  </a:lnTo>
                  <a:lnTo>
                    <a:pt x="399" y="1110"/>
                  </a:lnTo>
                  <a:lnTo>
                    <a:pt x="503" y="1151"/>
                  </a:lnTo>
                  <a:lnTo>
                    <a:pt x="566" y="1256"/>
                  </a:lnTo>
                  <a:lnTo>
                    <a:pt x="608" y="1298"/>
                  </a:lnTo>
                  <a:lnTo>
                    <a:pt x="650" y="1361"/>
                  </a:lnTo>
                  <a:lnTo>
                    <a:pt x="671" y="1298"/>
                  </a:lnTo>
                  <a:lnTo>
                    <a:pt x="712" y="1256"/>
                  </a:lnTo>
                  <a:lnTo>
                    <a:pt x="817" y="1214"/>
                  </a:lnTo>
                  <a:lnTo>
                    <a:pt x="859" y="1256"/>
                  </a:lnTo>
                  <a:lnTo>
                    <a:pt x="943" y="1277"/>
                  </a:lnTo>
                  <a:lnTo>
                    <a:pt x="943" y="1382"/>
                  </a:lnTo>
                  <a:lnTo>
                    <a:pt x="922" y="1486"/>
                  </a:lnTo>
                  <a:lnTo>
                    <a:pt x="922" y="1507"/>
                  </a:lnTo>
                  <a:lnTo>
                    <a:pt x="880" y="1612"/>
                  </a:lnTo>
                  <a:lnTo>
                    <a:pt x="922" y="1675"/>
                  </a:lnTo>
                  <a:lnTo>
                    <a:pt x="963" y="1696"/>
                  </a:lnTo>
                  <a:lnTo>
                    <a:pt x="984" y="1716"/>
                  </a:lnTo>
                  <a:lnTo>
                    <a:pt x="1047" y="1716"/>
                  </a:lnTo>
                  <a:lnTo>
                    <a:pt x="1068" y="1696"/>
                  </a:lnTo>
                  <a:lnTo>
                    <a:pt x="1131" y="1716"/>
                  </a:lnTo>
                  <a:lnTo>
                    <a:pt x="1131" y="1800"/>
                  </a:lnTo>
                  <a:lnTo>
                    <a:pt x="1152" y="1842"/>
                  </a:lnTo>
                  <a:lnTo>
                    <a:pt x="1256" y="1821"/>
                  </a:lnTo>
                  <a:lnTo>
                    <a:pt x="1382" y="1821"/>
                  </a:lnTo>
                  <a:lnTo>
                    <a:pt x="1445" y="1737"/>
                  </a:lnTo>
                  <a:lnTo>
                    <a:pt x="1445" y="1591"/>
                  </a:lnTo>
                  <a:lnTo>
                    <a:pt x="1445" y="1507"/>
                  </a:lnTo>
                  <a:lnTo>
                    <a:pt x="1445" y="1403"/>
                  </a:lnTo>
                  <a:lnTo>
                    <a:pt x="1612" y="1382"/>
                  </a:lnTo>
                  <a:lnTo>
                    <a:pt x="1800" y="1277"/>
                  </a:lnTo>
                  <a:lnTo>
                    <a:pt x="1926" y="1298"/>
                  </a:lnTo>
                  <a:lnTo>
                    <a:pt x="2010" y="1361"/>
                  </a:lnTo>
                  <a:lnTo>
                    <a:pt x="2072" y="1361"/>
                  </a:lnTo>
                  <a:lnTo>
                    <a:pt x="2135" y="1382"/>
                  </a:lnTo>
                  <a:lnTo>
                    <a:pt x="2177" y="1298"/>
                  </a:lnTo>
                  <a:lnTo>
                    <a:pt x="2303" y="1277"/>
                  </a:lnTo>
                  <a:lnTo>
                    <a:pt x="2407" y="1151"/>
                  </a:lnTo>
                  <a:lnTo>
                    <a:pt x="2449" y="1110"/>
                  </a:lnTo>
                  <a:lnTo>
                    <a:pt x="2491" y="1068"/>
                  </a:lnTo>
                  <a:lnTo>
                    <a:pt x="2554" y="900"/>
                  </a:lnTo>
                  <a:lnTo>
                    <a:pt x="2658" y="900"/>
                  </a:lnTo>
                  <a:lnTo>
                    <a:pt x="2700" y="796"/>
                  </a:lnTo>
                  <a:lnTo>
                    <a:pt x="2742" y="796"/>
                  </a:lnTo>
                  <a:lnTo>
                    <a:pt x="2826" y="879"/>
                  </a:lnTo>
                  <a:lnTo>
                    <a:pt x="2847" y="900"/>
                  </a:lnTo>
                  <a:lnTo>
                    <a:pt x="2951" y="900"/>
                  </a:lnTo>
                  <a:lnTo>
                    <a:pt x="3035" y="942"/>
                  </a:lnTo>
                  <a:lnTo>
                    <a:pt x="3056" y="859"/>
                  </a:lnTo>
                  <a:lnTo>
                    <a:pt x="3139" y="859"/>
                  </a:lnTo>
                  <a:lnTo>
                    <a:pt x="3244" y="775"/>
                  </a:lnTo>
                  <a:lnTo>
                    <a:pt x="3328" y="754"/>
                  </a:lnTo>
                  <a:lnTo>
                    <a:pt x="3349" y="670"/>
                  </a:lnTo>
                  <a:lnTo>
                    <a:pt x="3391" y="649"/>
                  </a:lnTo>
                  <a:lnTo>
                    <a:pt x="3453" y="649"/>
                  </a:lnTo>
                  <a:lnTo>
                    <a:pt x="3474" y="670"/>
                  </a:lnTo>
                  <a:lnTo>
                    <a:pt x="3642" y="670"/>
                  </a:lnTo>
                  <a:lnTo>
                    <a:pt x="3663" y="628"/>
                  </a:lnTo>
                  <a:lnTo>
                    <a:pt x="3642" y="566"/>
                  </a:lnTo>
                  <a:lnTo>
                    <a:pt x="3495" y="461"/>
                  </a:lnTo>
                  <a:lnTo>
                    <a:pt x="3370" y="419"/>
                  </a:lnTo>
                  <a:lnTo>
                    <a:pt x="3370" y="419"/>
                  </a:lnTo>
                  <a:lnTo>
                    <a:pt x="3432" y="524"/>
                  </a:lnTo>
                  <a:lnTo>
                    <a:pt x="3286" y="524"/>
                  </a:lnTo>
                  <a:lnTo>
                    <a:pt x="3139" y="482"/>
                  </a:lnTo>
                  <a:lnTo>
                    <a:pt x="3077" y="461"/>
                  </a:lnTo>
                  <a:lnTo>
                    <a:pt x="2972" y="440"/>
                  </a:lnTo>
                  <a:lnTo>
                    <a:pt x="2867" y="440"/>
                  </a:lnTo>
                  <a:lnTo>
                    <a:pt x="2909" y="377"/>
                  </a:lnTo>
                  <a:lnTo>
                    <a:pt x="2972" y="377"/>
                  </a:lnTo>
                  <a:lnTo>
                    <a:pt x="2972" y="315"/>
                  </a:lnTo>
                  <a:lnTo>
                    <a:pt x="3035" y="315"/>
                  </a:lnTo>
                  <a:lnTo>
                    <a:pt x="3119" y="335"/>
                  </a:lnTo>
                  <a:lnTo>
                    <a:pt x="3265" y="377"/>
                  </a:lnTo>
                  <a:lnTo>
                    <a:pt x="3286" y="356"/>
                  </a:lnTo>
                  <a:lnTo>
                    <a:pt x="3181" y="273"/>
                  </a:lnTo>
                  <a:lnTo>
                    <a:pt x="3035" y="210"/>
                  </a:lnTo>
                  <a:lnTo>
                    <a:pt x="2951" y="168"/>
                  </a:lnTo>
                  <a:lnTo>
                    <a:pt x="2847" y="210"/>
                  </a:lnTo>
                  <a:lnTo>
                    <a:pt x="2805" y="168"/>
                  </a:lnTo>
                  <a:lnTo>
                    <a:pt x="2763" y="252"/>
                  </a:lnTo>
                  <a:lnTo>
                    <a:pt x="2700" y="210"/>
                  </a:lnTo>
                  <a:lnTo>
                    <a:pt x="2428" y="168"/>
                  </a:lnTo>
                  <a:lnTo>
                    <a:pt x="2198" y="147"/>
                  </a:lnTo>
                  <a:lnTo>
                    <a:pt x="2072" y="43"/>
                  </a:lnTo>
                  <a:lnTo>
                    <a:pt x="192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498;p45">
              <a:extLst>
                <a:ext uri="{FF2B5EF4-FFF2-40B4-BE49-F238E27FC236}">
                  <a16:creationId xmlns:a16="http://schemas.microsoft.com/office/drawing/2014/main" id="{825E6BB1-3E75-425A-8831-096665E6A566}"/>
                </a:ext>
              </a:extLst>
            </p:cNvPr>
            <p:cNvSpPr/>
            <p:nvPr/>
          </p:nvSpPr>
          <p:spPr>
            <a:xfrm>
              <a:off x="3134431" y="3048737"/>
              <a:ext cx="17206" cy="9519"/>
            </a:xfrm>
            <a:custGeom>
              <a:avLst/>
              <a:gdLst/>
              <a:ahLst/>
              <a:cxnLst/>
              <a:rect l="l" t="t" r="r" b="b"/>
              <a:pathLst>
                <a:path w="1445" h="837" extrusionOk="0">
                  <a:moveTo>
                    <a:pt x="545" y="0"/>
                  </a:moveTo>
                  <a:lnTo>
                    <a:pt x="503" y="42"/>
                  </a:lnTo>
                  <a:lnTo>
                    <a:pt x="398" y="105"/>
                  </a:lnTo>
                  <a:lnTo>
                    <a:pt x="398" y="167"/>
                  </a:lnTo>
                  <a:lnTo>
                    <a:pt x="294" y="188"/>
                  </a:lnTo>
                  <a:lnTo>
                    <a:pt x="168" y="251"/>
                  </a:lnTo>
                  <a:lnTo>
                    <a:pt x="64" y="356"/>
                  </a:lnTo>
                  <a:lnTo>
                    <a:pt x="64" y="398"/>
                  </a:lnTo>
                  <a:lnTo>
                    <a:pt x="1" y="481"/>
                  </a:lnTo>
                  <a:lnTo>
                    <a:pt x="168" y="481"/>
                  </a:lnTo>
                  <a:lnTo>
                    <a:pt x="273" y="586"/>
                  </a:lnTo>
                  <a:lnTo>
                    <a:pt x="398" y="607"/>
                  </a:lnTo>
                  <a:lnTo>
                    <a:pt x="440" y="607"/>
                  </a:lnTo>
                  <a:lnTo>
                    <a:pt x="649" y="691"/>
                  </a:lnTo>
                  <a:lnTo>
                    <a:pt x="838" y="795"/>
                  </a:lnTo>
                  <a:lnTo>
                    <a:pt x="859" y="732"/>
                  </a:lnTo>
                  <a:lnTo>
                    <a:pt x="796" y="691"/>
                  </a:lnTo>
                  <a:lnTo>
                    <a:pt x="817" y="670"/>
                  </a:lnTo>
                  <a:lnTo>
                    <a:pt x="921" y="670"/>
                  </a:lnTo>
                  <a:lnTo>
                    <a:pt x="1005" y="795"/>
                  </a:lnTo>
                  <a:lnTo>
                    <a:pt x="1068" y="837"/>
                  </a:lnTo>
                  <a:lnTo>
                    <a:pt x="1340" y="837"/>
                  </a:lnTo>
                  <a:lnTo>
                    <a:pt x="1424" y="732"/>
                  </a:lnTo>
                  <a:lnTo>
                    <a:pt x="1382" y="691"/>
                  </a:lnTo>
                  <a:lnTo>
                    <a:pt x="1424" y="670"/>
                  </a:lnTo>
                  <a:lnTo>
                    <a:pt x="1382" y="607"/>
                  </a:lnTo>
                  <a:lnTo>
                    <a:pt x="1424" y="502"/>
                  </a:lnTo>
                  <a:lnTo>
                    <a:pt x="1424" y="481"/>
                  </a:lnTo>
                  <a:lnTo>
                    <a:pt x="1445" y="377"/>
                  </a:lnTo>
                  <a:lnTo>
                    <a:pt x="1445" y="272"/>
                  </a:lnTo>
                  <a:lnTo>
                    <a:pt x="1361" y="251"/>
                  </a:lnTo>
                  <a:lnTo>
                    <a:pt x="1319" y="209"/>
                  </a:lnTo>
                  <a:lnTo>
                    <a:pt x="1214" y="251"/>
                  </a:lnTo>
                  <a:lnTo>
                    <a:pt x="1173" y="293"/>
                  </a:lnTo>
                  <a:lnTo>
                    <a:pt x="1152" y="356"/>
                  </a:lnTo>
                  <a:lnTo>
                    <a:pt x="1110" y="293"/>
                  </a:lnTo>
                  <a:lnTo>
                    <a:pt x="1068" y="251"/>
                  </a:lnTo>
                  <a:lnTo>
                    <a:pt x="1005" y="146"/>
                  </a:lnTo>
                  <a:lnTo>
                    <a:pt x="901" y="105"/>
                  </a:lnTo>
                  <a:lnTo>
                    <a:pt x="754" y="146"/>
                  </a:lnTo>
                  <a:lnTo>
                    <a:pt x="712" y="84"/>
                  </a:lnTo>
                  <a:lnTo>
                    <a:pt x="649" y="63"/>
                  </a:lnTo>
                  <a:lnTo>
                    <a:pt x="628" y="42"/>
                  </a:lnTo>
                  <a:lnTo>
                    <a:pt x="54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499;p45">
              <a:extLst>
                <a:ext uri="{FF2B5EF4-FFF2-40B4-BE49-F238E27FC236}">
                  <a16:creationId xmlns:a16="http://schemas.microsoft.com/office/drawing/2014/main" id="{52FC80B0-2770-4EFE-8DE9-14F0EF23C7E6}"/>
                </a:ext>
              </a:extLst>
            </p:cNvPr>
            <p:cNvSpPr/>
            <p:nvPr/>
          </p:nvSpPr>
          <p:spPr>
            <a:xfrm>
              <a:off x="3142159" y="3021841"/>
              <a:ext cx="7978" cy="16672"/>
            </a:xfrm>
            <a:custGeom>
              <a:avLst/>
              <a:gdLst/>
              <a:ahLst/>
              <a:cxnLst/>
              <a:rect l="l" t="t" r="r" b="b"/>
              <a:pathLst>
                <a:path w="670" h="1466" extrusionOk="0">
                  <a:moveTo>
                    <a:pt x="398" y="1"/>
                  </a:moveTo>
                  <a:lnTo>
                    <a:pt x="377" y="43"/>
                  </a:lnTo>
                  <a:lnTo>
                    <a:pt x="356" y="147"/>
                  </a:lnTo>
                  <a:lnTo>
                    <a:pt x="272" y="231"/>
                  </a:lnTo>
                  <a:lnTo>
                    <a:pt x="272" y="252"/>
                  </a:lnTo>
                  <a:lnTo>
                    <a:pt x="210" y="273"/>
                  </a:lnTo>
                  <a:lnTo>
                    <a:pt x="189" y="315"/>
                  </a:lnTo>
                  <a:lnTo>
                    <a:pt x="168" y="273"/>
                  </a:lnTo>
                  <a:lnTo>
                    <a:pt x="168" y="231"/>
                  </a:lnTo>
                  <a:lnTo>
                    <a:pt x="84" y="231"/>
                  </a:lnTo>
                  <a:lnTo>
                    <a:pt x="42" y="273"/>
                  </a:lnTo>
                  <a:lnTo>
                    <a:pt x="0" y="356"/>
                  </a:lnTo>
                  <a:lnTo>
                    <a:pt x="0" y="1423"/>
                  </a:lnTo>
                  <a:lnTo>
                    <a:pt x="84" y="1423"/>
                  </a:lnTo>
                  <a:lnTo>
                    <a:pt x="105" y="1465"/>
                  </a:lnTo>
                  <a:lnTo>
                    <a:pt x="168" y="1465"/>
                  </a:lnTo>
                  <a:lnTo>
                    <a:pt x="210" y="1361"/>
                  </a:lnTo>
                  <a:lnTo>
                    <a:pt x="314" y="1256"/>
                  </a:lnTo>
                  <a:lnTo>
                    <a:pt x="398" y="1298"/>
                  </a:lnTo>
                  <a:lnTo>
                    <a:pt x="565" y="1068"/>
                  </a:lnTo>
                  <a:lnTo>
                    <a:pt x="607" y="900"/>
                  </a:lnTo>
                  <a:lnTo>
                    <a:pt x="607" y="733"/>
                  </a:lnTo>
                  <a:lnTo>
                    <a:pt x="565" y="670"/>
                  </a:lnTo>
                  <a:lnTo>
                    <a:pt x="586" y="482"/>
                  </a:lnTo>
                  <a:lnTo>
                    <a:pt x="628" y="377"/>
                  </a:lnTo>
                  <a:lnTo>
                    <a:pt x="670" y="105"/>
                  </a:lnTo>
                  <a:lnTo>
                    <a:pt x="670" y="43"/>
                  </a:lnTo>
                  <a:lnTo>
                    <a:pt x="670" y="1"/>
                  </a:lnTo>
                  <a:lnTo>
                    <a:pt x="586" y="1"/>
                  </a:lnTo>
                  <a:lnTo>
                    <a:pt x="524" y="43"/>
                  </a:lnTo>
                  <a:lnTo>
                    <a:pt x="50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00;p45">
              <a:extLst>
                <a:ext uri="{FF2B5EF4-FFF2-40B4-BE49-F238E27FC236}">
                  <a16:creationId xmlns:a16="http://schemas.microsoft.com/office/drawing/2014/main" id="{CBEC85DC-A41E-4D66-9C61-78FA415D8A8E}"/>
                </a:ext>
              </a:extLst>
            </p:cNvPr>
            <p:cNvSpPr/>
            <p:nvPr/>
          </p:nvSpPr>
          <p:spPr>
            <a:xfrm>
              <a:off x="3120487" y="3025651"/>
              <a:ext cx="28411" cy="28568"/>
            </a:xfrm>
            <a:custGeom>
              <a:avLst/>
              <a:gdLst/>
              <a:ahLst/>
              <a:cxnLst/>
              <a:rect l="l" t="t" r="r" b="b"/>
              <a:pathLst>
                <a:path w="2386" h="2512" extrusionOk="0">
                  <a:moveTo>
                    <a:pt x="837" y="0"/>
                  </a:moveTo>
                  <a:lnTo>
                    <a:pt x="816" y="314"/>
                  </a:lnTo>
                  <a:lnTo>
                    <a:pt x="565" y="335"/>
                  </a:lnTo>
                  <a:lnTo>
                    <a:pt x="649" y="419"/>
                  </a:lnTo>
                  <a:lnTo>
                    <a:pt x="670" y="461"/>
                  </a:lnTo>
                  <a:lnTo>
                    <a:pt x="774" y="565"/>
                  </a:lnTo>
                  <a:lnTo>
                    <a:pt x="858" y="649"/>
                  </a:lnTo>
                  <a:lnTo>
                    <a:pt x="942" y="649"/>
                  </a:lnTo>
                  <a:lnTo>
                    <a:pt x="963" y="712"/>
                  </a:lnTo>
                  <a:lnTo>
                    <a:pt x="983" y="816"/>
                  </a:lnTo>
                  <a:lnTo>
                    <a:pt x="1025" y="837"/>
                  </a:lnTo>
                  <a:lnTo>
                    <a:pt x="1130" y="858"/>
                  </a:lnTo>
                  <a:lnTo>
                    <a:pt x="1193" y="879"/>
                  </a:lnTo>
                  <a:lnTo>
                    <a:pt x="1193" y="963"/>
                  </a:lnTo>
                  <a:lnTo>
                    <a:pt x="1130" y="1026"/>
                  </a:lnTo>
                  <a:lnTo>
                    <a:pt x="398" y="1026"/>
                  </a:lnTo>
                  <a:lnTo>
                    <a:pt x="42" y="1570"/>
                  </a:lnTo>
                  <a:lnTo>
                    <a:pt x="42" y="1674"/>
                  </a:lnTo>
                  <a:lnTo>
                    <a:pt x="84" y="1695"/>
                  </a:lnTo>
                  <a:lnTo>
                    <a:pt x="42" y="1758"/>
                  </a:lnTo>
                  <a:lnTo>
                    <a:pt x="84" y="1800"/>
                  </a:lnTo>
                  <a:lnTo>
                    <a:pt x="105" y="1821"/>
                  </a:lnTo>
                  <a:lnTo>
                    <a:pt x="105" y="1863"/>
                  </a:lnTo>
                  <a:lnTo>
                    <a:pt x="42" y="1904"/>
                  </a:lnTo>
                  <a:lnTo>
                    <a:pt x="21" y="1967"/>
                  </a:lnTo>
                  <a:lnTo>
                    <a:pt x="0" y="1988"/>
                  </a:lnTo>
                  <a:lnTo>
                    <a:pt x="105" y="2093"/>
                  </a:lnTo>
                  <a:lnTo>
                    <a:pt x="147" y="2218"/>
                  </a:lnTo>
                  <a:lnTo>
                    <a:pt x="251" y="2218"/>
                  </a:lnTo>
                  <a:lnTo>
                    <a:pt x="335" y="2323"/>
                  </a:lnTo>
                  <a:lnTo>
                    <a:pt x="628" y="2428"/>
                  </a:lnTo>
                  <a:lnTo>
                    <a:pt x="942" y="2428"/>
                  </a:lnTo>
                  <a:lnTo>
                    <a:pt x="1172" y="2511"/>
                  </a:lnTo>
                  <a:lnTo>
                    <a:pt x="1235" y="2428"/>
                  </a:lnTo>
                  <a:lnTo>
                    <a:pt x="1235" y="2386"/>
                  </a:lnTo>
                  <a:lnTo>
                    <a:pt x="1339" y="2281"/>
                  </a:lnTo>
                  <a:lnTo>
                    <a:pt x="1465" y="2218"/>
                  </a:lnTo>
                  <a:lnTo>
                    <a:pt x="1569" y="2197"/>
                  </a:lnTo>
                  <a:lnTo>
                    <a:pt x="1569" y="2135"/>
                  </a:lnTo>
                  <a:lnTo>
                    <a:pt x="1716" y="2009"/>
                  </a:lnTo>
                  <a:lnTo>
                    <a:pt x="1799" y="1863"/>
                  </a:lnTo>
                  <a:lnTo>
                    <a:pt x="1779" y="1779"/>
                  </a:lnTo>
                  <a:lnTo>
                    <a:pt x="1862" y="1674"/>
                  </a:lnTo>
                  <a:lnTo>
                    <a:pt x="2009" y="1507"/>
                  </a:lnTo>
                  <a:lnTo>
                    <a:pt x="2092" y="1507"/>
                  </a:lnTo>
                  <a:lnTo>
                    <a:pt x="2239" y="1444"/>
                  </a:lnTo>
                  <a:lnTo>
                    <a:pt x="2302" y="1340"/>
                  </a:lnTo>
                  <a:lnTo>
                    <a:pt x="2385" y="1277"/>
                  </a:lnTo>
                  <a:lnTo>
                    <a:pt x="2385" y="1235"/>
                  </a:lnTo>
                  <a:lnTo>
                    <a:pt x="2344" y="1172"/>
                  </a:lnTo>
                  <a:lnTo>
                    <a:pt x="2239" y="1172"/>
                  </a:lnTo>
                  <a:lnTo>
                    <a:pt x="2218" y="1256"/>
                  </a:lnTo>
                  <a:lnTo>
                    <a:pt x="2113" y="1172"/>
                  </a:lnTo>
                  <a:lnTo>
                    <a:pt x="2030" y="1172"/>
                  </a:lnTo>
                  <a:lnTo>
                    <a:pt x="1988" y="1130"/>
                  </a:lnTo>
                  <a:lnTo>
                    <a:pt x="1925" y="1130"/>
                  </a:lnTo>
                  <a:lnTo>
                    <a:pt x="1904" y="1088"/>
                  </a:lnTo>
                  <a:lnTo>
                    <a:pt x="1820" y="1088"/>
                  </a:lnTo>
                  <a:lnTo>
                    <a:pt x="1820" y="21"/>
                  </a:lnTo>
                  <a:lnTo>
                    <a:pt x="83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01;p45">
              <a:extLst>
                <a:ext uri="{FF2B5EF4-FFF2-40B4-BE49-F238E27FC236}">
                  <a16:creationId xmlns:a16="http://schemas.microsoft.com/office/drawing/2014/main" id="{7B8736F7-A427-4298-9DC2-D745B2112B9B}"/>
                </a:ext>
              </a:extLst>
            </p:cNvPr>
            <p:cNvSpPr/>
            <p:nvPr/>
          </p:nvSpPr>
          <p:spPr>
            <a:xfrm>
              <a:off x="2965761" y="2909287"/>
              <a:ext cx="196343" cy="138983"/>
            </a:xfrm>
            <a:custGeom>
              <a:avLst/>
              <a:gdLst/>
              <a:ahLst/>
              <a:cxnLst/>
              <a:rect l="l" t="t" r="r" b="b"/>
              <a:pathLst>
                <a:path w="16489" h="12221" extrusionOk="0">
                  <a:moveTo>
                    <a:pt x="1381" y="1"/>
                  </a:moveTo>
                  <a:lnTo>
                    <a:pt x="1" y="22"/>
                  </a:lnTo>
                  <a:lnTo>
                    <a:pt x="21" y="168"/>
                  </a:lnTo>
                  <a:lnTo>
                    <a:pt x="105" y="482"/>
                  </a:lnTo>
                  <a:lnTo>
                    <a:pt x="168" y="587"/>
                  </a:lnTo>
                  <a:lnTo>
                    <a:pt x="231" y="691"/>
                  </a:lnTo>
                  <a:lnTo>
                    <a:pt x="168" y="712"/>
                  </a:lnTo>
                  <a:lnTo>
                    <a:pt x="168" y="796"/>
                  </a:lnTo>
                  <a:lnTo>
                    <a:pt x="189" y="901"/>
                  </a:lnTo>
                  <a:lnTo>
                    <a:pt x="356" y="1110"/>
                  </a:lnTo>
                  <a:lnTo>
                    <a:pt x="356" y="1152"/>
                  </a:lnTo>
                  <a:lnTo>
                    <a:pt x="314" y="1173"/>
                  </a:lnTo>
                  <a:lnTo>
                    <a:pt x="335" y="1256"/>
                  </a:lnTo>
                  <a:lnTo>
                    <a:pt x="461" y="1361"/>
                  </a:lnTo>
                  <a:lnTo>
                    <a:pt x="482" y="1486"/>
                  </a:lnTo>
                  <a:lnTo>
                    <a:pt x="440" y="1549"/>
                  </a:lnTo>
                  <a:lnTo>
                    <a:pt x="440" y="1654"/>
                  </a:lnTo>
                  <a:lnTo>
                    <a:pt x="524" y="1696"/>
                  </a:lnTo>
                  <a:lnTo>
                    <a:pt x="545" y="1779"/>
                  </a:lnTo>
                  <a:lnTo>
                    <a:pt x="545" y="1968"/>
                  </a:lnTo>
                  <a:lnTo>
                    <a:pt x="586" y="2114"/>
                  </a:lnTo>
                  <a:lnTo>
                    <a:pt x="691" y="2219"/>
                  </a:lnTo>
                  <a:lnTo>
                    <a:pt x="754" y="2219"/>
                  </a:lnTo>
                  <a:lnTo>
                    <a:pt x="942" y="2386"/>
                  </a:lnTo>
                  <a:lnTo>
                    <a:pt x="1005" y="2512"/>
                  </a:lnTo>
                  <a:lnTo>
                    <a:pt x="1047" y="2595"/>
                  </a:lnTo>
                  <a:lnTo>
                    <a:pt x="1172" y="2721"/>
                  </a:lnTo>
                  <a:lnTo>
                    <a:pt x="1214" y="2909"/>
                  </a:lnTo>
                  <a:lnTo>
                    <a:pt x="1277" y="2930"/>
                  </a:lnTo>
                  <a:lnTo>
                    <a:pt x="1361" y="3056"/>
                  </a:lnTo>
                  <a:lnTo>
                    <a:pt x="1298" y="3139"/>
                  </a:lnTo>
                  <a:lnTo>
                    <a:pt x="1277" y="3202"/>
                  </a:lnTo>
                  <a:lnTo>
                    <a:pt x="1319" y="3265"/>
                  </a:lnTo>
                  <a:lnTo>
                    <a:pt x="1298" y="3349"/>
                  </a:lnTo>
                  <a:lnTo>
                    <a:pt x="1214" y="3328"/>
                  </a:lnTo>
                  <a:lnTo>
                    <a:pt x="1172" y="3411"/>
                  </a:lnTo>
                  <a:lnTo>
                    <a:pt x="1193" y="3432"/>
                  </a:lnTo>
                  <a:lnTo>
                    <a:pt x="1277" y="3432"/>
                  </a:lnTo>
                  <a:lnTo>
                    <a:pt x="1277" y="3516"/>
                  </a:lnTo>
                  <a:lnTo>
                    <a:pt x="1214" y="3558"/>
                  </a:lnTo>
                  <a:lnTo>
                    <a:pt x="1151" y="3516"/>
                  </a:lnTo>
                  <a:lnTo>
                    <a:pt x="1005" y="3516"/>
                  </a:lnTo>
                  <a:lnTo>
                    <a:pt x="900" y="3453"/>
                  </a:lnTo>
                  <a:lnTo>
                    <a:pt x="775" y="3474"/>
                  </a:lnTo>
                  <a:lnTo>
                    <a:pt x="712" y="3516"/>
                  </a:lnTo>
                  <a:lnTo>
                    <a:pt x="858" y="3662"/>
                  </a:lnTo>
                  <a:lnTo>
                    <a:pt x="963" y="3725"/>
                  </a:lnTo>
                  <a:lnTo>
                    <a:pt x="963" y="3830"/>
                  </a:lnTo>
                  <a:lnTo>
                    <a:pt x="1005" y="3934"/>
                  </a:lnTo>
                  <a:lnTo>
                    <a:pt x="1109" y="3955"/>
                  </a:lnTo>
                  <a:lnTo>
                    <a:pt x="1235" y="4039"/>
                  </a:lnTo>
                  <a:lnTo>
                    <a:pt x="1235" y="4081"/>
                  </a:lnTo>
                  <a:lnTo>
                    <a:pt x="1319" y="4081"/>
                  </a:lnTo>
                  <a:lnTo>
                    <a:pt x="1402" y="4102"/>
                  </a:lnTo>
                  <a:lnTo>
                    <a:pt x="1381" y="4144"/>
                  </a:lnTo>
                  <a:lnTo>
                    <a:pt x="1423" y="4206"/>
                  </a:lnTo>
                  <a:lnTo>
                    <a:pt x="1507" y="4186"/>
                  </a:lnTo>
                  <a:lnTo>
                    <a:pt x="1591" y="4186"/>
                  </a:lnTo>
                  <a:lnTo>
                    <a:pt x="1674" y="4081"/>
                  </a:lnTo>
                  <a:lnTo>
                    <a:pt x="1716" y="4081"/>
                  </a:lnTo>
                  <a:lnTo>
                    <a:pt x="1695" y="4186"/>
                  </a:lnTo>
                  <a:lnTo>
                    <a:pt x="1716" y="4374"/>
                  </a:lnTo>
                  <a:lnTo>
                    <a:pt x="1905" y="4562"/>
                  </a:lnTo>
                  <a:lnTo>
                    <a:pt x="2009" y="4583"/>
                  </a:lnTo>
                  <a:lnTo>
                    <a:pt x="2051" y="4583"/>
                  </a:lnTo>
                  <a:lnTo>
                    <a:pt x="2114" y="4667"/>
                  </a:lnTo>
                  <a:lnTo>
                    <a:pt x="2197" y="4897"/>
                  </a:lnTo>
                  <a:lnTo>
                    <a:pt x="2197" y="5127"/>
                  </a:lnTo>
                  <a:lnTo>
                    <a:pt x="2156" y="5315"/>
                  </a:lnTo>
                  <a:lnTo>
                    <a:pt x="2051" y="5462"/>
                  </a:lnTo>
                  <a:lnTo>
                    <a:pt x="2093" y="5546"/>
                  </a:lnTo>
                  <a:lnTo>
                    <a:pt x="2197" y="5650"/>
                  </a:lnTo>
                  <a:lnTo>
                    <a:pt x="2239" y="5629"/>
                  </a:lnTo>
                  <a:lnTo>
                    <a:pt x="2260" y="5713"/>
                  </a:lnTo>
                  <a:lnTo>
                    <a:pt x="2407" y="5734"/>
                  </a:lnTo>
                  <a:lnTo>
                    <a:pt x="2449" y="5859"/>
                  </a:lnTo>
                  <a:lnTo>
                    <a:pt x="2679" y="6131"/>
                  </a:lnTo>
                  <a:lnTo>
                    <a:pt x="2762" y="6152"/>
                  </a:lnTo>
                  <a:lnTo>
                    <a:pt x="2804" y="6236"/>
                  </a:lnTo>
                  <a:lnTo>
                    <a:pt x="2888" y="6341"/>
                  </a:lnTo>
                  <a:lnTo>
                    <a:pt x="3034" y="6362"/>
                  </a:lnTo>
                  <a:lnTo>
                    <a:pt x="3076" y="6445"/>
                  </a:lnTo>
                  <a:lnTo>
                    <a:pt x="3076" y="6571"/>
                  </a:lnTo>
                  <a:lnTo>
                    <a:pt x="3160" y="6655"/>
                  </a:lnTo>
                  <a:lnTo>
                    <a:pt x="3160" y="6717"/>
                  </a:lnTo>
                  <a:lnTo>
                    <a:pt x="3202" y="6822"/>
                  </a:lnTo>
                  <a:lnTo>
                    <a:pt x="3286" y="6864"/>
                  </a:lnTo>
                  <a:lnTo>
                    <a:pt x="3474" y="6780"/>
                  </a:lnTo>
                  <a:lnTo>
                    <a:pt x="3578" y="6613"/>
                  </a:lnTo>
                  <a:lnTo>
                    <a:pt x="3578" y="6487"/>
                  </a:lnTo>
                  <a:lnTo>
                    <a:pt x="3495" y="6445"/>
                  </a:lnTo>
                  <a:lnTo>
                    <a:pt x="3474" y="6341"/>
                  </a:lnTo>
                  <a:lnTo>
                    <a:pt x="3411" y="6278"/>
                  </a:lnTo>
                  <a:lnTo>
                    <a:pt x="3390" y="6173"/>
                  </a:lnTo>
                  <a:lnTo>
                    <a:pt x="3286" y="6131"/>
                  </a:lnTo>
                  <a:lnTo>
                    <a:pt x="3265" y="6048"/>
                  </a:lnTo>
                  <a:lnTo>
                    <a:pt x="3202" y="5964"/>
                  </a:lnTo>
                  <a:lnTo>
                    <a:pt x="3139" y="5943"/>
                  </a:lnTo>
                  <a:lnTo>
                    <a:pt x="3097" y="5964"/>
                  </a:lnTo>
                  <a:lnTo>
                    <a:pt x="3097" y="6048"/>
                  </a:lnTo>
                  <a:lnTo>
                    <a:pt x="3055" y="6069"/>
                  </a:lnTo>
                  <a:lnTo>
                    <a:pt x="3055" y="5985"/>
                  </a:lnTo>
                  <a:lnTo>
                    <a:pt x="2972" y="5943"/>
                  </a:lnTo>
                  <a:lnTo>
                    <a:pt x="2867" y="5818"/>
                  </a:lnTo>
                  <a:lnTo>
                    <a:pt x="2846" y="5734"/>
                  </a:lnTo>
                  <a:lnTo>
                    <a:pt x="2888" y="5629"/>
                  </a:lnTo>
                  <a:lnTo>
                    <a:pt x="2888" y="5504"/>
                  </a:lnTo>
                  <a:lnTo>
                    <a:pt x="2804" y="5399"/>
                  </a:lnTo>
                  <a:lnTo>
                    <a:pt x="2846" y="5294"/>
                  </a:lnTo>
                  <a:lnTo>
                    <a:pt x="2846" y="5232"/>
                  </a:lnTo>
                  <a:lnTo>
                    <a:pt x="2783" y="5148"/>
                  </a:lnTo>
                  <a:lnTo>
                    <a:pt x="2783" y="5085"/>
                  </a:lnTo>
                  <a:lnTo>
                    <a:pt x="2721" y="5002"/>
                  </a:lnTo>
                  <a:lnTo>
                    <a:pt x="2721" y="4897"/>
                  </a:lnTo>
                  <a:lnTo>
                    <a:pt x="2679" y="4834"/>
                  </a:lnTo>
                  <a:lnTo>
                    <a:pt x="2679" y="4688"/>
                  </a:lnTo>
                  <a:lnTo>
                    <a:pt x="2721" y="4604"/>
                  </a:lnTo>
                  <a:lnTo>
                    <a:pt x="2658" y="4395"/>
                  </a:lnTo>
                  <a:lnTo>
                    <a:pt x="2616" y="4290"/>
                  </a:lnTo>
                  <a:lnTo>
                    <a:pt x="2553" y="4206"/>
                  </a:lnTo>
                  <a:lnTo>
                    <a:pt x="2532" y="4186"/>
                  </a:lnTo>
                  <a:lnTo>
                    <a:pt x="2532" y="4248"/>
                  </a:lnTo>
                  <a:lnTo>
                    <a:pt x="2532" y="4290"/>
                  </a:lnTo>
                  <a:lnTo>
                    <a:pt x="2469" y="4353"/>
                  </a:lnTo>
                  <a:lnTo>
                    <a:pt x="2365" y="4186"/>
                  </a:lnTo>
                  <a:lnTo>
                    <a:pt x="2365" y="4102"/>
                  </a:lnTo>
                  <a:lnTo>
                    <a:pt x="2407" y="4039"/>
                  </a:lnTo>
                  <a:lnTo>
                    <a:pt x="2365" y="3976"/>
                  </a:lnTo>
                  <a:lnTo>
                    <a:pt x="2323" y="3955"/>
                  </a:lnTo>
                  <a:lnTo>
                    <a:pt x="2281" y="3746"/>
                  </a:lnTo>
                  <a:lnTo>
                    <a:pt x="2197" y="3579"/>
                  </a:lnTo>
                  <a:lnTo>
                    <a:pt x="2135" y="3558"/>
                  </a:lnTo>
                  <a:lnTo>
                    <a:pt x="2030" y="3453"/>
                  </a:lnTo>
                  <a:lnTo>
                    <a:pt x="2030" y="3328"/>
                  </a:lnTo>
                  <a:lnTo>
                    <a:pt x="2051" y="3202"/>
                  </a:lnTo>
                  <a:lnTo>
                    <a:pt x="1946" y="3056"/>
                  </a:lnTo>
                  <a:lnTo>
                    <a:pt x="1884" y="3035"/>
                  </a:lnTo>
                  <a:lnTo>
                    <a:pt x="1821" y="2993"/>
                  </a:lnTo>
                  <a:lnTo>
                    <a:pt x="1821" y="2846"/>
                  </a:lnTo>
                  <a:lnTo>
                    <a:pt x="1737" y="2784"/>
                  </a:lnTo>
                  <a:lnTo>
                    <a:pt x="1633" y="2742"/>
                  </a:lnTo>
                  <a:lnTo>
                    <a:pt x="1612" y="2637"/>
                  </a:lnTo>
                  <a:lnTo>
                    <a:pt x="1633" y="2574"/>
                  </a:lnTo>
                  <a:lnTo>
                    <a:pt x="1612" y="2407"/>
                  </a:lnTo>
                  <a:lnTo>
                    <a:pt x="1465" y="2302"/>
                  </a:lnTo>
                  <a:lnTo>
                    <a:pt x="1402" y="2219"/>
                  </a:lnTo>
                  <a:lnTo>
                    <a:pt x="1319" y="2198"/>
                  </a:lnTo>
                  <a:lnTo>
                    <a:pt x="1319" y="2093"/>
                  </a:lnTo>
                  <a:lnTo>
                    <a:pt x="1235" y="1947"/>
                  </a:lnTo>
                  <a:lnTo>
                    <a:pt x="1193" y="1863"/>
                  </a:lnTo>
                  <a:lnTo>
                    <a:pt x="1235" y="1779"/>
                  </a:lnTo>
                  <a:lnTo>
                    <a:pt x="1214" y="1361"/>
                  </a:lnTo>
                  <a:lnTo>
                    <a:pt x="1193" y="1131"/>
                  </a:lnTo>
                  <a:lnTo>
                    <a:pt x="1235" y="1005"/>
                  </a:lnTo>
                  <a:lnTo>
                    <a:pt x="1298" y="796"/>
                  </a:lnTo>
                  <a:lnTo>
                    <a:pt x="1277" y="691"/>
                  </a:lnTo>
                  <a:lnTo>
                    <a:pt x="1235" y="545"/>
                  </a:lnTo>
                  <a:lnTo>
                    <a:pt x="1319" y="691"/>
                  </a:lnTo>
                  <a:lnTo>
                    <a:pt x="1486" y="754"/>
                  </a:lnTo>
                  <a:lnTo>
                    <a:pt x="1570" y="921"/>
                  </a:lnTo>
                  <a:lnTo>
                    <a:pt x="1633" y="963"/>
                  </a:lnTo>
                  <a:lnTo>
                    <a:pt x="1737" y="963"/>
                  </a:lnTo>
                  <a:lnTo>
                    <a:pt x="1800" y="921"/>
                  </a:lnTo>
                  <a:lnTo>
                    <a:pt x="1884" y="1026"/>
                  </a:lnTo>
                  <a:lnTo>
                    <a:pt x="1925" y="1068"/>
                  </a:lnTo>
                  <a:lnTo>
                    <a:pt x="2030" y="1068"/>
                  </a:lnTo>
                  <a:lnTo>
                    <a:pt x="2156" y="1152"/>
                  </a:lnTo>
                  <a:lnTo>
                    <a:pt x="2156" y="1214"/>
                  </a:lnTo>
                  <a:lnTo>
                    <a:pt x="2093" y="1319"/>
                  </a:lnTo>
                  <a:lnTo>
                    <a:pt x="2093" y="1382"/>
                  </a:lnTo>
                  <a:lnTo>
                    <a:pt x="2135" y="1549"/>
                  </a:lnTo>
                  <a:lnTo>
                    <a:pt x="2156" y="1737"/>
                  </a:lnTo>
                  <a:lnTo>
                    <a:pt x="2218" y="1842"/>
                  </a:lnTo>
                  <a:lnTo>
                    <a:pt x="2239" y="1968"/>
                  </a:lnTo>
                  <a:lnTo>
                    <a:pt x="2218" y="2051"/>
                  </a:lnTo>
                  <a:lnTo>
                    <a:pt x="2239" y="2156"/>
                  </a:lnTo>
                  <a:lnTo>
                    <a:pt x="2407" y="2323"/>
                  </a:lnTo>
                  <a:lnTo>
                    <a:pt x="2365" y="2386"/>
                  </a:lnTo>
                  <a:lnTo>
                    <a:pt x="2344" y="2470"/>
                  </a:lnTo>
                  <a:lnTo>
                    <a:pt x="2407" y="2533"/>
                  </a:lnTo>
                  <a:lnTo>
                    <a:pt x="2428" y="2533"/>
                  </a:lnTo>
                  <a:lnTo>
                    <a:pt x="2469" y="2595"/>
                  </a:lnTo>
                  <a:lnTo>
                    <a:pt x="2532" y="2784"/>
                  </a:lnTo>
                  <a:lnTo>
                    <a:pt x="2616" y="2805"/>
                  </a:lnTo>
                  <a:lnTo>
                    <a:pt x="2658" y="2909"/>
                  </a:lnTo>
                  <a:lnTo>
                    <a:pt x="2658" y="3035"/>
                  </a:lnTo>
                  <a:lnTo>
                    <a:pt x="2721" y="3097"/>
                  </a:lnTo>
                  <a:lnTo>
                    <a:pt x="2783" y="3118"/>
                  </a:lnTo>
                  <a:lnTo>
                    <a:pt x="2846" y="3244"/>
                  </a:lnTo>
                  <a:lnTo>
                    <a:pt x="2867" y="3349"/>
                  </a:lnTo>
                  <a:lnTo>
                    <a:pt x="2951" y="3411"/>
                  </a:lnTo>
                  <a:lnTo>
                    <a:pt x="2972" y="3453"/>
                  </a:lnTo>
                  <a:lnTo>
                    <a:pt x="3055" y="3453"/>
                  </a:lnTo>
                  <a:lnTo>
                    <a:pt x="3097" y="3516"/>
                  </a:lnTo>
                  <a:lnTo>
                    <a:pt x="3181" y="3453"/>
                  </a:lnTo>
                  <a:lnTo>
                    <a:pt x="3244" y="3516"/>
                  </a:lnTo>
                  <a:lnTo>
                    <a:pt x="3244" y="3642"/>
                  </a:lnTo>
                  <a:lnTo>
                    <a:pt x="3181" y="3725"/>
                  </a:lnTo>
                  <a:lnTo>
                    <a:pt x="3202" y="3872"/>
                  </a:lnTo>
                  <a:lnTo>
                    <a:pt x="3390" y="4060"/>
                  </a:lnTo>
                  <a:lnTo>
                    <a:pt x="3474" y="4039"/>
                  </a:lnTo>
                  <a:lnTo>
                    <a:pt x="3558" y="4060"/>
                  </a:lnTo>
                  <a:lnTo>
                    <a:pt x="3516" y="4165"/>
                  </a:lnTo>
                  <a:lnTo>
                    <a:pt x="3578" y="4269"/>
                  </a:lnTo>
                  <a:lnTo>
                    <a:pt x="3683" y="4290"/>
                  </a:lnTo>
                  <a:lnTo>
                    <a:pt x="3767" y="4290"/>
                  </a:lnTo>
                  <a:lnTo>
                    <a:pt x="3850" y="4395"/>
                  </a:lnTo>
                  <a:lnTo>
                    <a:pt x="3892" y="4499"/>
                  </a:lnTo>
                  <a:lnTo>
                    <a:pt x="3976" y="4520"/>
                  </a:lnTo>
                  <a:lnTo>
                    <a:pt x="3997" y="4499"/>
                  </a:lnTo>
                  <a:lnTo>
                    <a:pt x="4018" y="4520"/>
                  </a:lnTo>
                  <a:lnTo>
                    <a:pt x="4039" y="4604"/>
                  </a:lnTo>
                  <a:lnTo>
                    <a:pt x="3997" y="4667"/>
                  </a:lnTo>
                  <a:lnTo>
                    <a:pt x="3934" y="4604"/>
                  </a:lnTo>
                  <a:lnTo>
                    <a:pt x="3850" y="4625"/>
                  </a:lnTo>
                  <a:lnTo>
                    <a:pt x="3767" y="4730"/>
                  </a:lnTo>
                  <a:lnTo>
                    <a:pt x="3704" y="4897"/>
                  </a:lnTo>
                  <a:lnTo>
                    <a:pt x="3725" y="5002"/>
                  </a:lnTo>
                  <a:lnTo>
                    <a:pt x="3809" y="5085"/>
                  </a:lnTo>
                  <a:lnTo>
                    <a:pt x="3913" y="5085"/>
                  </a:lnTo>
                  <a:lnTo>
                    <a:pt x="3997" y="5148"/>
                  </a:lnTo>
                  <a:lnTo>
                    <a:pt x="4206" y="5315"/>
                  </a:lnTo>
                  <a:lnTo>
                    <a:pt x="4353" y="5357"/>
                  </a:lnTo>
                  <a:lnTo>
                    <a:pt x="4415" y="5357"/>
                  </a:lnTo>
                  <a:lnTo>
                    <a:pt x="4436" y="5420"/>
                  </a:lnTo>
                  <a:lnTo>
                    <a:pt x="4499" y="5525"/>
                  </a:lnTo>
                  <a:lnTo>
                    <a:pt x="4541" y="5608"/>
                  </a:lnTo>
                  <a:lnTo>
                    <a:pt x="4499" y="5713"/>
                  </a:lnTo>
                  <a:lnTo>
                    <a:pt x="4415" y="5734"/>
                  </a:lnTo>
                  <a:lnTo>
                    <a:pt x="4436" y="5776"/>
                  </a:lnTo>
                  <a:lnTo>
                    <a:pt x="4520" y="5838"/>
                  </a:lnTo>
                  <a:lnTo>
                    <a:pt x="4708" y="5880"/>
                  </a:lnTo>
                  <a:lnTo>
                    <a:pt x="4708" y="5964"/>
                  </a:lnTo>
                  <a:lnTo>
                    <a:pt x="4750" y="5985"/>
                  </a:lnTo>
                  <a:lnTo>
                    <a:pt x="4897" y="6131"/>
                  </a:lnTo>
                  <a:lnTo>
                    <a:pt x="5085" y="6362"/>
                  </a:lnTo>
                  <a:lnTo>
                    <a:pt x="5231" y="6592"/>
                  </a:lnTo>
                  <a:lnTo>
                    <a:pt x="5399" y="6801"/>
                  </a:lnTo>
                  <a:lnTo>
                    <a:pt x="5399" y="6906"/>
                  </a:lnTo>
                  <a:lnTo>
                    <a:pt x="5608" y="7178"/>
                  </a:lnTo>
                  <a:lnTo>
                    <a:pt x="5650" y="7282"/>
                  </a:lnTo>
                  <a:lnTo>
                    <a:pt x="5587" y="7408"/>
                  </a:lnTo>
                  <a:lnTo>
                    <a:pt x="5650" y="7491"/>
                  </a:lnTo>
                  <a:lnTo>
                    <a:pt x="5692" y="7638"/>
                  </a:lnTo>
                  <a:lnTo>
                    <a:pt x="5817" y="7952"/>
                  </a:lnTo>
                  <a:lnTo>
                    <a:pt x="5817" y="8077"/>
                  </a:lnTo>
                  <a:lnTo>
                    <a:pt x="5775" y="8182"/>
                  </a:lnTo>
                  <a:lnTo>
                    <a:pt x="5650" y="8287"/>
                  </a:lnTo>
                  <a:lnTo>
                    <a:pt x="5608" y="8370"/>
                  </a:lnTo>
                  <a:lnTo>
                    <a:pt x="5671" y="8370"/>
                  </a:lnTo>
                  <a:lnTo>
                    <a:pt x="5754" y="8454"/>
                  </a:lnTo>
                  <a:lnTo>
                    <a:pt x="5692" y="8496"/>
                  </a:lnTo>
                  <a:lnTo>
                    <a:pt x="5566" y="8496"/>
                  </a:lnTo>
                  <a:lnTo>
                    <a:pt x="5482" y="8538"/>
                  </a:lnTo>
                  <a:lnTo>
                    <a:pt x="5482" y="8579"/>
                  </a:lnTo>
                  <a:lnTo>
                    <a:pt x="5566" y="8789"/>
                  </a:lnTo>
                  <a:lnTo>
                    <a:pt x="5650" y="8872"/>
                  </a:lnTo>
                  <a:lnTo>
                    <a:pt x="5650" y="8956"/>
                  </a:lnTo>
                  <a:lnTo>
                    <a:pt x="5754" y="9103"/>
                  </a:lnTo>
                  <a:lnTo>
                    <a:pt x="5796" y="9228"/>
                  </a:lnTo>
                  <a:lnTo>
                    <a:pt x="5859" y="9291"/>
                  </a:lnTo>
                  <a:lnTo>
                    <a:pt x="5922" y="9291"/>
                  </a:lnTo>
                  <a:lnTo>
                    <a:pt x="5943" y="9333"/>
                  </a:lnTo>
                  <a:lnTo>
                    <a:pt x="6131" y="9395"/>
                  </a:lnTo>
                  <a:lnTo>
                    <a:pt x="6278" y="9375"/>
                  </a:lnTo>
                  <a:lnTo>
                    <a:pt x="6340" y="9375"/>
                  </a:lnTo>
                  <a:lnTo>
                    <a:pt x="6299" y="9437"/>
                  </a:lnTo>
                  <a:lnTo>
                    <a:pt x="6299" y="9500"/>
                  </a:lnTo>
                  <a:lnTo>
                    <a:pt x="6424" y="9542"/>
                  </a:lnTo>
                  <a:lnTo>
                    <a:pt x="6591" y="9688"/>
                  </a:lnTo>
                  <a:lnTo>
                    <a:pt x="6696" y="9835"/>
                  </a:lnTo>
                  <a:lnTo>
                    <a:pt x="6759" y="9960"/>
                  </a:lnTo>
                  <a:lnTo>
                    <a:pt x="6863" y="10023"/>
                  </a:lnTo>
                  <a:lnTo>
                    <a:pt x="6926" y="10002"/>
                  </a:lnTo>
                  <a:lnTo>
                    <a:pt x="7031" y="10044"/>
                  </a:lnTo>
                  <a:lnTo>
                    <a:pt x="7115" y="10044"/>
                  </a:lnTo>
                  <a:lnTo>
                    <a:pt x="7345" y="10149"/>
                  </a:lnTo>
                  <a:lnTo>
                    <a:pt x="7428" y="10149"/>
                  </a:lnTo>
                  <a:lnTo>
                    <a:pt x="7449" y="10107"/>
                  </a:lnTo>
                  <a:lnTo>
                    <a:pt x="7512" y="10107"/>
                  </a:lnTo>
                  <a:lnTo>
                    <a:pt x="7575" y="10170"/>
                  </a:lnTo>
                  <a:lnTo>
                    <a:pt x="7847" y="10442"/>
                  </a:lnTo>
                  <a:lnTo>
                    <a:pt x="7910" y="10442"/>
                  </a:lnTo>
                  <a:lnTo>
                    <a:pt x="8098" y="10630"/>
                  </a:lnTo>
                  <a:lnTo>
                    <a:pt x="8328" y="10735"/>
                  </a:lnTo>
                  <a:lnTo>
                    <a:pt x="8621" y="10756"/>
                  </a:lnTo>
                  <a:lnTo>
                    <a:pt x="8747" y="10839"/>
                  </a:lnTo>
                  <a:lnTo>
                    <a:pt x="8830" y="10965"/>
                  </a:lnTo>
                  <a:lnTo>
                    <a:pt x="8998" y="10965"/>
                  </a:lnTo>
                  <a:lnTo>
                    <a:pt x="9144" y="11048"/>
                  </a:lnTo>
                  <a:lnTo>
                    <a:pt x="9228" y="10986"/>
                  </a:lnTo>
                  <a:lnTo>
                    <a:pt x="9249" y="11007"/>
                  </a:lnTo>
                  <a:lnTo>
                    <a:pt x="9332" y="11153"/>
                  </a:lnTo>
                  <a:lnTo>
                    <a:pt x="9479" y="11216"/>
                  </a:lnTo>
                  <a:lnTo>
                    <a:pt x="9625" y="11216"/>
                  </a:lnTo>
                  <a:lnTo>
                    <a:pt x="9730" y="11279"/>
                  </a:lnTo>
                  <a:lnTo>
                    <a:pt x="9960" y="11362"/>
                  </a:lnTo>
                  <a:lnTo>
                    <a:pt x="10148" y="11362"/>
                  </a:lnTo>
                  <a:lnTo>
                    <a:pt x="10295" y="11467"/>
                  </a:lnTo>
                  <a:lnTo>
                    <a:pt x="10588" y="11572"/>
                  </a:lnTo>
                  <a:lnTo>
                    <a:pt x="10692" y="11530"/>
                  </a:lnTo>
                  <a:lnTo>
                    <a:pt x="11006" y="11404"/>
                  </a:lnTo>
                  <a:lnTo>
                    <a:pt x="11111" y="11404"/>
                  </a:lnTo>
                  <a:lnTo>
                    <a:pt x="11299" y="11300"/>
                  </a:lnTo>
                  <a:lnTo>
                    <a:pt x="11404" y="11279"/>
                  </a:lnTo>
                  <a:lnTo>
                    <a:pt x="11613" y="11279"/>
                  </a:lnTo>
                  <a:lnTo>
                    <a:pt x="11613" y="11258"/>
                  </a:lnTo>
                  <a:lnTo>
                    <a:pt x="11467" y="11216"/>
                  </a:lnTo>
                  <a:lnTo>
                    <a:pt x="11404" y="11216"/>
                  </a:lnTo>
                  <a:lnTo>
                    <a:pt x="11404" y="11174"/>
                  </a:lnTo>
                  <a:lnTo>
                    <a:pt x="11529" y="11090"/>
                  </a:lnTo>
                  <a:lnTo>
                    <a:pt x="11550" y="11111"/>
                  </a:lnTo>
                  <a:lnTo>
                    <a:pt x="11550" y="11195"/>
                  </a:lnTo>
                  <a:lnTo>
                    <a:pt x="11634" y="11153"/>
                  </a:lnTo>
                  <a:lnTo>
                    <a:pt x="11718" y="11153"/>
                  </a:lnTo>
                  <a:lnTo>
                    <a:pt x="11718" y="11195"/>
                  </a:lnTo>
                  <a:lnTo>
                    <a:pt x="11655" y="11195"/>
                  </a:lnTo>
                  <a:lnTo>
                    <a:pt x="11634" y="11216"/>
                  </a:lnTo>
                  <a:lnTo>
                    <a:pt x="11655" y="11258"/>
                  </a:lnTo>
                  <a:lnTo>
                    <a:pt x="11760" y="11258"/>
                  </a:lnTo>
                  <a:lnTo>
                    <a:pt x="11864" y="11279"/>
                  </a:lnTo>
                  <a:lnTo>
                    <a:pt x="12032" y="11404"/>
                  </a:lnTo>
                  <a:lnTo>
                    <a:pt x="12094" y="11467"/>
                  </a:lnTo>
                  <a:lnTo>
                    <a:pt x="12094" y="11425"/>
                  </a:lnTo>
                  <a:lnTo>
                    <a:pt x="11969" y="11300"/>
                  </a:lnTo>
                  <a:lnTo>
                    <a:pt x="11780" y="11216"/>
                  </a:lnTo>
                  <a:lnTo>
                    <a:pt x="11780" y="11174"/>
                  </a:lnTo>
                  <a:lnTo>
                    <a:pt x="11822" y="11174"/>
                  </a:lnTo>
                  <a:lnTo>
                    <a:pt x="11843" y="11195"/>
                  </a:lnTo>
                  <a:lnTo>
                    <a:pt x="11948" y="11216"/>
                  </a:lnTo>
                  <a:lnTo>
                    <a:pt x="12053" y="11300"/>
                  </a:lnTo>
                  <a:lnTo>
                    <a:pt x="12157" y="11425"/>
                  </a:lnTo>
                  <a:lnTo>
                    <a:pt x="12157" y="11488"/>
                  </a:lnTo>
                  <a:lnTo>
                    <a:pt x="12199" y="11530"/>
                  </a:lnTo>
                  <a:lnTo>
                    <a:pt x="12597" y="11885"/>
                  </a:lnTo>
                  <a:lnTo>
                    <a:pt x="12722" y="11906"/>
                  </a:lnTo>
                  <a:lnTo>
                    <a:pt x="12764" y="11990"/>
                  </a:lnTo>
                  <a:lnTo>
                    <a:pt x="12910" y="12116"/>
                  </a:lnTo>
                  <a:lnTo>
                    <a:pt x="12994" y="12220"/>
                  </a:lnTo>
                  <a:lnTo>
                    <a:pt x="13015" y="12199"/>
                  </a:lnTo>
                  <a:lnTo>
                    <a:pt x="13036" y="12136"/>
                  </a:lnTo>
                  <a:lnTo>
                    <a:pt x="13099" y="12095"/>
                  </a:lnTo>
                  <a:lnTo>
                    <a:pt x="13099" y="12053"/>
                  </a:lnTo>
                  <a:lnTo>
                    <a:pt x="13078" y="12032"/>
                  </a:lnTo>
                  <a:lnTo>
                    <a:pt x="13036" y="11990"/>
                  </a:lnTo>
                  <a:lnTo>
                    <a:pt x="13078" y="11927"/>
                  </a:lnTo>
                  <a:lnTo>
                    <a:pt x="13036" y="11906"/>
                  </a:lnTo>
                  <a:lnTo>
                    <a:pt x="13036" y="11802"/>
                  </a:lnTo>
                  <a:lnTo>
                    <a:pt x="13392" y="11258"/>
                  </a:lnTo>
                  <a:lnTo>
                    <a:pt x="14124" y="11258"/>
                  </a:lnTo>
                  <a:lnTo>
                    <a:pt x="14187" y="11195"/>
                  </a:lnTo>
                  <a:lnTo>
                    <a:pt x="14187" y="11111"/>
                  </a:lnTo>
                  <a:lnTo>
                    <a:pt x="14124" y="11090"/>
                  </a:lnTo>
                  <a:lnTo>
                    <a:pt x="14019" y="11069"/>
                  </a:lnTo>
                  <a:lnTo>
                    <a:pt x="13977" y="11048"/>
                  </a:lnTo>
                  <a:lnTo>
                    <a:pt x="13957" y="10944"/>
                  </a:lnTo>
                  <a:lnTo>
                    <a:pt x="13936" y="10881"/>
                  </a:lnTo>
                  <a:lnTo>
                    <a:pt x="13852" y="10881"/>
                  </a:lnTo>
                  <a:lnTo>
                    <a:pt x="13768" y="10797"/>
                  </a:lnTo>
                  <a:lnTo>
                    <a:pt x="13664" y="10693"/>
                  </a:lnTo>
                  <a:lnTo>
                    <a:pt x="13643" y="10651"/>
                  </a:lnTo>
                  <a:lnTo>
                    <a:pt x="13559" y="10567"/>
                  </a:lnTo>
                  <a:lnTo>
                    <a:pt x="13810" y="10546"/>
                  </a:lnTo>
                  <a:lnTo>
                    <a:pt x="13831" y="10232"/>
                  </a:lnTo>
                  <a:lnTo>
                    <a:pt x="14814" y="10253"/>
                  </a:lnTo>
                  <a:lnTo>
                    <a:pt x="14856" y="10170"/>
                  </a:lnTo>
                  <a:lnTo>
                    <a:pt x="14898" y="10128"/>
                  </a:lnTo>
                  <a:lnTo>
                    <a:pt x="14982" y="10128"/>
                  </a:lnTo>
                  <a:lnTo>
                    <a:pt x="14982" y="10170"/>
                  </a:lnTo>
                  <a:lnTo>
                    <a:pt x="15003" y="10212"/>
                  </a:lnTo>
                  <a:lnTo>
                    <a:pt x="15024" y="10170"/>
                  </a:lnTo>
                  <a:lnTo>
                    <a:pt x="15086" y="10149"/>
                  </a:lnTo>
                  <a:lnTo>
                    <a:pt x="15086" y="10128"/>
                  </a:lnTo>
                  <a:lnTo>
                    <a:pt x="15170" y="10044"/>
                  </a:lnTo>
                  <a:lnTo>
                    <a:pt x="15191" y="9940"/>
                  </a:lnTo>
                  <a:lnTo>
                    <a:pt x="15212" y="9898"/>
                  </a:lnTo>
                  <a:lnTo>
                    <a:pt x="15317" y="9898"/>
                  </a:lnTo>
                  <a:lnTo>
                    <a:pt x="15421" y="9793"/>
                  </a:lnTo>
                  <a:lnTo>
                    <a:pt x="15526" y="9647"/>
                  </a:lnTo>
                  <a:lnTo>
                    <a:pt x="15610" y="9626"/>
                  </a:lnTo>
                  <a:lnTo>
                    <a:pt x="15610" y="9626"/>
                  </a:lnTo>
                  <a:lnTo>
                    <a:pt x="15589" y="9730"/>
                  </a:lnTo>
                  <a:lnTo>
                    <a:pt x="15526" y="9793"/>
                  </a:lnTo>
                  <a:lnTo>
                    <a:pt x="15547" y="9835"/>
                  </a:lnTo>
                  <a:lnTo>
                    <a:pt x="15651" y="9919"/>
                  </a:lnTo>
                  <a:lnTo>
                    <a:pt x="15714" y="10023"/>
                  </a:lnTo>
                  <a:lnTo>
                    <a:pt x="15735" y="10002"/>
                  </a:lnTo>
                  <a:lnTo>
                    <a:pt x="15840" y="9814"/>
                  </a:lnTo>
                  <a:lnTo>
                    <a:pt x="15944" y="9437"/>
                  </a:lnTo>
                  <a:lnTo>
                    <a:pt x="16007" y="9333"/>
                  </a:lnTo>
                  <a:lnTo>
                    <a:pt x="15944" y="9375"/>
                  </a:lnTo>
                  <a:lnTo>
                    <a:pt x="15902" y="9416"/>
                  </a:lnTo>
                  <a:lnTo>
                    <a:pt x="15840" y="9395"/>
                  </a:lnTo>
                  <a:lnTo>
                    <a:pt x="15840" y="9333"/>
                  </a:lnTo>
                  <a:lnTo>
                    <a:pt x="15965" y="9207"/>
                  </a:lnTo>
                  <a:lnTo>
                    <a:pt x="16007" y="9123"/>
                  </a:lnTo>
                  <a:lnTo>
                    <a:pt x="15902" y="9123"/>
                  </a:lnTo>
                  <a:lnTo>
                    <a:pt x="15819" y="9061"/>
                  </a:lnTo>
                  <a:lnTo>
                    <a:pt x="15840" y="9019"/>
                  </a:lnTo>
                  <a:lnTo>
                    <a:pt x="15965" y="8956"/>
                  </a:lnTo>
                  <a:lnTo>
                    <a:pt x="15965" y="8789"/>
                  </a:lnTo>
                  <a:lnTo>
                    <a:pt x="16028" y="8705"/>
                  </a:lnTo>
                  <a:lnTo>
                    <a:pt x="16279" y="8475"/>
                  </a:lnTo>
                  <a:lnTo>
                    <a:pt x="16426" y="8266"/>
                  </a:lnTo>
                  <a:lnTo>
                    <a:pt x="16488" y="8119"/>
                  </a:lnTo>
                  <a:lnTo>
                    <a:pt x="16488" y="8015"/>
                  </a:lnTo>
                  <a:lnTo>
                    <a:pt x="16321" y="7763"/>
                  </a:lnTo>
                  <a:lnTo>
                    <a:pt x="16216" y="7805"/>
                  </a:lnTo>
                  <a:lnTo>
                    <a:pt x="16237" y="7847"/>
                  </a:lnTo>
                  <a:lnTo>
                    <a:pt x="16174" y="7868"/>
                  </a:lnTo>
                  <a:lnTo>
                    <a:pt x="15923" y="7826"/>
                  </a:lnTo>
                  <a:lnTo>
                    <a:pt x="15693" y="7826"/>
                  </a:lnTo>
                  <a:lnTo>
                    <a:pt x="15693" y="7868"/>
                  </a:lnTo>
                  <a:lnTo>
                    <a:pt x="15547" y="7952"/>
                  </a:lnTo>
                  <a:lnTo>
                    <a:pt x="15505" y="7910"/>
                  </a:lnTo>
                  <a:lnTo>
                    <a:pt x="15379" y="7931"/>
                  </a:lnTo>
                  <a:lnTo>
                    <a:pt x="15275" y="8035"/>
                  </a:lnTo>
                  <a:lnTo>
                    <a:pt x="14793" y="8035"/>
                  </a:lnTo>
                  <a:lnTo>
                    <a:pt x="14396" y="8119"/>
                  </a:lnTo>
                  <a:lnTo>
                    <a:pt x="14396" y="8182"/>
                  </a:lnTo>
                  <a:lnTo>
                    <a:pt x="14501" y="8224"/>
                  </a:lnTo>
                  <a:lnTo>
                    <a:pt x="14291" y="8454"/>
                  </a:lnTo>
                  <a:lnTo>
                    <a:pt x="14270" y="8810"/>
                  </a:lnTo>
                  <a:lnTo>
                    <a:pt x="14291" y="8851"/>
                  </a:lnTo>
                  <a:lnTo>
                    <a:pt x="14082" y="9082"/>
                  </a:lnTo>
                  <a:lnTo>
                    <a:pt x="14082" y="9270"/>
                  </a:lnTo>
                  <a:lnTo>
                    <a:pt x="13957" y="9395"/>
                  </a:lnTo>
                  <a:lnTo>
                    <a:pt x="13873" y="9416"/>
                  </a:lnTo>
                  <a:lnTo>
                    <a:pt x="13622" y="9542"/>
                  </a:lnTo>
                  <a:lnTo>
                    <a:pt x="13643" y="9584"/>
                  </a:lnTo>
                  <a:lnTo>
                    <a:pt x="13747" y="9500"/>
                  </a:lnTo>
                  <a:lnTo>
                    <a:pt x="13726" y="9605"/>
                  </a:lnTo>
                  <a:lnTo>
                    <a:pt x="13726" y="9793"/>
                  </a:lnTo>
                  <a:lnTo>
                    <a:pt x="13622" y="9919"/>
                  </a:lnTo>
                  <a:lnTo>
                    <a:pt x="13538" y="9919"/>
                  </a:lnTo>
                  <a:lnTo>
                    <a:pt x="13517" y="9960"/>
                  </a:lnTo>
                  <a:lnTo>
                    <a:pt x="13454" y="9919"/>
                  </a:lnTo>
                  <a:lnTo>
                    <a:pt x="13329" y="9835"/>
                  </a:lnTo>
                  <a:lnTo>
                    <a:pt x="13350" y="9793"/>
                  </a:lnTo>
                  <a:lnTo>
                    <a:pt x="13454" y="9730"/>
                  </a:lnTo>
                  <a:lnTo>
                    <a:pt x="13308" y="9688"/>
                  </a:lnTo>
                  <a:lnTo>
                    <a:pt x="13245" y="9730"/>
                  </a:lnTo>
                  <a:lnTo>
                    <a:pt x="13120" y="9709"/>
                  </a:lnTo>
                  <a:lnTo>
                    <a:pt x="12973" y="9709"/>
                  </a:lnTo>
                  <a:lnTo>
                    <a:pt x="12869" y="9793"/>
                  </a:lnTo>
                  <a:lnTo>
                    <a:pt x="12722" y="9814"/>
                  </a:lnTo>
                  <a:lnTo>
                    <a:pt x="12513" y="9814"/>
                  </a:lnTo>
                  <a:lnTo>
                    <a:pt x="12492" y="9856"/>
                  </a:lnTo>
                  <a:lnTo>
                    <a:pt x="12262" y="10002"/>
                  </a:lnTo>
                  <a:lnTo>
                    <a:pt x="12178" y="10002"/>
                  </a:lnTo>
                  <a:lnTo>
                    <a:pt x="12157" y="9940"/>
                  </a:lnTo>
                  <a:lnTo>
                    <a:pt x="11948" y="10002"/>
                  </a:lnTo>
                  <a:lnTo>
                    <a:pt x="11822" y="10044"/>
                  </a:lnTo>
                  <a:lnTo>
                    <a:pt x="11760" y="9919"/>
                  </a:lnTo>
                  <a:lnTo>
                    <a:pt x="11634" y="9730"/>
                  </a:lnTo>
                  <a:lnTo>
                    <a:pt x="11467" y="9647"/>
                  </a:lnTo>
                  <a:lnTo>
                    <a:pt x="11425" y="9605"/>
                  </a:lnTo>
                  <a:lnTo>
                    <a:pt x="11257" y="9605"/>
                  </a:lnTo>
                  <a:lnTo>
                    <a:pt x="11216" y="9626"/>
                  </a:lnTo>
                  <a:lnTo>
                    <a:pt x="11132" y="9521"/>
                  </a:lnTo>
                  <a:lnTo>
                    <a:pt x="10902" y="9270"/>
                  </a:lnTo>
                  <a:lnTo>
                    <a:pt x="10881" y="9165"/>
                  </a:lnTo>
                  <a:lnTo>
                    <a:pt x="10881" y="9082"/>
                  </a:lnTo>
                  <a:lnTo>
                    <a:pt x="10776" y="8914"/>
                  </a:lnTo>
                  <a:lnTo>
                    <a:pt x="10713" y="8789"/>
                  </a:lnTo>
                  <a:lnTo>
                    <a:pt x="10400" y="8454"/>
                  </a:lnTo>
                  <a:lnTo>
                    <a:pt x="10379" y="8328"/>
                  </a:lnTo>
                  <a:lnTo>
                    <a:pt x="10316" y="8245"/>
                  </a:lnTo>
                  <a:lnTo>
                    <a:pt x="10358" y="8161"/>
                  </a:lnTo>
                  <a:lnTo>
                    <a:pt x="10316" y="8077"/>
                  </a:lnTo>
                  <a:lnTo>
                    <a:pt x="10253" y="7847"/>
                  </a:lnTo>
                  <a:lnTo>
                    <a:pt x="10169" y="7763"/>
                  </a:lnTo>
                  <a:lnTo>
                    <a:pt x="10190" y="7638"/>
                  </a:lnTo>
                  <a:lnTo>
                    <a:pt x="10316" y="7805"/>
                  </a:lnTo>
                  <a:lnTo>
                    <a:pt x="10316" y="8015"/>
                  </a:lnTo>
                  <a:lnTo>
                    <a:pt x="10379" y="7973"/>
                  </a:lnTo>
                  <a:lnTo>
                    <a:pt x="10379" y="7805"/>
                  </a:lnTo>
                  <a:lnTo>
                    <a:pt x="10211" y="7554"/>
                  </a:lnTo>
                  <a:lnTo>
                    <a:pt x="10253" y="7429"/>
                  </a:lnTo>
                  <a:lnTo>
                    <a:pt x="10190" y="7219"/>
                  </a:lnTo>
                  <a:lnTo>
                    <a:pt x="10169" y="7115"/>
                  </a:lnTo>
                  <a:lnTo>
                    <a:pt x="10253" y="7010"/>
                  </a:lnTo>
                  <a:lnTo>
                    <a:pt x="10295" y="6717"/>
                  </a:lnTo>
                  <a:lnTo>
                    <a:pt x="10253" y="6571"/>
                  </a:lnTo>
                  <a:lnTo>
                    <a:pt x="10316" y="6278"/>
                  </a:lnTo>
                  <a:lnTo>
                    <a:pt x="10316" y="6173"/>
                  </a:lnTo>
                  <a:lnTo>
                    <a:pt x="10358" y="6090"/>
                  </a:lnTo>
                  <a:lnTo>
                    <a:pt x="10316" y="6048"/>
                  </a:lnTo>
                  <a:lnTo>
                    <a:pt x="10316" y="5922"/>
                  </a:lnTo>
                  <a:lnTo>
                    <a:pt x="10379" y="5859"/>
                  </a:lnTo>
                  <a:lnTo>
                    <a:pt x="10400" y="5713"/>
                  </a:lnTo>
                  <a:lnTo>
                    <a:pt x="10420" y="5650"/>
                  </a:lnTo>
                  <a:lnTo>
                    <a:pt x="10358" y="5608"/>
                  </a:lnTo>
                  <a:lnTo>
                    <a:pt x="10420" y="5504"/>
                  </a:lnTo>
                  <a:lnTo>
                    <a:pt x="10420" y="5336"/>
                  </a:lnTo>
                  <a:lnTo>
                    <a:pt x="10525" y="5336"/>
                  </a:lnTo>
                  <a:lnTo>
                    <a:pt x="10504" y="5441"/>
                  </a:lnTo>
                  <a:lnTo>
                    <a:pt x="10504" y="5525"/>
                  </a:lnTo>
                  <a:lnTo>
                    <a:pt x="10567" y="5504"/>
                  </a:lnTo>
                  <a:lnTo>
                    <a:pt x="10588" y="5399"/>
                  </a:lnTo>
                  <a:lnTo>
                    <a:pt x="10672" y="5294"/>
                  </a:lnTo>
                  <a:lnTo>
                    <a:pt x="10692" y="5148"/>
                  </a:lnTo>
                  <a:lnTo>
                    <a:pt x="10734" y="5106"/>
                  </a:lnTo>
                  <a:lnTo>
                    <a:pt x="10776" y="4939"/>
                  </a:lnTo>
                  <a:lnTo>
                    <a:pt x="10776" y="4897"/>
                  </a:lnTo>
                  <a:lnTo>
                    <a:pt x="10692" y="4939"/>
                  </a:lnTo>
                  <a:lnTo>
                    <a:pt x="10672" y="5127"/>
                  </a:lnTo>
                  <a:lnTo>
                    <a:pt x="10567" y="5190"/>
                  </a:lnTo>
                  <a:lnTo>
                    <a:pt x="10588" y="5106"/>
                  </a:lnTo>
                  <a:lnTo>
                    <a:pt x="10525" y="5085"/>
                  </a:lnTo>
                  <a:lnTo>
                    <a:pt x="10504" y="5002"/>
                  </a:lnTo>
                  <a:lnTo>
                    <a:pt x="10400" y="5002"/>
                  </a:lnTo>
                  <a:lnTo>
                    <a:pt x="10295" y="4918"/>
                  </a:lnTo>
                  <a:lnTo>
                    <a:pt x="10107" y="4876"/>
                  </a:lnTo>
                  <a:lnTo>
                    <a:pt x="10002" y="4771"/>
                  </a:lnTo>
                  <a:lnTo>
                    <a:pt x="9939" y="4730"/>
                  </a:lnTo>
                  <a:lnTo>
                    <a:pt x="9856" y="4730"/>
                  </a:lnTo>
                  <a:lnTo>
                    <a:pt x="9793" y="4709"/>
                  </a:lnTo>
                  <a:lnTo>
                    <a:pt x="9772" y="4709"/>
                  </a:lnTo>
                  <a:lnTo>
                    <a:pt x="9730" y="4667"/>
                  </a:lnTo>
                  <a:lnTo>
                    <a:pt x="9751" y="4499"/>
                  </a:lnTo>
                  <a:lnTo>
                    <a:pt x="9625" y="4165"/>
                  </a:lnTo>
                  <a:lnTo>
                    <a:pt x="9625" y="4144"/>
                  </a:lnTo>
                  <a:lnTo>
                    <a:pt x="9625" y="4081"/>
                  </a:lnTo>
                  <a:lnTo>
                    <a:pt x="9625" y="3976"/>
                  </a:lnTo>
                  <a:lnTo>
                    <a:pt x="9646" y="3872"/>
                  </a:lnTo>
                  <a:lnTo>
                    <a:pt x="9542" y="3788"/>
                  </a:lnTo>
                  <a:lnTo>
                    <a:pt x="9479" y="3683"/>
                  </a:lnTo>
                  <a:lnTo>
                    <a:pt x="9458" y="3579"/>
                  </a:lnTo>
                  <a:lnTo>
                    <a:pt x="9374" y="3537"/>
                  </a:lnTo>
                  <a:lnTo>
                    <a:pt x="9353" y="3453"/>
                  </a:lnTo>
                  <a:lnTo>
                    <a:pt x="9312" y="3432"/>
                  </a:lnTo>
                  <a:lnTo>
                    <a:pt x="9228" y="3223"/>
                  </a:lnTo>
                  <a:lnTo>
                    <a:pt x="9207" y="3139"/>
                  </a:lnTo>
                  <a:lnTo>
                    <a:pt x="9123" y="3118"/>
                  </a:lnTo>
                  <a:lnTo>
                    <a:pt x="9123" y="2951"/>
                  </a:lnTo>
                  <a:lnTo>
                    <a:pt x="9123" y="2888"/>
                  </a:lnTo>
                  <a:lnTo>
                    <a:pt x="9060" y="2825"/>
                  </a:lnTo>
                  <a:lnTo>
                    <a:pt x="9040" y="2721"/>
                  </a:lnTo>
                  <a:lnTo>
                    <a:pt x="8935" y="2574"/>
                  </a:lnTo>
                  <a:lnTo>
                    <a:pt x="8830" y="2491"/>
                  </a:lnTo>
                  <a:lnTo>
                    <a:pt x="8788" y="2386"/>
                  </a:lnTo>
                  <a:lnTo>
                    <a:pt x="8705" y="2365"/>
                  </a:lnTo>
                  <a:lnTo>
                    <a:pt x="8621" y="2365"/>
                  </a:lnTo>
                  <a:lnTo>
                    <a:pt x="8600" y="2323"/>
                  </a:lnTo>
                  <a:lnTo>
                    <a:pt x="8579" y="2302"/>
                  </a:lnTo>
                  <a:lnTo>
                    <a:pt x="8475" y="2323"/>
                  </a:lnTo>
                  <a:lnTo>
                    <a:pt x="8370" y="2302"/>
                  </a:lnTo>
                  <a:lnTo>
                    <a:pt x="8265" y="2302"/>
                  </a:lnTo>
                  <a:lnTo>
                    <a:pt x="8223" y="2386"/>
                  </a:lnTo>
                  <a:lnTo>
                    <a:pt x="8182" y="2386"/>
                  </a:lnTo>
                  <a:lnTo>
                    <a:pt x="8161" y="2365"/>
                  </a:lnTo>
                  <a:lnTo>
                    <a:pt x="8119" y="2365"/>
                  </a:lnTo>
                  <a:lnTo>
                    <a:pt x="8035" y="2386"/>
                  </a:lnTo>
                  <a:lnTo>
                    <a:pt x="7993" y="2428"/>
                  </a:lnTo>
                  <a:lnTo>
                    <a:pt x="7910" y="2595"/>
                  </a:lnTo>
                  <a:lnTo>
                    <a:pt x="7868" y="2679"/>
                  </a:lnTo>
                  <a:lnTo>
                    <a:pt x="7868" y="2700"/>
                  </a:lnTo>
                  <a:lnTo>
                    <a:pt x="7868" y="2742"/>
                  </a:lnTo>
                  <a:lnTo>
                    <a:pt x="7805" y="2742"/>
                  </a:lnTo>
                  <a:lnTo>
                    <a:pt x="7700" y="2825"/>
                  </a:lnTo>
                  <a:lnTo>
                    <a:pt x="7700" y="2846"/>
                  </a:lnTo>
                  <a:lnTo>
                    <a:pt x="7659" y="2888"/>
                  </a:lnTo>
                  <a:lnTo>
                    <a:pt x="7596" y="2888"/>
                  </a:lnTo>
                  <a:lnTo>
                    <a:pt x="7575" y="2825"/>
                  </a:lnTo>
                  <a:lnTo>
                    <a:pt x="7449" y="2784"/>
                  </a:lnTo>
                  <a:lnTo>
                    <a:pt x="7366" y="2742"/>
                  </a:lnTo>
                  <a:lnTo>
                    <a:pt x="7345" y="2700"/>
                  </a:lnTo>
                  <a:lnTo>
                    <a:pt x="7219" y="2637"/>
                  </a:lnTo>
                  <a:lnTo>
                    <a:pt x="7156" y="2637"/>
                  </a:lnTo>
                  <a:lnTo>
                    <a:pt x="7115" y="2595"/>
                  </a:lnTo>
                  <a:lnTo>
                    <a:pt x="7115" y="2574"/>
                  </a:lnTo>
                  <a:lnTo>
                    <a:pt x="7073" y="2512"/>
                  </a:lnTo>
                  <a:lnTo>
                    <a:pt x="7031" y="2491"/>
                  </a:lnTo>
                  <a:lnTo>
                    <a:pt x="6989" y="2491"/>
                  </a:lnTo>
                  <a:lnTo>
                    <a:pt x="6947" y="2470"/>
                  </a:lnTo>
                  <a:lnTo>
                    <a:pt x="6926" y="2470"/>
                  </a:lnTo>
                  <a:lnTo>
                    <a:pt x="6926" y="2428"/>
                  </a:lnTo>
                  <a:lnTo>
                    <a:pt x="6905" y="2323"/>
                  </a:lnTo>
                  <a:lnTo>
                    <a:pt x="6822" y="2261"/>
                  </a:lnTo>
                  <a:lnTo>
                    <a:pt x="6717" y="2114"/>
                  </a:lnTo>
                  <a:lnTo>
                    <a:pt x="6717" y="2093"/>
                  </a:lnTo>
                  <a:lnTo>
                    <a:pt x="6801" y="2072"/>
                  </a:lnTo>
                  <a:lnTo>
                    <a:pt x="6822" y="2051"/>
                  </a:lnTo>
                  <a:lnTo>
                    <a:pt x="6822" y="1968"/>
                  </a:lnTo>
                  <a:lnTo>
                    <a:pt x="6738" y="1884"/>
                  </a:lnTo>
                  <a:lnTo>
                    <a:pt x="6717" y="1863"/>
                  </a:lnTo>
                  <a:lnTo>
                    <a:pt x="6696" y="1842"/>
                  </a:lnTo>
                  <a:lnTo>
                    <a:pt x="6654" y="1800"/>
                  </a:lnTo>
                  <a:lnTo>
                    <a:pt x="6633" y="1675"/>
                  </a:lnTo>
                  <a:lnTo>
                    <a:pt x="6591" y="1591"/>
                  </a:lnTo>
                  <a:lnTo>
                    <a:pt x="6508" y="1549"/>
                  </a:lnTo>
                  <a:lnTo>
                    <a:pt x="6424" y="1528"/>
                  </a:lnTo>
                  <a:lnTo>
                    <a:pt x="6466" y="1465"/>
                  </a:lnTo>
                  <a:lnTo>
                    <a:pt x="6466" y="1424"/>
                  </a:lnTo>
                  <a:lnTo>
                    <a:pt x="6403" y="1340"/>
                  </a:lnTo>
                  <a:lnTo>
                    <a:pt x="6299" y="1319"/>
                  </a:lnTo>
                  <a:lnTo>
                    <a:pt x="6319" y="1256"/>
                  </a:lnTo>
                  <a:lnTo>
                    <a:pt x="6278" y="1173"/>
                  </a:lnTo>
                  <a:lnTo>
                    <a:pt x="6215" y="1173"/>
                  </a:lnTo>
                  <a:lnTo>
                    <a:pt x="6194" y="1131"/>
                  </a:lnTo>
                  <a:lnTo>
                    <a:pt x="6131" y="1068"/>
                  </a:lnTo>
                  <a:lnTo>
                    <a:pt x="6068" y="942"/>
                  </a:lnTo>
                  <a:lnTo>
                    <a:pt x="5943" y="859"/>
                  </a:lnTo>
                  <a:lnTo>
                    <a:pt x="5022" y="838"/>
                  </a:lnTo>
                  <a:lnTo>
                    <a:pt x="4980" y="1047"/>
                  </a:lnTo>
                  <a:lnTo>
                    <a:pt x="3327" y="1005"/>
                  </a:lnTo>
                  <a:lnTo>
                    <a:pt x="1402" y="105"/>
                  </a:lnTo>
                  <a:lnTo>
                    <a:pt x="1402" y="64"/>
                  </a:lnTo>
                  <a:lnTo>
                    <a:pt x="138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02;p45">
              <a:extLst>
                <a:ext uri="{FF2B5EF4-FFF2-40B4-BE49-F238E27FC236}">
                  <a16:creationId xmlns:a16="http://schemas.microsoft.com/office/drawing/2014/main" id="{564B8F14-AA8B-4014-8B67-C0696DE53AE7}"/>
                </a:ext>
              </a:extLst>
            </p:cNvPr>
            <p:cNvSpPr/>
            <p:nvPr/>
          </p:nvSpPr>
          <p:spPr>
            <a:xfrm>
              <a:off x="3378594" y="3107749"/>
              <a:ext cx="19445" cy="26657"/>
            </a:xfrm>
            <a:custGeom>
              <a:avLst/>
              <a:gdLst/>
              <a:ahLst/>
              <a:cxnLst/>
              <a:rect l="l" t="t" r="r" b="b"/>
              <a:pathLst>
                <a:path w="1633" h="2344" extrusionOk="0">
                  <a:moveTo>
                    <a:pt x="336" y="0"/>
                  </a:moveTo>
                  <a:lnTo>
                    <a:pt x="231" y="84"/>
                  </a:lnTo>
                  <a:lnTo>
                    <a:pt x="126" y="147"/>
                  </a:lnTo>
                  <a:lnTo>
                    <a:pt x="85" y="209"/>
                  </a:lnTo>
                  <a:lnTo>
                    <a:pt x="1" y="314"/>
                  </a:lnTo>
                  <a:lnTo>
                    <a:pt x="1" y="460"/>
                  </a:lnTo>
                  <a:lnTo>
                    <a:pt x="64" y="607"/>
                  </a:lnTo>
                  <a:lnTo>
                    <a:pt x="22" y="732"/>
                  </a:lnTo>
                  <a:lnTo>
                    <a:pt x="22" y="816"/>
                  </a:lnTo>
                  <a:lnTo>
                    <a:pt x="126" y="879"/>
                  </a:lnTo>
                  <a:lnTo>
                    <a:pt x="189" y="963"/>
                  </a:lnTo>
                  <a:lnTo>
                    <a:pt x="231" y="1067"/>
                  </a:lnTo>
                  <a:lnTo>
                    <a:pt x="273" y="1193"/>
                  </a:lnTo>
                  <a:lnTo>
                    <a:pt x="294" y="1256"/>
                  </a:lnTo>
                  <a:lnTo>
                    <a:pt x="273" y="1360"/>
                  </a:lnTo>
                  <a:lnTo>
                    <a:pt x="189" y="1444"/>
                  </a:lnTo>
                  <a:lnTo>
                    <a:pt x="189" y="1590"/>
                  </a:lnTo>
                  <a:lnTo>
                    <a:pt x="231" y="1653"/>
                  </a:lnTo>
                  <a:lnTo>
                    <a:pt x="189" y="1779"/>
                  </a:lnTo>
                  <a:lnTo>
                    <a:pt x="64" y="1883"/>
                  </a:lnTo>
                  <a:lnTo>
                    <a:pt x="1" y="1883"/>
                  </a:lnTo>
                  <a:lnTo>
                    <a:pt x="22" y="1925"/>
                  </a:lnTo>
                  <a:lnTo>
                    <a:pt x="85" y="2009"/>
                  </a:lnTo>
                  <a:lnTo>
                    <a:pt x="106" y="2030"/>
                  </a:lnTo>
                  <a:lnTo>
                    <a:pt x="106" y="2113"/>
                  </a:lnTo>
                  <a:lnTo>
                    <a:pt x="189" y="2197"/>
                  </a:lnTo>
                  <a:lnTo>
                    <a:pt x="294" y="2218"/>
                  </a:lnTo>
                  <a:lnTo>
                    <a:pt x="336" y="2134"/>
                  </a:lnTo>
                  <a:lnTo>
                    <a:pt x="419" y="2113"/>
                  </a:lnTo>
                  <a:lnTo>
                    <a:pt x="503" y="2113"/>
                  </a:lnTo>
                  <a:lnTo>
                    <a:pt x="503" y="2176"/>
                  </a:lnTo>
                  <a:lnTo>
                    <a:pt x="545" y="2197"/>
                  </a:lnTo>
                  <a:lnTo>
                    <a:pt x="545" y="2323"/>
                  </a:lnTo>
                  <a:lnTo>
                    <a:pt x="608" y="2344"/>
                  </a:lnTo>
                  <a:lnTo>
                    <a:pt x="712" y="2281"/>
                  </a:lnTo>
                  <a:lnTo>
                    <a:pt x="733" y="2197"/>
                  </a:lnTo>
                  <a:lnTo>
                    <a:pt x="817" y="2134"/>
                  </a:lnTo>
                  <a:lnTo>
                    <a:pt x="880" y="2113"/>
                  </a:lnTo>
                  <a:lnTo>
                    <a:pt x="963" y="1988"/>
                  </a:lnTo>
                  <a:lnTo>
                    <a:pt x="1068" y="1820"/>
                  </a:lnTo>
                  <a:lnTo>
                    <a:pt x="1173" y="1590"/>
                  </a:lnTo>
                  <a:lnTo>
                    <a:pt x="1173" y="1486"/>
                  </a:lnTo>
                  <a:lnTo>
                    <a:pt x="1340" y="1297"/>
                  </a:lnTo>
                  <a:lnTo>
                    <a:pt x="1466" y="1130"/>
                  </a:lnTo>
                  <a:lnTo>
                    <a:pt x="1528" y="1046"/>
                  </a:lnTo>
                  <a:lnTo>
                    <a:pt x="1633" y="921"/>
                  </a:lnTo>
                  <a:lnTo>
                    <a:pt x="1591" y="774"/>
                  </a:lnTo>
                  <a:lnTo>
                    <a:pt x="1487" y="649"/>
                  </a:lnTo>
                  <a:lnTo>
                    <a:pt x="1466" y="711"/>
                  </a:lnTo>
                  <a:lnTo>
                    <a:pt x="1382" y="649"/>
                  </a:lnTo>
                  <a:lnTo>
                    <a:pt x="1361" y="544"/>
                  </a:lnTo>
                  <a:lnTo>
                    <a:pt x="1173" y="335"/>
                  </a:lnTo>
                  <a:lnTo>
                    <a:pt x="1131" y="335"/>
                  </a:lnTo>
                  <a:lnTo>
                    <a:pt x="963" y="209"/>
                  </a:lnTo>
                  <a:lnTo>
                    <a:pt x="650" y="105"/>
                  </a:lnTo>
                  <a:lnTo>
                    <a:pt x="524" y="21"/>
                  </a:lnTo>
                  <a:lnTo>
                    <a:pt x="33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03;p45">
              <a:extLst>
                <a:ext uri="{FF2B5EF4-FFF2-40B4-BE49-F238E27FC236}">
                  <a16:creationId xmlns:a16="http://schemas.microsoft.com/office/drawing/2014/main" id="{81E007EC-7FD0-4EAD-A2A3-6432C773334F}"/>
                </a:ext>
              </a:extLst>
            </p:cNvPr>
            <p:cNvSpPr/>
            <p:nvPr/>
          </p:nvSpPr>
          <p:spPr>
            <a:xfrm>
              <a:off x="3354434" y="3105122"/>
              <a:ext cx="27661" cy="28807"/>
            </a:xfrm>
            <a:custGeom>
              <a:avLst/>
              <a:gdLst/>
              <a:ahLst/>
              <a:cxnLst/>
              <a:rect l="l" t="t" r="r" b="b"/>
              <a:pathLst>
                <a:path w="2323" h="2533" extrusionOk="0">
                  <a:moveTo>
                    <a:pt x="1632" y="1"/>
                  </a:moveTo>
                  <a:lnTo>
                    <a:pt x="1528" y="43"/>
                  </a:lnTo>
                  <a:lnTo>
                    <a:pt x="1339" y="22"/>
                  </a:lnTo>
                  <a:lnTo>
                    <a:pt x="1151" y="64"/>
                  </a:lnTo>
                  <a:lnTo>
                    <a:pt x="963" y="22"/>
                  </a:lnTo>
                  <a:lnTo>
                    <a:pt x="691" y="22"/>
                  </a:lnTo>
                  <a:lnTo>
                    <a:pt x="544" y="64"/>
                  </a:lnTo>
                  <a:lnTo>
                    <a:pt x="544" y="210"/>
                  </a:lnTo>
                  <a:lnTo>
                    <a:pt x="482" y="336"/>
                  </a:lnTo>
                  <a:lnTo>
                    <a:pt x="523" y="419"/>
                  </a:lnTo>
                  <a:lnTo>
                    <a:pt x="440" y="524"/>
                  </a:lnTo>
                  <a:lnTo>
                    <a:pt x="335" y="566"/>
                  </a:lnTo>
                  <a:lnTo>
                    <a:pt x="168" y="566"/>
                  </a:lnTo>
                  <a:lnTo>
                    <a:pt x="105" y="691"/>
                  </a:lnTo>
                  <a:lnTo>
                    <a:pt x="105" y="838"/>
                  </a:lnTo>
                  <a:lnTo>
                    <a:pt x="0" y="1068"/>
                  </a:lnTo>
                  <a:lnTo>
                    <a:pt x="21" y="1152"/>
                  </a:lnTo>
                  <a:lnTo>
                    <a:pt x="126" y="1194"/>
                  </a:lnTo>
                  <a:lnTo>
                    <a:pt x="168" y="1277"/>
                  </a:lnTo>
                  <a:lnTo>
                    <a:pt x="210" y="1319"/>
                  </a:lnTo>
                  <a:lnTo>
                    <a:pt x="272" y="1424"/>
                  </a:lnTo>
                  <a:lnTo>
                    <a:pt x="272" y="1507"/>
                  </a:lnTo>
                  <a:lnTo>
                    <a:pt x="335" y="1570"/>
                  </a:lnTo>
                  <a:lnTo>
                    <a:pt x="419" y="1570"/>
                  </a:lnTo>
                  <a:lnTo>
                    <a:pt x="461" y="1591"/>
                  </a:lnTo>
                  <a:lnTo>
                    <a:pt x="482" y="1696"/>
                  </a:lnTo>
                  <a:lnTo>
                    <a:pt x="523" y="1842"/>
                  </a:lnTo>
                  <a:lnTo>
                    <a:pt x="523" y="1989"/>
                  </a:lnTo>
                  <a:lnTo>
                    <a:pt x="586" y="2010"/>
                  </a:lnTo>
                  <a:lnTo>
                    <a:pt x="670" y="2135"/>
                  </a:lnTo>
                  <a:lnTo>
                    <a:pt x="691" y="2219"/>
                  </a:lnTo>
                  <a:lnTo>
                    <a:pt x="795" y="2261"/>
                  </a:lnTo>
                  <a:lnTo>
                    <a:pt x="795" y="2323"/>
                  </a:lnTo>
                  <a:lnTo>
                    <a:pt x="858" y="2407"/>
                  </a:lnTo>
                  <a:lnTo>
                    <a:pt x="942" y="2449"/>
                  </a:lnTo>
                  <a:lnTo>
                    <a:pt x="984" y="2449"/>
                  </a:lnTo>
                  <a:lnTo>
                    <a:pt x="1005" y="2470"/>
                  </a:lnTo>
                  <a:lnTo>
                    <a:pt x="1172" y="2533"/>
                  </a:lnTo>
                  <a:lnTo>
                    <a:pt x="1256" y="2533"/>
                  </a:lnTo>
                  <a:lnTo>
                    <a:pt x="1277" y="2470"/>
                  </a:lnTo>
                  <a:lnTo>
                    <a:pt x="1214" y="2344"/>
                  </a:lnTo>
                  <a:lnTo>
                    <a:pt x="1193" y="2303"/>
                  </a:lnTo>
                  <a:lnTo>
                    <a:pt x="1088" y="2198"/>
                  </a:lnTo>
                  <a:lnTo>
                    <a:pt x="1109" y="2093"/>
                  </a:lnTo>
                  <a:lnTo>
                    <a:pt x="1214" y="2010"/>
                  </a:lnTo>
                  <a:lnTo>
                    <a:pt x="1339" y="2031"/>
                  </a:lnTo>
                  <a:lnTo>
                    <a:pt x="1591" y="2031"/>
                  </a:lnTo>
                  <a:lnTo>
                    <a:pt x="1695" y="1989"/>
                  </a:lnTo>
                  <a:lnTo>
                    <a:pt x="1842" y="1989"/>
                  </a:lnTo>
                  <a:lnTo>
                    <a:pt x="1946" y="2093"/>
                  </a:lnTo>
                  <a:lnTo>
                    <a:pt x="2030" y="2114"/>
                  </a:lnTo>
                  <a:lnTo>
                    <a:pt x="2093" y="2114"/>
                  </a:lnTo>
                  <a:lnTo>
                    <a:pt x="2218" y="2010"/>
                  </a:lnTo>
                  <a:lnTo>
                    <a:pt x="2260" y="1884"/>
                  </a:lnTo>
                  <a:lnTo>
                    <a:pt x="2218" y="1821"/>
                  </a:lnTo>
                  <a:lnTo>
                    <a:pt x="2218" y="1675"/>
                  </a:lnTo>
                  <a:lnTo>
                    <a:pt x="2302" y="1591"/>
                  </a:lnTo>
                  <a:lnTo>
                    <a:pt x="2323" y="1487"/>
                  </a:lnTo>
                  <a:lnTo>
                    <a:pt x="2302" y="1424"/>
                  </a:lnTo>
                  <a:lnTo>
                    <a:pt x="2260" y="1298"/>
                  </a:lnTo>
                  <a:lnTo>
                    <a:pt x="2218" y="1194"/>
                  </a:lnTo>
                  <a:lnTo>
                    <a:pt x="2155" y="1110"/>
                  </a:lnTo>
                  <a:lnTo>
                    <a:pt x="2051" y="1047"/>
                  </a:lnTo>
                  <a:lnTo>
                    <a:pt x="2051" y="963"/>
                  </a:lnTo>
                  <a:lnTo>
                    <a:pt x="2093" y="838"/>
                  </a:lnTo>
                  <a:lnTo>
                    <a:pt x="2030" y="691"/>
                  </a:lnTo>
                  <a:lnTo>
                    <a:pt x="2030" y="545"/>
                  </a:lnTo>
                  <a:lnTo>
                    <a:pt x="2114" y="440"/>
                  </a:lnTo>
                  <a:lnTo>
                    <a:pt x="2155" y="378"/>
                  </a:lnTo>
                  <a:lnTo>
                    <a:pt x="2260" y="231"/>
                  </a:lnTo>
                  <a:lnTo>
                    <a:pt x="2260" y="147"/>
                  </a:lnTo>
                  <a:lnTo>
                    <a:pt x="2135" y="106"/>
                  </a:lnTo>
                  <a:lnTo>
                    <a:pt x="1946" y="64"/>
                  </a:lnTo>
                  <a:lnTo>
                    <a:pt x="171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04;p45">
              <a:extLst>
                <a:ext uri="{FF2B5EF4-FFF2-40B4-BE49-F238E27FC236}">
                  <a16:creationId xmlns:a16="http://schemas.microsoft.com/office/drawing/2014/main" id="{006B4251-A516-44A8-B1DE-0A44CB4A8ECC}"/>
                </a:ext>
              </a:extLst>
            </p:cNvPr>
            <p:cNvSpPr/>
            <p:nvPr/>
          </p:nvSpPr>
          <p:spPr>
            <a:xfrm>
              <a:off x="3331012" y="3088711"/>
              <a:ext cx="34639" cy="49743"/>
            </a:xfrm>
            <a:custGeom>
              <a:avLst/>
              <a:gdLst/>
              <a:ahLst/>
              <a:cxnLst/>
              <a:rect l="l" t="t" r="r" b="b"/>
              <a:pathLst>
                <a:path w="2909" h="4374" extrusionOk="0">
                  <a:moveTo>
                    <a:pt x="879" y="0"/>
                  </a:moveTo>
                  <a:lnTo>
                    <a:pt x="858" y="84"/>
                  </a:lnTo>
                  <a:lnTo>
                    <a:pt x="712" y="251"/>
                  </a:lnTo>
                  <a:lnTo>
                    <a:pt x="565" y="356"/>
                  </a:lnTo>
                  <a:lnTo>
                    <a:pt x="503" y="335"/>
                  </a:lnTo>
                  <a:lnTo>
                    <a:pt x="335" y="544"/>
                  </a:lnTo>
                  <a:lnTo>
                    <a:pt x="356" y="628"/>
                  </a:lnTo>
                  <a:lnTo>
                    <a:pt x="419" y="733"/>
                  </a:lnTo>
                  <a:lnTo>
                    <a:pt x="565" y="753"/>
                  </a:lnTo>
                  <a:lnTo>
                    <a:pt x="649" y="837"/>
                  </a:lnTo>
                  <a:lnTo>
                    <a:pt x="649" y="963"/>
                  </a:lnTo>
                  <a:lnTo>
                    <a:pt x="461" y="1046"/>
                  </a:lnTo>
                  <a:lnTo>
                    <a:pt x="398" y="1025"/>
                  </a:lnTo>
                  <a:lnTo>
                    <a:pt x="293" y="1046"/>
                  </a:lnTo>
                  <a:lnTo>
                    <a:pt x="210" y="1025"/>
                  </a:lnTo>
                  <a:lnTo>
                    <a:pt x="126" y="1088"/>
                  </a:lnTo>
                  <a:lnTo>
                    <a:pt x="105" y="1277"/>
                  </a:lnTo>
                  <a:lnTo>
                    <a:pt x="1" y="1381"/>
                  </a:lnTo>
                  <a:lnTo>
                    <a:pt x="42" y="1507"/>
                  </a:lnTo>
                  <a:lnTo>
                    <a:pt x="189" y="1716"/>
                  </a:lnTo>
                  <a:lnTo>
                    <a:pt x="419" y="1904"/>
                  </a:lnTo>
                  <a:lnTo>
                    <a:pt x="419" y="1925"/>
                  </a:lnTo>
                  <a:lnTo>
                    <a:pt x="461" y="1925"/>
                  </a:lnTo>
                  <a:lnTo>
                    <a:pt x="524" y="1988"/>
                  </a:lnTo>
                  <a:lnTo>
                    <a:pt x="565" y="1925"/>
                  </a:lnTo>
                  <a:lnTo>
                    <a:pt x="712" y="1967"/>
                  </a:lnTo>
                  <a:lnTo>
                    <a:pt x="817" y="2072"/>
                  </a:lnTo>
                  <a:lnTo>
                    <a:pt x="817" y="2218"/>
                  </a:lnTo>
                  <a:lnTo>
                    <a:pt x="733" y="2344"/>
                  </a:lnTo>
                  <a:lnTo>
                    <a:pt x="670" y="2406"/>
                  </a:lnTo>
                  <a:lnTo>
                    <a:pt x="775" y="2448"/>
                  </a:lnTo>
                  <a:lnTo>
                    <a:pt x="879" y="2448"/>
                  </a:lnTo>
                  <a:lnTo>
                    <a:pt x="942" y="2532"/>
                  </a:lnTo>
                  <a:lnTo>
                    <a:pt x="984" y="2616"/>
                  </a:lnTo>
                  <a:lnTo>
                    <a:pt x="1089" y="2616"/>
                  </a:lnTo>
                  <a:lnTo>
                    <a:pt x="1089" y="2657"/>
                  </a:lnTo>
                  <a:lnTo>
                    <a:pt x="984" y="2804"/>
                  </a:lnTo>
                  <a:lnTo>
                    <a:pt x="963" y="2950"/>
                  </a:lnTo>
                  <a:lnTo>
                    <a:pt x="837" y="3160"/>
                  </a:lnTo>
                  <a:lnTo>
                    <a:pt x="858" y="3264"/>
                  </a:lnTo>
                  <a:lnTo>
                    <a:pt x="817" y="3369"/>
                  </a:lnTo>
                  <a:lnTo>
                    <a:pt x="817" y="3474"/>
                  </a:lnTo>
                  <a:lnTo>
                    <a:pt x="837" y="3536"/>
                  </a:lnTo>
                  <a:lnTo>
                    <a:pt x="817" y="3599"/>
                  </a:lnTo>
                  <a:lnTo>
                    <a:pt x="817" y="3704"/>
                  </a:lnTo>
                  <a:lnTo>
                    <a:pt x="921" y="3808"/>
                  </a:lnTo>
                  <a:lnTo>
                    <a:pt x="1047" y="3955"/>
                  </a:lnTo>
                  <a:lnTo>
                    <a:pt x="1047" y="4018"/>
                  </a:lnTo>
                  <a:lnTo>
                    <a:pt x="1130" y="4122"/>
                  </a:lnTo>
                  <a:lnTo>
                    <a:pt x="1361" y="4331"/>
                  </a:lnTo>
                  <a:lnTo>
                    <a:pt x="1444" y="4373"/>
                  </a:lnTo>
                  <a:lnTo>
                    <a:pt x="1507" y="4290"/>
                  </a:lnTo>
                  <a:lnTo>
                    <a:pt x="1591" y="4269"/>
                  </a:lnTo>
                  <a:lnTo>
                    <a:pt x="1612" y="4290"/>
                  </a:lnTo>
                  <a:lnTo>
                    <a:pt x="1758" y="4290"/>
                  </a:lnTo>
                  <a:lnTo>
                    <a:pt x="1821" y="4185"/>
                  </a:lnTo>
                  <a:lnTo>
                    <a:pt x="1863" y="4122"/>
                  </a:lnTo>
                  <a:lnTo>
                    <a:pt x="1967" y="4101"/>
                  </a:lnTo>
                  <a:lnTo>
                    <a:pt x="2198" y="4101"/>
                  </a:lnTo>
                  <a:lnTo>
                    <a:pt x="2260" y="3913"/>
                  </a:lnTo>
                  <a:lnTo>
                    <a:pt x="2386" y="3871"/>
                  </a:lnTo>
                  <a:lnTo>
                    <a:pt x="2553" y="3871"/>
                  </a:lnTo>
                  <a:lnTo>
                    <a:pt x="2616" y="3913"/>
                  </a:lnTo>
                  <a:lnTo>
                    <a:pt x="2721" y="3892"/>
                  </a:lnTo>
                  <a:lnTo>
                    <a:pt x="2909" y="3892"/>
                  </a:lnTo>
                  <a:lnTo>
                    <a:pt x="2825" y="3850"/>
                  </a:lnTo>
                  <a:lnTo>
                    <a:pt x="2762" y="3766"/>
                  </a:lnTo>
                  <a:lnTo>
                    <a:pt x="2762" y="3704"/>
                  </a:lnTo>
                  <a:lnTo>
                    <a:pt x="2658" y="3662"/>
                  </a:lnTo>
                  <a:lnTo>
                    <a:pt x="2637" y="3578"/>
                  </a:lnTo>
                  <a:lnTo>
                    <a:pt x="2553" y="3453"/>
                  </a:lnTo>
                  <a:lnTo>
                    <a:pt x="2490" y="3432"/>
                  </a:lnTo>
                  <a:lnTo>
                    <a:pt x="2490" y="3285"/>
                  </a:lnTo>
                  <a:lnTo>
                    <a:pt x="2449" y="3139"/>
                  </a:lnTo>
                  <a:lnTo>
                    <a:pt x="2428" y="3034"/>
                  </a:lnTo>
                  <a:lnTo>
                    <a:pt x="2386" y="3013"/>
                  </a:lnTo>
                  <a:lnTo>
                    <a:pt x="2302" y="3013"/>
                  </a:lnTo>
                  <a:lnTo>
                    <a:pt x="2239" y="2950"/>
                  </a:lnTo>
                  <a:lnTo>
                    <a:pt x="2239" y="2867"/>
                  </a:lnTo>
                  <a:lnTo>
                    <a:pt x="2177" y="2762"/>
                  </a:lnTo>
                  <a:lnTo>
                    <a:pt x="2135" y="2720"/>
                  </a:lnTo>
                  <a:lnTo>
                    <a:pt x="2093" y="2637"/>
                  </a:lnTo>
                  <a:lnTo>
                    <a:pt x="1988" y="2595"/>
                  </a:lnTo>
                  <a:lnTo>
                    <a:pt x="1967" y="2511"/>
                  </a:lnTo>
                  <a:lnTo>
                    <a:pt x="2072" y="2281"/>
                  </a:lnTo>
                  <a:lnTo>
                    <a:pt x="2072" y="2134"/>
                  </a:lnTo>
                  <a:lnTo>
                    <a:pt x="2135" y="2009"/>
                  </a:lnTo>
                  <a:lnTo>
                    <a:pt x="2302" y="2009"/>
                  </a:lnTo>
                  <a:lnTo>
                    <a:pt x="2407" y="1967"/>
                  </a:lnTo>
                  <a:lnTo>
                    <a:pt x="2490" y="1862"/>
                  </a:lnTo>
                  <a:lnTo>
                    <a:pt x="2449" y="1779"/>
                  </a:lnTo>
                  <a:lnTo>
                    <a:pt x="2511" y="1653"/>
                  </a:lnTo>
                  <a:lnTo>
                    <a:pt x="2449" y="1549"/>
                  </a:lnTo>
                  <a:lnTo>
                    <a:pt x="2449" y="1381"/>
                  </a:lnTo>
                  <a:lnTo>
                    <a:pt x="2428" y="1297"/>
                  </a:lnTo>
                  <a:lnTo>
                    <a:pt x="2218" y="1256"/>
                  </a:lnTo>
                  <a:lnTo>
                    <a:pt x="2009" y="1046"/>
                  </a:lnTo>
                  <a:lnTo>
                    <a:pt x="1905" y="963"/>
                  </a:lnTo>
                  <a:lnTo>
                    <a:pt x="1863" y="984"/>
                  </a:lnTo>
                  <a:lnTo>
                    <a:pt x="1716" y="1046"/>
                  </a:lnTo>
                  <a:lnTo>
                    <a:pt x="1653" y="1130"/>
                  </a:lnTo>
                  <a:lnTo>
                    <a:pt x="1612" y="1235"/>
                  </a:lnTo>
                  <a:lnTo>
                    <a:pt x="1591" y="1088"/>
                  </a:lnTo>
                  <a:lnTo>
                    <a:pt x="1612" y="921"/>
                  </a:lnTo>
                  <a:lnTo>
                    <a:pt x="1674" y="816"/>
                  </a:lnTo>
                  <a:lnTo>
                    <a:pt x="1612" y="628"/>
                  </a:lnTo>
                  <a:lnTo>
                    <a:pt x="1507" y="565"/>
                  </a:lnTo>
                  <a:lnTo>
                    <a:pt x="1298" y="419"/>
                  </a:lnTo>
                  <a:lnTo>
                    <a:pt x="1151" y="251"/>
                  </a:lnTo>
                  <a:lnTo>
                    <a:pt x="1130" y="147"/>
                  </a:lnTo>
                  <a:lnTo>
                    <a:pt x="1026" y="42"/>
                  </a:lnTo>
                  <a:lnTo>
                    <a:pt x="921" y="21"/>
                  </a:lnTo>
                  <a:lnTo>
                    <a:pt x="87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05;p45">
              <a:extLst>
                <a:ext uri="{FF2B5EF4-FFF2-40B4-BE49-F238E27FC236}">
                  <a16:creationId xmlns:a16="http://schemas.microsoft.com/office/drawing/2014/main" id="{8358FE85-7F58-40D6-BCEB-20A84A47762E}"/>
                </a:ext>
              </a:extLst>
            </p:cNvPr>
            <p:cNvSpPr/>
            <p:nvPr/>
          </p:nvSpPr>
          <p:spPr>
            <a:xfrm>
              <a:off x="3250041" y="3063487"/>
              <a:ext cx="91450" cy="78538"/>
            </a:xfrm>
            <a:custGeom>
              <a:avLst/>
              <a:gdLst/>
              <a:ahLst/>
              <a:cxnLst/>
              <a:rect l="l" t="t" r="r" b="b"/>
              <a:pathLst>
                <a:path w="7680" h="6906" extrusionOk="0">
                  <a:moveTo>
                    <a:pt x="1988" y="0"/>
                  </a:moveTo>
                  <a:lnTo>
                    <a:pt x="1821" y="63"/>
                  </a:lnTo>
                  <a:lnTo>
                    <a:pt x="1674" y="251"/>
                  </a:lnTo>
                  <a:lnTo>
                    <a:pt x="1695" y="377"/>
                  </a:lnTo>
                  <a:lnTo>
                    <a:pt x="1758" y="440"/>
                  </a:lnTo>
                  <a:lnTo>
                    <a:pt x="1863" y="356"/>
                  </a:lnTo>
                  <a:lnTo>
                    <a:pt x="1967" y="377"/>
                  </a:lnTo>
                  <a:lnTo>
                    <a:pt x="2072" y="461"/>
                  </a:lnTo>
                  <a:lnTo>
                    <a:pt x="2030" y="544"/>
                  </a:lnTo>
                  <a:lnTo>
                    <a:pt x="1925" y="565"/>
                  </a:lnTo>
                  <a:lnTo>
                    <a:pt x="1821" y="523"/>
                  </a:lnTo>
                  <a:lnTo>
                    <a:pt x="1779" y="482"/>
                  </a:lnTo>
                  <a:lnTo>
                    <a:pt x="1758" y="523"/>
                  </a:lnTo>
                  <a:lnTo>
                    <a:pt x="1758" y="565"/>
                  </a:lnTo>
                  <a:lnTo>
                    <a:pt x="1611" y="649"/>
                  </a:lnTo>
                  <a:lnTo>
                    <a:pt x="1360" y="670"/>
                  </a:lnTo>
                  <a:lnTo>
                    <a:pt x="1088" y="774"/>
                  </a:lnTo>
                  <a:lnTo>
                    <a:pt x="1026" y="879"/>
                  </a:lnTo>
                  <a:lnTo>
                    <a:pt x="1026" y="984"/>
                  </a:lnTo>
                  <a:lnTo>
                    <a:pt x="1088" y="1088"/>
                  </a:lnTo>
                  <a:lnTo>
                    <a:pt x="1088" y="1318"/>
                  </a:lnTo>
                  <a:lnTo>
                    <a:pt x="1130" y="1486"/>
                  </a:lnTo>
                  <a:lnTo>
                    <a:pt x="1151" y="1611"/>
                  </a:lnTo>
                  <a:lnTo>
                    <a:pt x="1067" y="1800"/>
                  </a:lnTo>
                  <a:lnTo>
                    <a:pt x="879" y="1925"/>
                  </a:lnTo>
                  <a:lnTo>
                    <a:pt x="775" y="1904"/>
                  </a:lnTo>
                  <a:lnTo>
                    <a:pt x="775" y="1737"/>
                  </a:lnTo>
                  <a:lnTo>
                    <a:pt x="649" y="1611"/>
                  </a:lnTo>
                  <a:lnTo>
                    <a:pt x="628" y="1486"/>
                  </a:lnTo>
                  <a:lnTo>
                    <a:pt x="733" y="1402"/>
                  </a:lnTo>
                  <a:lnTo>
                    <a:pt x="754" y="1318"/>
                  </a:lnTo>
                  <a:lnTo>
                    <a:pt x="963" y="1109"/>
                  </a:lnTo>
                  <a:lnTo>
                    <a:pt x="963" y="942"/>
                  </a:lnTo>
                  <a:lnTo>
                    <a:pt x="879" y="795"/>
                  </a:lnTo>
                  <a:lnTo>
                    <a:pt x="921" y="754"/>
                  </a:lnTo>
                  <a:lnTo>
                    <a:pt x="879" y="670"/>
                  </a:lnTo>
                  <a:lnTo>
                    <a:pt x="816" y="628"/>
                  </a:lnTo>
                  <a:lnTo>
                    <a:pt x="754" y="523"/>
                  </a:lnTo>
                  <a:lnTo>
                    <a:pt x="775" y="440"/>
                  </a:lnTo>
                  <a:lnTo>
                    <a:pt x="921" y="377"/>
                  </a:lnTo>
                  <a:lnTo>
                    <a:pt x="1067" y="356"/>
                  </a:lnTo>
                  <a:lnTo>
                    <a:pt x="1172" y="210"/>
                  </a:lnTo>
                  <a:lnTo>
                    <a:pt x="1130" y="210"/>
                  </a:lnTo>
                  <a:lnTo>
                    <a:pt x="1088" y="230"/>
                  </a:lnTo>
                  <a:lnTo>
                    <a:pt x="775" y="356"/>
                  </a:lnTo>
                  <a:lnTo>
                    <a:pt x="628" y="628"/>
                  </a:lnTo>
                  <a:lnTo>
                    <a:pt x="565" y="670"/>
                  </a:lnTo>
                  <a:lnTo>
                    <a:pt x="461" y="691"/>
                  </a:lnTo>
                  <a:lnTo>
                    <a:pt x="356" y="837"/>
                  </a:lnTo>
                  <a:lnTo>
                    <a:pt x="293" y="900"/>
                  </a:lnTo>
                  <a:lnTo>
                    <a:pt x="105" y="1172"/>
                  </a:lnTo>
                  <a:lnTo>
                    <a:pt x="84" y="1298"/>
                  </a:lnTo>
                  <a:lnTo>
                    <a:pt x="105" y="1402"/>
                  </a:lnTo>
                  <a:lnTo>
                    <a:pt x="84" y="1590"/>
                  </a:lnTo>
                  <a:lnTo>
                    <a:pt x="0" y="1779"/>
                  </a:lnTo>
                  <a:lnTo>
                    <a:pt x="0" y="1821"/>
                  </a:lnTo>
                  <a:lnTo>
                    <a:pt x="147" y="1821"/>
                  </a:lnTo>
                  <a:lnTo>
                    <a:pt x="398" y="2239"/>
                  </a:lnTo>
                  <a:lnTo>
                    <a:pt x="503" y="2407"/>
                  </a:lnTo>
                  <a:lnTo>
                    <a:pt x="523" y="2511"/>
                  </a:lnTo>
                  <a:lnTo>
                    <a:pt x="461" y="2637"/>
                  </a:lnTo>
                  <a:lnTo>
                    <a:pt x="461" y="2720"/>
                  </a:lnTo>
                  <a:lnTo>
                    <a:pt x="440" y="2762"/>
                  </a:lnTo>
                  <a:lnTo>
                    <a:pt x="440" y="2867"/>
                  </a:lnTo>
                  <a:lnTo>
                    <a:pt x="565" y="2971"/>
                  </a:lnTo>
                  <a:lnTo>
                    <a:pt x="733" y="3034"/>
                  </a:lnTo>
                  <a:lnTo>
                    <a:pt x="837" y="3055"/>
                  </a:lnTo>
                  <a:lnTo>
                    <a:pt x="963" y="3097"/>
                  </a:lnTo>
                  <a:lnTo>
                    <a:pt x="1047" y="3055"/>
                  </a:lnTo>
                  <a:lnTo>
                    <a:pt x="1193" y="3055"/>
                  </a:lnTo>
                  <a:lnTo>
                    <a:pt x="1339" y="3097"/>
                  </a:lnTo>
                  <a:lnTo>
                    <a:pt x="1381" y="3076"/>
                  </a:lnTo>
                  <a:lnTo>
                    <a:pt x="1549" y="3055"/>
                  </a:lnTo>
                  <a:lnTo>
                    <a:pt x="1716" y="3076"/>
                  </a:lnTo>
                  <a:lnTo>
                    <a:pt x="1821" y="3139"/>
                  </a:lnTo>
                  <a:lnTo>
                    <a:pt x="2281" y="3557"/>
                  </a:lnTo>
                  <a:lnTo>
                    <a:pt x="2427" y="3515"/>
                  </a:lnTo>
                  <a:lnTo>
                    <a:pt x="2448" y="3557"/>
                  </a:lnTo>
                  <a:lnTo>
                    <a:pt x="2511" y="3515"/>
                  </a:lnTo>
                  <a:lnTo>
                    <a:pt x="2637" y="3578"/>
                  </a:lnTo>
                  <a:lnTo>
                    <a:pt x="2699" y="3599"/>
                  </a:lnTo>
                  <a:lnTo>
                    <a:pt x="2825" y="3557"/>
                  </a:lnTo>
                  <a:lnTo>
                    <a:pt x="2930" y="3557"/>
                  </a:lnTo>
                  <a:lnTo>
                    <a:pt x="3076" y="3578"/>
                  </a:lnTo>
                  <a:lnTo>
                    <a:pt x="3118" y="3515"/>
                  </a:lnTo>
                  <a:lnTo>
                    <a:pt x="3223" y="3515"/>
                  </a:lnTo>
                  <a:lnTo>
                    <a:pt x="3285" y="3578"/>
                  </a:lnTo>
                  <a:lnTo>
                    <a:pt x="3348" y="3808"/>
                  </a:lnTo>
                  <a:lnTo>
                    <a:pt x="3285" y="3892"/>
                  </a:lnTo>
                  <a:lnTo>
                    <a:pt x="3285" y="3997"/>
                  </a:lnTo>
                  <a:lnTo>
                    <a:pt x="3264" y="4080"/>
                  </a:lnTo>
                  <a:lnTo>
                    <a:pt x="3118" y="4101"/>
                  </a:lnTo>
                  <a:lnTo>
                    <a:pt x="3055" y="4185"/>
                  </a:lnTo>
                  <a:lnTo>
                    <a:pt x="3076" y="4394"/>
                  </a:lnTo>
                  <a:lnTo>
                    <a:pt x="3118" y="4457"/>
                  </a:lnTo>
                  <a:lnTo>
                    <a:pt x="3055" y="4624"/>
                  </a:lnTo>
                  <a:lnTo>
                    <a:pt x="3055" y="4813"/>
                  </a:lnTo>
                  <a:lnTo>
                    <a:pt x="3139" y="4875"/>
                  </a:lnTo>
                  <a:lnTo>
                    <a:pt x="3139" y="4959"/>
                  </a:lnTo>
                  <a:lnTo>
                    <a:pt x="3244" y="5252"/>
                  </a:lnTo>
                  <a:lnTo>
                    <a:pt x="3055" y="5587"/>
                  </a:lnTo>
                  <a:lnTo>
                    <a:pt x="3076" y="5692"/>
                  </a:lnTo>
                  <a:lnTo>
                    <a:pt x="3139" y="5692"/>
                  </a:lnTo>
                  <a:lnTo>
                    <a:pt x="3223" y="5671"/>
                  </a:lnTo>
                  <a:lnTo>
                    <a:pt x="3223" y="5692"/>
                  </a:lnTo>
                  <a:lnTo>
                    <a:pt x="3244" y="5775"/>
                  </a:lnTo>
                  <a:lnTo>
                    <a:pt x="3327" y="5817"/>
                  </a:lnTo>
                  <a:lnTo>
                    <a:pt x="3369" y="5922"/>
                  </a:lnTo>
                  <a:lnTo>
                    <a:pt x="3348" y="5984"/>
                  </a:lnTo>
                  <a:lnTo>
                    <a:pt x="3390" y="6131"/>
                  </a:lnTo>
                  <a:lnTo>
                    <a:pt x="3536" y="6424"/>
                  </a:lnTo>
                  <a:lnTo>
                    <a:pt x="3536" y="6528"/>
                  </a:lnTo>
                  <a:lnTo>
                    <a:pt x="3746" y="6696"/>
                  </a:lnTo>
                  <a:lnTo>
                    <a:pt x="3976" y="6863"/>
                  </a:lnTo>
                  <a:lnTo>
                    <a:pt x="4101" y="6905"/>
                  </a:lnTo>
                  <a:lnTo>
                    <a:pt x="4332" y="6863"/>
                  </a:lnTo>
                  <a:lnTo>
                    <a:pt x="4478" y="6717"/>
                  </a:lnTo>
                  <a:lnTo>
                    <a:pt x="4687" y="6591"/>
                  </a:lnTo>
                  <a:lnTo>
                    <a:pt x="4750" y="6487"/>
                  </a:lnTo>
                  <a:lnTo>
                    <a:pt x="5064" y="6319"/>
                  </a:lnTo>
                  <a:lnTo>
                    <a:pt x="5127" y="6173"/>
                  </a:lnTo>
                  <a:lnTo>
                    <a:pt x="5168" y="6110"/>
                  </a:lnTo>
                  <a:lnTo>
                    <a:pt x="5210" y="6068"/>
                  </a:lnTo>
                  <a:lnTo>
                    <a:pt x="5482" y="6005"/>
                  </a:lnTo>
                  <a:lnTo>
                    <a:pt x="5629" y="5964"/>
                  </a:lnTo>
                  <a:lnTo>
                    <a:pt x="5587" y="5817"/>
                  </a:lnTo>
                  <a:lnTo>
                    <a:pt x="5440" y="5796"/>
                  </a:lnTo>
                  <a:lnTo>
                    <a:pt x="5252" y="5817"/>
                  </a:lnTo>
                  <a:lnTo>
                    <a:pt x="4959" y="5712"/>
                  </a:lnTo>
                  <a:lnTo>
                    <a:pt x="5022" y="5545"/>
                  </a:lnTo>
                  <a:lnTo>
                    <a:pt x="5001" y="5482"/>
                  </a:lnTo>
                  <a:lnTo>
                    <a:pt x="4938" y="5440"/>
                  </a:lnTo>
                  <a:lnTo>
                    <a:pt x="5127" y="5168"/>
                  </a:lnTo>
                  <a:lnTo>
                    <a:pt x="5064" y="5064"/>
                  </a:lnTo>
                  <a:lnTo>
                    <a:pt x="4938" y="4938"/>
                  </a:lnTo>
                  <a:lnTo>
                    <a:pt x="4834" y="4917"/>
                  </a:lnTo>
                  <a:lnTo>
                    <a:pt x="4750" y="4750"/>
                  </a:lnTo>
                  <a:lnTo>
                    <a:pt x="4917" y="4813"/>
                  </a:lnTo>
                  <a:lnTo>
                    <a:pt x="5106" y="4834"/>
                  </a:lnTo>
                  <a:lnTo>
                    <a:pt x="5273" y="4938"/>
                  </a:lnTo>
                  <a:lnTo>
                    <a:pt x="5461" y="4938"/>
                  </a:lnTo>
                  <a:lnTo>
                    <a:pt x="5733" y="4875"/>
                  </a:lnTo>
                  <a:lnTo>
                    <a:pt x="5796" y="4938"/>
                  </a:lnTo>
                  <a:lnTo>
                    <a:pt x="5985" y="4875"/>
                  </a:lnTo>
                  <a:lnTo>
                    <a:pt x="6173" y="4708"/>
                  </a:lnTo>
                  <a:lnTo>
                    <a:pt x="6319" y="4708"/>
                  </a:lnTo>
                  <a:lnTo>
                    <a:pt x="6424" y="4729"/>
                  </a:lnTo>
                  <a:lnTo>
                    <a:pt x="6675" y="4624"/>
                  </a:lnTo>
                  <a:lnTo>
                    <a:pt x="6884" y="4624"/>
                  </a:lnTo>
                  <a:lnTo>
                    <a:pt x="7156" y="4394"/>
                  </a:lnTo>
                  <a:lnTo>
                    <a:pt x="7219" y="4248"/>
                  </a:lnTo>
                  <a:lnTo>
                    <a:pt x="7219" y="4143"/>
                  </a:lnTo>
                  <a:lnTo>
                    <a:pt x="7219" y="4122"/>
                  </a:lnTo>
                  <a:lnTo>
                    <a:pt x="6989" y="3934"/>
                  </a:lnTo>
                  <a:lnTo>
                    <a:pt x="6842" y="3725"/>
                  </a:lnTo>
                  <a:lnTo>
                    <a:pt x="6801" y="3599"/>
                  </a:lnTo>
                  <a:lnTo>
                    <a:pt x="6905" y="3495"/>
                  </a:lnTo>
                  <a:lnTo>
                    <a:pt x="6926" y="3306"/>
                  </a:lnTo>
                  <a:lnTo>
                    <a:pt x="7010" y="3243"/>
                  </a:lnTo>
                  <a:lnTo>
                    <a:pt x="7093" y="3264"/>
                  </a:lnTo>
                  <a:lnTo>
                    <a:pt x="7198" y="3243"/>
                  </a:lnTo>
                  <a:lnTo>
                    <a:pt x="7261" y="3264"/>
                  </a:lnTo>
                  <a:lnTo>
                    <a:pt x="7449" y="3181"/>
                  </a:lnTo>
                  <a:lnTo>
                    <a:pt x="7449" y="3055"/>
                  </a:lnTo>
                  <a:lnTo>
                    <a:pt x="7365" y="2971"/>
                  </a:lnTo>
                  <a:lnTo>
                    <a:pt x="7219" y="2951"/>
                  </a:lnTo>
                  <a:lnTo>
                    <a:pt x="7156" y="2846"/>
                  </a:lnTo>
                  <a:lnTo>
                    <a:pt x="7135" y="2762"/>
                  </a:lnTo>
                  <a:lnTo>
                    <a:pt x="7303" y="2553"/>
                  </a:lnTo>
                  <a:lnTo>
                    <a:pt x="7365" y="2574"/>
                  </a:lnTo>
                  <a:lnTo>
                    <a:pt x="7512" y="2469"/>
                  </a:lnTo>
                  <a:lnTo>
                    <a:pt x="7658" y="2302"/>
                  </a:lnTo>
                  <a:lnTo>
                    <a:pt x="7679" y="2218"/>
                  </a:lnTo>
                  <a:lnTo>
                    <a:pt x="7658" y="2218"/>
                  </a:lnTo>
                  <a:lnTo>
                    <a:pt x="7428" y="2114"/>
                  </a:lnTo>
                  <a:lnTo>
                    <a:pt x="7345" y="2114"/>
                  </a:lnTo>
                  <a:lnTo>
                    <a:pt x="7261" y="2135"/>
                  </a:lnTo>
                  <a:lnTo>
                    <a:pt x="7156" y="2114"/>
                  </a:lnTo>
                  <a:lnTo>
                    <a:pt x="7093" y="2114"/>
                  </a:lnTo>
                  <a:lnTo>
                    <a:pt x="7010" y="2155"/>
                  </a:lnTo>
                  <a:lnTo>
                    <a:pt x="6821" y="2197"/>
                  </a:lnTo>
                  <a:lnTo>
                    <a:pt x="6675" y="2155"/>
                  </a:lnTo>
                  <a:lnTo>
                    <a:pt x="6612" y="2155"/>
                  </a:lnTo>
                  <a:lnTo>
                    <a:pt x="6717" y="2135"/>
                  </a:lnTo>
                  <a:lnTo>
                    <a:pt x="6801" y="2135"/>
                  </a:lnTo>
                  <a:lnTo>
                    <a:pt x="6884" y="2093"/>
                  </a:lnTo>
                  <a:lnTo>
                    <a:pt x="6926" y="2009"/>
                  </a:lnTo>
                  <a:lnTo>
                    <a:pt x="7052" y="1904"/>
                  </a:lnTo>
                  <a:lnTo>
                    <a:pt x="7093" y="1842"/>
                  </a:lnTo>
                  <a:lnTo>
                    <a:pt x="7010" y="1800"/>
                  </a:lnTo>
                  <a:lnTo>
                    <a:pt x="7010" y="1779"/>
                  </a:lnTo>
                  <a:lnTo>
                    <a:pt x="6989" y="1674"/>
                  </a:lnTo>
                  <a:lnTo>
                    <a:pt x="6821" y="1590"/>
                  </a:lnTo>
                  <a:lnTo>
                    <a:pt x="6612" y="1528"/>
                  </a:lnTo>
                  <a:lnTo>
                    <a:pt x="6570" y="1486"/>
                  </a:lnTo>
                  <a:lnTo>
                    <a:pt x="6487" y="1423"/>
                  </a:lnTo>
                  <a:lnTo>
                    <a:pt x="6382" y="1423"/>
                  </a:lnTo>
                  <a:lnTo>
                    <a:pt x="6361" y="1381"/>
                  </a:lnTo>
                  <a:lnTo>
                    <a:pt x="6215" y="1318"/>
                  </a:lnTo>
                  <a:lnTo>
                    <a:pt x="6173" y="1318"/>
                  </a:lnTo>
                  <a:lnTo>
                    <a:pt x="6173" y="1423"/>
                  </a:lnTo>
                  <a:lnTo>
                    <a:pt x="6089" y="1318"/>
                  </a:lnTo>
                  <a:lnTo>
                    <a:pt x="6047" y="1214"/>
                  </a:lnTo>
                  <a:lnTo>
                    <a:pt x="5943" y="1172"/>
                  </a:lnTo>
                  <a:lnTo>
                    <a:pt x="5901" y="1088"/>
                  </a:lnTo>
                  <a:lnTo>
                    <a:pt x="5964" y="1046"/>
                  </a:lnTo>
                  <a:lnTo>
                    <a:pt x="6215" y="1067"/>
                  </a:lnTo>
                  <a:lnTo>
                    <a:pt x="6319" y="984"/>
                  </a:lnTo>
                  <a:lnTo>
                    <a:pt x="6487" y="984"/>
                  </a:lnTo>
                  <a:lnTo>
                    <a:pt x="6487" y="879"/>
                  </a:lnTo>
                  <a:lnTo>
                    <a:pt x="6361" y="900"/>
                  </a:lnTo>
                  <a:lnTo>
                    <a:pt x="6089" y="858"/>
                  </a:lnTo>
                  <a:lnTo>
                    <a:pt x="5901" y="879"/>
                  </a:lnTo>
                  <a:lnTo>
                    <a:pt x="5775" y="879"/>
                  </a:lnTo>
                  <a:lnTo>
                    <a:pt x="5524" y="963"/>
                  </a:lnTo>
                  <a:lnTo>
                    <a:pt x="5440" y="942"/>
                  </a:lnTo>
                  <a:lnTo>
                    <a:pt x="5336" y="942"/>
                  </a:lnTo>
                  <a:lnTo>
                    <a:pt x="5127" y="1088"/>
                  </a:lnTo>
                  <a:lnTo>
                    <a:pt x="5022" y="1109"/>
                  </a:lnTo>
                  <a:lnTo>
                    <a:pt x="4896" y="1172"/>
                  </a:lnTo>
                  <a:lnTo>
                    <a:pt x="4834" y="1256"/>
                  </a:lnTo>
                  <a:lnTo>
                    <a:pt x="4645" y="1277"/>
                  </a:lnTo>
                  <a:lnTo>
                    <a:pt x="4604" y="1298"/>
                  </a:lnTo>
                  <a:lnTo>
                    <a:pt x="4520" y="1277"/>
                  </a:lnTo>
                  <a:lnTo>
                    <a:pt x="4269" y="1088"/>
                  </a:lnTo>
                  <a:lnTo>
                    <a:pt x="4206" y="984"/>
                  </a:lnTo>
                  <a:lnTo>
                    <a:pt x="3871" y="984"/>
                  </a:lnTo>
                  <a:lnTo>
                    <a:pt x="3327" y="1088"/>
                  </a:lnTo>
                  <a:lnTo>
                    <a:pt x="3055" y="1088"/>
                  </a:lnTo>
                  <a:lnTo>
                    <a:pt x="2951" y="1046"/>
                  </a:lnTo>
                  <a:lnTo>
                    <a:pt x="2909" y="963"/>
                  </a:lnTo>
                  <a:lnTo>
                    <a:pt x="2909" y="858"/>
                  </a:lnTo>
                  <a:lnTo>
                    <a:pt x="2972" y="858"/>
                  </a:lnTo>
                  <a:lnTo>
                    <a:pt x="2951" y="733"/>
                  </a:lnTo>
                  <a:lnTo>
                    <a:pt x="2846" y="565"/>
                  </a:lnTo>
                  <a:lnTo>
                    <a:pt x="2741" y="544"/>
                  </a:lnTo>
                  <a:lnTo>
                    <a:pt x="2448" y="565"/>
                  </a:lnTo>
                  <a:lnTo>
                    <a:pt x="2323" y="482"/>
                  </a:lnTo>
                  <a:lnTo>
                    <a:pt x="2239" y="482"/>
                  </a:lnTo>
                  <a:lnTo>
                    <a:pt x="2176" y="523"/>
                  </a:lnTo>
                  <a:lnTo>
                    <a:pt x="2072" y="356"/>
                  </a:lnTo>
                  <a:lnTo>
                    <a:pt x="2072" y="210"/>
                  </a:lnTo>
                  <a:lnTo>
                    <a:pt x="2030" y="21"/>
                  </a:lnTo>
                  <a:lnTo>
                    <a:pt x="198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06;p45">
              <a:extLst>
                <a:ext uri="{FF2B5EF4-FFF2-40B4-BE49-F238E27FC236}">
                  <a16:creationId xmlns:a16="http://schemas.microsoft.com/office/drawing/2014/main" id="{25AA2354-24D5-474A-ABCA-A7B24C205653}"/>
                </a:ext>
              </a:extLst>
            </p:cNvPr>
            <p:cNvSpPr/>
            <p:nvPr/>
          </p:nvSpPr>
          <p:spPr>
            <a:xfrm>
              <a:off x="3209425" y="3061815"/>
              <a:ext cx="82733" cy="112565"/>
            </a:xfrm>
            <a:custGeom>
              <a:avLst/>
              <a:gdLst/>
              <a:ahLst/>
              <a:cxnLst/>
              <a:rect l="l" t="t" r="r" b="b"/>
              <a:pathLst>
                <a:path w="6948" h="9898" extrusionOk="0">
                  <a:moveTo>
                    <a:pt x="4353" y="1"/>
                  </a:moveTo>
                  <a:lnTo>
                    <a:pt x="4332" y="64"/>
                  </a:lnTo>
                  <a:lnTo>
                    <a:pt x="4290" y="105"/>
                  </a:lnTo>
                  <a:lnTo>
                    <a:pt x="4227" y="147"/>
                  </a:lnTo>
                  <a:lnTo>
                    <a:pt x="4165" y="168"/>
                  </a:lnTo>
                  <a:lnTo>
                    <a:pt x="4060" y="168"/>
                  </a:lnTo>
                  <a:lnTo>
                    <a:pt x="3976" y="189"/>
                  </a:lnTo>
                  <a:lnTo>
                    <a:pt x="3955" y="252"/>
                  </a:lnTo>
                  <a:lnTo>
                    <a:pt x="3976" y="294"/>
                  </a:lnTo>
                  <a:lnTo>
                    <a:pt x="3955" y="357"/>
                  </a:lnTo>
                  <a:lnTo>
                    <a:pt x="3809" y="419"/>
                  </a:lnTo>
                  <a:lnTo>
                    <a:pt x="3621" y="566"/>
                  </a:lnTo>
                  <a:lnTo>
                    <a:pt x="3495" y="670"/>
                  </a:lnTo>
                  <a:lnTo>
                    <a:pt x="3328" y="691"/>
                  </a:lnTo>
                  <a:lnTo>
                    <a:pt x="2972" y="691"/>
                  </a:lnTo>
                  <a:lnTo>
                    <a:pt x="2867" y="733"/>
                  </a:lnTo>
                  <a:lnTo>
                    <a:pt x="2867" y="817"/>
                  </a:lnTo>
                  <a:lnTo>
                    <a:pt x="2888" y="901"/>
                  </a:lnTo>
                  <a:lnTo>
                    <a:pt x="2888" y="1005"/>
                  </a:lnTo>
                  <a:lnTo>
                    <a:pt x="2805" y="1089"/>
                  </a:lnTo>
                  <a:lnTo>
                    <a:pt x="2721" y="1047"/>
                  </a:lnTo>
                  <a:lnTo>
                    <a:pt x="2763" y="942"/>
                  </a:lnTo>
                  <a:lnTo>
                    <a:pt x="2763" y="921"/>
                  </a:lnTo>
                  <a:lnTo>
                    <a:pt x="2825" y="901"/>
                  </a:lnTo>
                  <a:lnTo>
                    <a:pt x="2700" y="880"/>
                  </a:lnTo>
                  <a:lnTo>
                    <a:pt x="2574" y="817"/>
                  </a:lnTo>
                  <a:lnTo>
                    <a:pt x="2491" y="817"/>
                  </a:lnTo>
                  <a:lnTo>
                    <a:pt x="2302" y="942"/>
                  </a:lnTo>
                  <a:lnTo>
                    <a:pt x="2261" y="1026"/>
                  </a:lnTo>
                  <a:lnTo>
                    <a:pt x="2135" y="1152"/>
                  </a:lnTo>
                  <a:lnTo>
                    <a:pt x="1968" y="1465"/>
                  </a:lnTo>
                  <a:lnTo>
                    <a:pt x="1947" y="1549"/>
                  </a:lnTo>
                  <a:lnTo>
                    <a:pt x="1947" y="1549"/>
                  </a:lnTo>
                  <a:lnTo>
                    <a:pt x="1989" y="1528"/>
                  </a:lnTo>
                  <a:lnTo>
                    <a:pt x="2051" y="1570"/>
                  </a:lnTo>
                  <a:lnTo>
                    <a:pt x="2051" y="1654"/>
                  </a:lnTo>
                  <a:lnTo>
                    <a:pt x="2030" y="1758"/>
                  </a:lnTo>
                  <a:lnTo>
                    <a:pt x="1947" y="1821"/>
                  </a:lnTo>
                  <a:lnTo>
                    <a:pt x="1842" y="1821"/>
                  </a:lnTo>
                  <a:lnTo>
                    <a:pt x="1737" y="1863"/>
                  </a:lnTo>
                  <a:lnTo>
                    <a:pt x="1612" y="1989"/>
                  </a:lnTo>
                  <a:lnTo>
                    <a:pt x="1528" y="2051"/>
                  </a:lnTo>
                  <a:lnTo>
                    <a:pt x="1424" y="2198"/>
                  </a:lnTo>
                  <a:lnTo>
                    <a:pt x="1340" y="2198"/>
                  </a:lnTo>
                  <a:lnTo>
                    <a:pt x="1256" y="2240"/>
                  </a:lnTo>
                  <a:lnTo>
                    <a:pt x="1298" y="2344"/>
                  </a:lnTo>
                  <a:lnTo>
                    <a:pt x="1403" y="2449"/>
                  </a:lnTo>
                  <a:lnTo>
                    <a:pt x="1403" y="2574"/>
                  </a:lnTo>
                  <a:lnTo>
                    <a:pt x="1340" y="2700"/>
                  </a:lnTo>
                  <a:lnTo>
                    <a:pt x="1256" y="2700"/>
                  </a:lnTo>
                  <a:lnTo>
                    <a:pt x="1152" y="2616"/>
                  </a:lnTo>
                  <a:lnTo>
                    <a:pt x="1193" y="2574"/>
                  </a:lnTo>
                  <a:lnTo>
                    <a:pt x="1214" y="2512"/>
                  </a:lnTo>
                  <a:lnTo>
                    <a:pt x="1131" y="2470"/>
                  </a:lnTo>
                  <a:lnTo>
                    <a:pt x="1089" y="2365"/>
                  </a:lnTo>
                  <a:lnTo>
                    <a:pt x="984" y="2261"/>
                  </a:lnTo>
                  <a:lnTo>
                    <a:pt x="942" y="2365"/>
                  </a:lnTo>
                  <a:lnTo>
                    <a:pt x="942" y="2407"/>
                  </a:lnTo>
                  <a:lnTo>
                    <a:pt x="1005" y="2574"/>
                  </a:lnTo>
                  <a:lnTo>
                    <a:pt x="921" y="2721"/>
                  </a:lnTo>
                  <a:lnTo>
                    <a:pt x="901" y="2867"/>
                  </a:lnTo>
                  <a:lnTo>
                    <a:pt x="817" y="2909"/>
                  </a:lnTo>
                  <a:lnTo>
                    <a:pt x="775" y="2909"/>
                  </a:lnTo>
                  <a:lnTo>
                    <a:pt x="691" y="3098"/>
                  </a:lnTo>
                  <a:lnTo>
                    <a:pt x="712" y="3118"/>
                  </a:lnTo>
                  <a:lnTo>
                    <a:pt x="733" y="3244"/>
                  </a:lnTo>
                  <a:lnTo>
                    <a:pt x="733" y="3390"/>
                  </a:lnTo>
                  <a:lnTo>
                    <a:pt x="880" y="3516"/>
                  </a:lnTo>
                  <a:lnTo>
                    <a:pt x="901" y="3516"/>
                  </a:lnTo>
                  <a:lnTo>
                    <a:pt x="942" y="3495"/>
                  </a:lnTo>
                  <a:lnTo>
                    <a:pt x="1005" y="3537"/>
                  </a:lnTo>
                  <a:lnTo>
                    <a:pt x="1005" y="3662"/>
                  </a:lnTo>
                  <a:lnTo>
                    <a:pt x="921" y="3746"/>
                  </a:lnTo>
                  <a:lnTo>
                    <a:pt x="921" y="3809"/>
                  </a:lnTo>
                  <a:lnTo>
                    <a:pt x="1005" y="3872"/>
                  </a:lnTo>
                  <a:lnTo>
                    <a:pt x="1005" y="4039"/>
                  </a:lnTo>
                  <a:lnTo>
                    <a:pt x="921" y="4081"/>
                  </a:lnTo>
                  <a:lnTo>
                    <a:pt x="880" y="4165"/>
                  </a:lnTo>
                  <a:lnTo>
                    <a:pt x="921" y="4186"/>
                  </a:lnTo>
                  <a:lnTo>
                    <a:pt x="984" y="4290"/>
                  </a:lnTo>
                  <a:lnTo>
                    <a:pt x="942" y="4478"/>
                  </a:lnTo>
                  <a:lnTo>
                    <a:pt x="984" y="4771"/>
                  </a:lnTo>
                  <a:lnTo>
                    <a:pt x="901" y="4855"/>
                  </a:lnTo>
                  <a:lnTo>
                    <a:pt x="880" y="4918"/>
                  </a:lnTo>
                  <a:lnTo>
                    <a:pt x="942" y="5022"/>
                  </a:lnTo>
                  <a:lnTo>
                    <a:pt x="1047" y="4981"/>
                  </a:lnTo>
                  <a:lnTo>
                    <a:pt x="1047" y="4981"/>
                  </a:lnTo>
                  <a:lnTo>
                    <a:pt x="1026" y="5064"/>
                  </a:lnTo>
                  <a:lnTo>
                    <a:pt x="1089" y="5127"/>
                  </a:lnTo>
                  <a:lnTo>
                    <a:pt x="1152" y="5127"/>
                  </a:lnTo>
                  <a:lnTo>
                    <a:pt x="1152" y="5190"/>
                  </a:lnTo>
                  <a:lnTo>
                    <a:pt x="1110" y="5274"/>
                  </a:lnTo>
                  <a:lnTo>
                    <a:pt x="1047" y="5378"/>
                  </a:lnTo>
                  <a:lnTo>
                    <a:pt x="817" y="5608"/>
                  </a:lnTo>
                  <a:lnTo>
                    <a:pt x="775" y="5713"/>
                  </a:lnTo>
                  <a:lnTo>
                    <a:pt x="608" y="5859"/>
                  </a:lnTo>
                  <a:lnTo>
                    <a:pt x="398" y="5922"/>
                  </a:lnTo>
                  <a:lnTo>
                    <a:pt x="210" y="6048"/>
                  </a:lnTo>
                  <a:lnTo>
                    <a:pt x="64" y="6278"/>
                  </a:lnTo>
                  <a:lnTo>
                    <a:pt x="43" y="6466"/>
                  </a:lnTo>
                  <a:lnTo>
                    <a:pt x="1" y="6571"/>
                  </a:lnTo>
                  <a:lnTo>
                    <a:pt x="189" y="6655"/>
                  </a:lnTo>
                  <a:lnTo>
                    <a:pt x="377" y="6780"/>
                  </a:lnTo>
                  <a:lnTo>
                    <a:pt x="629" y="6947"/>
                  </a:lnTo>
                  <a:lnTo>
                    <a:pt x="733" y="6947"/>
                  </a:lnTo>
                  <a:lnTo>
                    <a:pt x="880" y="7094"/>
                  </a:lnTo>
                  <a:lnTo>
                    <a:pt x="838" y="7178"/>
                  </a:lnTo>
                  <a:lnTo>
                    <a:pt x="880" y="7261"/>
                  </a:lnTo>
                  <a:lnTo>
                    <a:pt x="1047" y="7282"/>
                  </a:lnTo>
                  <a:lnTo>
                    <a:pt x="1256" y="7366"/>
                  </a:lnTo>
                  <a:lnTo>
                    <a:pt x="1319" y="7408"/>
                  </a:lnTo>
                  <a:lnTo>
                    <a:pt x="1507" y="7471"/>
                  </a:lnTo>
                  <a:lnTo>
                    <a:pt x="1570" y="7387"/>
                  </a:lnTo>
                  <a:lnTo>
                    <a:pt x="1570" y="7282"/>
                  </a:lnTo>
                  <a:lnTo>
                    <a:pt x="1654" y="7199"/>
                  </a:lnTo>
                  <a:lnTo>
                    <a:pt x="1717" y="7199"/>
                  </a:lnTo>
                  <a:lnTo>
                    <a:pt x="1863" y="7282"/>
                  </a:lnTo>
                  <a:lnTo>
                    <a:pt x="1968" y="7303"/>
                  </a:lnTo>
                  <a:lnTo>
                    <a:pt x="1989" y="7387"/>
                  </a:lnTo>
                  <a:lnTo>
                    <a:pt x="2072" y="7429"/>
                  </a:lnTo>
                  <a:lnTo>
                    <a:pt x="2135" y="7429"/>
                  </a:lnTo>
                  <a:lnTo>
                    <a:pt x="2177" y="7512"/>
                  </a:lnTo>
                  <a:lnTo>
                    <a:pt x="2386" y="7575"/>
                  </a:lnTo>
                  <a:lnTo>
                    <a:pt x="2512" y="7596"/>
                  </a:lnTo>
                  <a:lnTo>
                    <a:pt x="2553" y="7638"/>
                  </a:lnTo>
                  <a:lnTo>
                    <a:pt x="2700" y="7805"/>
                  </a:lnTo>
                  <a:lnTo>
                    <a:pt x="2700" y="7910"/>
                  </a:lnTo>
                  <a:lnTo>
                    <a:pt x="2805" y="8098"/>
                  </a:lnTo>
                  <a:lnTo>
                    <a:pt x="2888" y="8098"/>
                  </a:lnTo>
                  <a:lnTo>
                    <a:pt x="3139" y="8203"/>
                  </a:lnTo>
                  <a:lnTo>
                    <a:pt x="3244" y="8349"/>
                  </a:lnTo>
                  <a:lnTo>
                    <a:pt x="3244" y="8517"/>
                  </a:lnTo>
                  <a:lnTo>
                    <a:pt x="3307" y="8517"/>
                  </a:lnTo>
                  <a:lnTo>
                    <a:pt x="3411" y="8559"/>
                  </a:lnTo>
                  <a:lnTo>
                    <a:pt x="3432" y="8684"/>
                  </a:lnTo>
                  <a:lnTo>
                    <a:pt x="3411" y="8768"/>
                  </a:lnTo>
                  <a:lnTo>
                    <a:pt x="3432" y="8852"/>
                  </a:lnTo>
                  <a:lnTo>
                    <a:pt x="3537" y="8872"/>
                  </a:lnTo>
                  <a:lnTo>
                    <a:pt x="3662" y="8852"/>
                  </a:lnTo>
                  <a:lnTo>
                    <a:pt x="3767" y="8872"/>
                  </a:lnTo>
                  <a:lnTo>
                    <a:pt x="3914" y="8872"/>
                  </a:lnTo>
                  <a:lnTo>
                    <a:pt x="3955" y="8831"/>
                  </a:lnTo>
                  <a:lnTo>
                    <a:pt x="4144" y="8747"/>
                  </a:lnTo>
                  <a:lnTo>
                    <a:pt x="4290" y="8768"/>
                  </a:lnTo>
                  <a:lnTo>
                    <a:pt x="4458" y="8852"/>
                  </a:lnTo>
                  <a:lnTo>
                    <a:pt x="4646" y="8747"/>
                  </a:lnTo>
                  <a:lnTo>
                    <a:pt x="4750" y="8747"/>
                  </a:lnTo>
                  <a:lnTo>
                    <a:pt x="4792" y="8831"/>
                  </a:lnTo>
                  <a:lnTo>
                    <a:pt x="4876" y="8831"/>
                  </a:lnTo>
                  <a:lnTo>
                    <a:pt x="4981" y="8872"/>
                  </a:lnTo>
                  <a:lnTo>
                    <a:pt x="5064" y="8956"/>
                  </a:lnTo>
                  <a:lnTo>
                    <a:pt x="5169" y="8935"/>
                  </a:lnTo>
                  <a:lnTo>
                    <a:pt x="5169" y="8998"/>
                  </a:lnTo>
                  <a:lnTo>
                    <a:pt x="4792" y="9626"/>
                  </a:lnTo>
                  <a:lnTo>
                    <a:pt x="4813" y="9709"/>
                  </a:lnTo>
                  <a:lnTo>
                    <a:pt x="4960" y="9688"/>
                  </a:lnTo>
                  <a:lnTo>
                    <a:pt x="5085" y="9688"/>
                  </a:lnTo>
                  <a:lnTo>
                    <a:pt x="5190" y="9772"/>
                  </a:lnTo>
                  <a:lnTo>
                    <a:pt x="5211" y="9898"/>
                  </a:lnTo>
                  <a:lnTo>
                    <a:pt x="5294" y="9584"/>
                  </a:lnTo>
                  <a:lnTo>
                    <a:pt x="5629" y="8370"/>
                  </a:lnTo>
                  <a:lnTo>
                    <a:pt x="5629" y="8308"/>
                  </a:lnTo>
                  <a:lnTo>
                    <a:pt x="5629" y="8098"/>
                  </a:lnTo>
                  <a:lnTo>
                    <a:pt x="5504" y="7847"/>
                  </a:lnTo>
                  <a:lnTo>
                    <a:pt x="5294" y="7680"/>
                  </a:lnTo>
                  <a:lnTo>
                    <a:pt x="5190" y="7533"/>
                  </a:lnTo>
                  <a:lnTo>
                    <a:pt x="5169" y="7219"/>
                  </a:lnTo>
                  <a:lnTo>
                    <a:pt x="5546" y="7094"/>
                  </a:lnTo>
                  <a:lnTo>
                    <a:pt x="5692" y="7199"/>
                  </a:lnTo>
                  <a:lnTo>
                    <a:pt x="5713" y="7094"/>
                  </a:lnTo>
                  <a:lnTo>
                    <a:pt x="5650" y="7010"/>
                  </a:lnTo>
                  <a:lnTo>
                    <a:pt x="5713" y="6968"/>
                  </a:lnTo>
                  <a:lnTo>
                    <a:pt x="5629" y="6801"/>
                  </a:lnTo>
                  <a:lnTo>
                    <a:pt x="5420" y="6738"/>
                  </a:lnTo>
                  <a:lnTo>
                    <a:pt x="5336" y="6592"/>
                  </a:lnTo>
                  <a:lnTo>
                    <a:pt x="5399" y="6424"/>
                  </a:lnTo>
                  <a:lnTo>
                    <a:pt x="6048" y="6424"/>
                  </a:lnTo>
                  <a:lnTo>
                    <a:pt x="6131" y="6341"/>
                  </a:lnTo>
                  <a:lnTo>
                    <a:pt x="6236" y="6341"/>
                  </a:lnTo>
                  <a:lnTo>
                    <a:pt x="6278" y="6383"/>
                  </a:lnTo>
                  <a:lnTo>
                    <a:pt x="6362" y="6383"/>
                  </a:lnTo>
                  <a:lnTo>
                    <a:pt x="6466" y="6257"/>
                  </a:lnTo>
                  <a:lnTo>
                    <a:pt x="6634" y="6215"/>
                  </a:lnTo>
                  <a:lnTo>
                    <a:pt x="6675" y="6320"/>
                  </a:lnTo>
                  <a:lnTo>
                    <a:pt x="6759" y="6424"/>
                  </a:lnTo>
                  <a:lnTo>
                    <a:pt x="6780" y="6550"/>
                  </a:lnTo>
                  <a:lnTo>
                    <a:pt x="6780" y="6696"/>
                  </a:lnTo>
                  <a:lnTo>
                    <a:pt x="6947" y="6675"/>
                  </a:lnTo>
                  <a:lnTo>
                    <a:pt x="6947" y="6571"/>
                  </a:lnTo>
                  <a:lnTo>
                    <a:pt x="6801" y="6278"/>
                  </a:lnTo>
                  <a:lnTo>
                    <a:pt x="6759" y="6131"/>
                  </a:lnTo>
                  <a:lnTo>
                    <a:pt x="6780" y="6069"/>
                  </a:lnTo>
                  <a:lnTo>
                    <a:pt x="6738" y="5964"/>
                  </a:lnTo>
                  <a:lnTo>
                    <a:pt x="6655" y="5922"/>
                  </a:lnTo>
                  <a:lnTo>
                    <a:pt x="6634" y="5839"/>
                  </a:lnTo>
                  <a:lnTo>
                    <a:pt x="6634" y="5818"/>
                  </a:lnTo>
                  <a:lnTo>
                    <a:pt x="6550" y="5839"/>
                  </a:lnTo>
                  <a:lnTo>
                    <a:pt x="6487" y="5839"/>
                  </a:lnTo>
                  <a:lnTo>
                    <a:pt x="6466" y="5734"/>
                  </a:lnTo>
                  <a:lnTo>
                    <a:pt x="6655" y="5399"/>
                  </a:lnTo>
                  <a:lnTo>
                    <a:pt x="6550" y="5106"/>
                  </a:lnTo>
                  <a:lnTo>
                    <a:pt x="6550" y="5022"/>
                  </a:lnTo>
                  <a:lnTo>
                    <a:pt x="6466" y="4960"/>
                  </a:lnTo>
                  <a:lnTo>
                    <a:pt x="6466" y="4771"/>
                  </a:lnTo>
                  <a:lnTo>
                    <a:pt x="6529" y="4604"/>
                  </a:lnTo>
                  <a:lnTo>
                    <a:pt x="6487" y="4541"/>
                  </a:lnTo>
                  <a:lnTo>
                    <a:pt x="6466" y="4332"/>
                  </a:lnTo>
                  <a:lnTo>
                    <a:pt x="6529" y="4248"/>
                  </a:lnTo>
                  <a:lnTo>
                    <a:pt x="6675" y="4227"/>
                  </a:lnTo>
                  <a:lnTo>
                    <a:pt x="6696" y="4144"/>
                  </a:lnTo>
                  <a:lnTo>
                    <a:pt x="6696" y="4039"/>
                  </a:lnTo>
                  <a:lnTo>
                    <a:pt x="6759" y="3955"/>
                  </a:lnTo>
                  <a:lnTo>
                    <a:pt x="6696" y="3725"/>
                  </a:lnTo>
                  <a:lnTo>
                    <a:pt x="6634" y="3662"/>
                  </a:lnTo>
                  <a:lnTo>
                    <a:pt x="6529" y="3662"/>
                  </a:lnTo>
                  <a:lnTo>
                    <a:pt x="6487" y="3725"/>
                  </a:lnTo>
                  <a:lnTo>
                    <a:pt x="6341" y="3704"/>
                  </a:lnTo>
                  <a:lnTo>
                    <a:pt x="6236" y="3704"/>
                  </a:lnTo>
                  <a:lnTo>
                    <a:pt x="6110" y="3746"/>
                  </a:lnTo>
                  <a:lnTo>
                    <a:pt x="6048" y="3725"/>
                  </a:lnTo>
                  <a:lnTo>
                    <a:pt x="5922" y="3662"/>
                  </a:lnTo>
                  <a:lnTo>
                    <a:pt x="5859" y="3704"/>
                  </a:lnTo>
                  <a:lnTo>
                    <a:pt x="5838" y="3662"/>
                  </a:lnTo>
                  <a:lnTo>
                    <a:pt x="5692" y="3704"/>
                  </a:lnTo>
                  <a:lnTo>
                    <a:pt x="5232" y="3286"/>
                  </a:lnTo>
                  <a:lnTo>
                    <a:pt x="5127" y="3223"/>
                  </a:lnTo>
                  <a:lnTo>
                    <a:pt x="4960" y="3202"/>
                  </a:lnTo>
                  <a:lnTo>
                    <a:pt x="4792" y="3223"/>
                  </a:lnTo>
                  <a:lnTo>
                    <a:pt x="4750" y="3244"/>
                  </a:lnTo>
                  <a:lnTo>
                    <a:pt x="4604" y="3202"/>
                  </a:lnTo>
                  <a:lnTo>
                    <a:pt x="4458" y="3202"/>
                  </a:lnTo>
                  <a:lnTo>
                    <a:pt x="4374" y="3244"/>
                  </a:lnTo>
                  <a:lnTo>
                    <a:pt x="4248" y="3202"/>
                  </a:lnTo>
                  <a:lnTo>
                    <a:pt x="4144" y="3181"/>
                  </a:lnTo>
                  <a:lnTo>
                    <a:pt x="3976" y="3118"/>
                  </a:lnTo>
                  <a:lnTo>
                    <a:pt x="3851" y="3014"/>
                  </a:lnTo>
                  <a:lnTo>
                    <a:pt x="3851" y="2909"/>
                  </a:lnTo>
                  <a:lnTo>
                    <a:pt x="3872" y="2867"/>
                  </a:lnTo>
                  <a:lnTo>
                    <a:pt x="3872" y="2784"/>
                  </a:lnTo>
                  <a:lnTo>
                    <a:pt x="3934" y="2658"/>
                  </a:lnTo>
                  <a:lnTo>
                    <a:pt x="3914" y="2554"/>
                  </a:lnTo>
                  <a:lnTo>
                    <a:pt x="3809" y="2386"/>
                  </a:lnTo>
                  <a:lnTo>
                    <a:pt x="3558" y="1968"/>
                  </a:lnTo>
                  <a:lnTo>
                    <a:pt x="3411" y="1968"/>
                  </a:lnTo>
                  <a:lnTo>
                    <a:pt x="3411" y="1926"/>
                  </a:lnTo>
                  <a:lnTo>
                    <a:pt x="3495" y="1737"/>
                  </a:lnTo>
                  <a:lnTo>
                    <a:pt x="3516" y="1549"/>
                  </a:lnTo>
                  <a:lnTo>
                    <a:pt x="3495" y="1445"/>
                  </a:lnTo>
                  <a:lnTo>
                    <a:pt x="3516" y="1319"/>
                  </a:lnTo>
                  <a:lnTo>
                    <a:pt x="3704" y="1047"/>
                  </a:lnTo>
                  <a:lnTo>
                    <a:pt x="3767" y="984"/>
                  </a:lnTo>
                  <a:lnTo>
                    <a:pt x="3872" y="838"/>
                  </a:lnTo>
                  <a:lnTo>
                    <a:pt x="3976" y="817"/>
                  </a:lnTo>
                  <a:lnTo>
                    <a:pt x="4039" y="775"/>
                  </a:lnTo>
                  <a:lnTo>
                    <a:pt x="4186" y="503"/>
                  </a:lnTo>
                  <a:lnTo>
                    <a:pt x="4499" y="377"/>
                  </a:lnTo>
                  <a:lnTo>
                    <a:pt x="4541" y="357"/>
                  </a:lnTo>
                  <a:lnTo>
                    <a:pt x="4604" y="357"/>
                  </a:lnTo>
                  <a:lnTo>
                    <a:pt x="4667" y="294"/>
                  </a:lnTo>
                  <a:lnTo>
                    <a:pt x="4688" y="210"/>
                  </a:lnTo>
                  <a:lnTo>
                    <a:pt x="4646" y="147"/>
                  </a:lnTo>
                  <a:lnTo>
                    <a:pt x="4437" y="43"/>
                  </a:lnTo>
                  <a:lnTo>
                    <a:pt x="435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07;p45">
              <a:extLst>
                <a:ext uri="{FF2B5EF4-FFF2-40B4-BE49-F238E27FC236}">
                  <a16:creationId xmlns:a16="http://schemas.microsoft.com/office/drawing/2014/main" id="{9C4DCF83-BDC3-44FF-AD52-E8ECAA4A87A1}"/>
                </a:ext>
              </a:extLst>
            </p:cNvPr>
            <p:cNvSpPr/>
            <p:nvPr/>
          </p:nvSpPr>
          <p:spPr>
            <a:xfrm>
              <a:off x="3195231" y="3136533"/>
              <a:ext cx="40867" cy="42852"/>
            </a:xfrm>
            <a:custGeom>
              <a:avLst/>
              <a:gdLst/>
              <a:ahLst/>
              <a:cxnLst/>
              <a:rect l="l" t="t" r="r" b="b"/>
              <a:pathLst>
                <a:path w="3432" h="3768" extrusionOk="0">
                  <a:moveTo>
                    <a:pt x="1193" y="1"/>
                  </a:moveTo>
                  <a:lnTo>
                    <a:pt x="1172" y="168"/>
                  </a:lnTo>
                  <a:lnTo>
                    <a:pt x="1025" y="168"/>
                  </a:lnTo>
                  <a:lnTo>
                    <a:pt x="732" y="336"/>
                  </a:lnTo>
                  <a:lnTo>
                    <a:pt x="607" y="377"/>
                  </a:lnTo>
                  <a:lnTo>
                    <a:pt x="440" y="440"/>
                  </a:lnTo>
                  <a:lnTo>
                    <a:pt x="523" y="587"/>
                  </a:lnTo>
                  <a:lnTo>
                    <a:pt x="523" y="649"/>
                  </a:lnTo>
                  <a:lnTo>
                    <a:pt x="565" y="733"/>
                  </a:lnTo>
                  <a:lnTo>
                    <a:pt x="544" y="901"/>
                  </a:lnTo>
                  <a:lnTo>
                    <a:pt x="335" y="1131"/>
                  </a:lnTo>
                  <a:lnTo>
                    <a:pt x="314" y="1235"/>
                  </a:lnTo>
                  <a:lnTo>
                    <a:pt x="356" y="1277"/>
                  </a:lnTo>
                  <a:lnTo>
                    <a:pt x="251" y="1445"/>
                  </a:lnTo>
                  <a:lnTo>
                    <a:pt x="126" y="1465"/>
                  </a:lnTo>
                  <a:lnTo>
                    <a:pt x="21" y="1591"/>
                  </a:lnTo>
                  <a:lnTo>
                    <a:pt x="84" y="1696"/>
                  </a:lnTo>
                  <a:lnTo>
                    <a:pt x="126" y="1800"/>
                  </a:lnTo>
                  <a:lnTo>
                    <a:pt x="105" y="1905"/>
                  </a:lnTo>
                  <a:lnTo>
                    <a:pt x="126" y="2072"/>
                  </a:lnTo>
                  <a:lnTo>
                    <a:pt x="84" y="2198"/>
                  </a:lnTo>
                  <a:lnTo>
                    <a:pt x="0" y="2261"/>
                  </a:lnTo>
                  <a:lnTo>
                    <a:pt x="84" y="2323"/>
                  </a:lnTo>
                  <a:lnTo>
                    <a:pt x="209" y="2386"/>
                  </a:lnTo>
                  <a:lnTo>
                    <a:pt x="314" y="2491"/>
                  </a:lnTo>
                  <a:lnTo>
                    <a:pt x="419" y="2574"/>
                  </a:lnTo>
                  <a:lnTo>
                    <a:pt x="440" y="2533"/>
                  </a:lnTo>
                  <a:lnTo>
                    <a:pt x="502" y="2386"/>
                  </a:lnTo>
                  <a:lnTo>
                    <a:pt x="544" y="2323"/>
                  </a:lnTo>
                  <a:lnTo>
                    <a:pt x="628" y="2219"/>
                  </a:lnTo>
                  <a:lnTo>
                    <a:pt x="628" y="2323"/>
                  </a:lnTo>
                  <a:lnTo>
                    <a:pt x="649" y="2428"/>
                  </a:lnTo>
                  <a:lnTo>
                    <a:pt x="649" y="2365"/>
                  </a:lnTo>
                  <a:lnTo>
                    <a:pt x="649" y="2282"/>
                  </a:lnTo>
                  <a:lnTo>
                    <a:pt x="712" y="2282"/>
                  </a:lnTo>
                  <a:lnTo>
                    <a:pt x="732" y="2428"/>
                  </a:lnTo>
                  <a:lnTo>
                    <a:pt x="712" y="2595"/>
                  </a:lnTo>
                  <a:lnTo>
                    <a:pt x="712" y="2700"/>
                  </a:lnTo>
                  <a:lnTo>
                    <a:pt x="649" y="2826"/>
                  </a:lnTo>
                  <a:lnTo>
                    <a:pt x="502" y="2951"/>
                  </a:lnTo>
                  <a:lnTo>
                    <a:pt x="544" y="2993"/>
                  </a:lnTo>
                  <a:lnTo>
                    <a:pt x="607" y="3139"/>
                  </a:lnTo>
                  <a:lnTo>
                    <a:pt x="502" y="3202"/>
                  </a:lnTo>
                  <a:lnTo>
                    <a:pt x="398" y="3328"/>
                  </a:lnTo>
                  <a:lnTo>
                    <a:pt x="419" y="3432"/>
                  </a:lnTo>
                  <a:lnTo>
                    <a:pt x="523" y="3432"/>
                  </a:lnTo>
                  <a:lnTo>
                    <a:pt x="649" y="3370"/>
                  </a:lnTo>
                  <a:lnTo>
                    <a:pt x="712" y="3453"/>
                  </a:lnTo>
                  <a:lnTo>
                    <a:pt x="879" y="3516"/>
                  </a:lnTo>
                  <a:lnTo>
                    <a:pt x="984" y="3537"/>
                  </a:lnTo>
                  <a:lnTo>
                    <a:pt x="1151" y="3767"/>
                  </a:lnTo>
                  <a:lnTo>
                    <a:pt x="1235" y="3767"/>
                  </a:lnTo>
                  <a:lnTo>
                    <a:pt x="1339" y="3662"/>
                  </a:lnTo>
                  <a:lnTo>
                    <a:pt x="1779" y="2721"/>
                  </a:lnTo>
                  <a:lnTo>
                    <a:pt x="1883" y="2637"/>
                  </a:lnTo>
                  <a:lnTo>
                    <a:pt x="2448" y="2470"/>
                  </a:lnTo>
                  <a:lnTo>
                    <a:pt x="2720" y="2282"/>
                  </a:lnTo>
                  <a:lnTo>
                    <a:pt x="3118" y="1905"/>
                  </a:lnTo>
                  <a:lnTo>
                    <a:pt x="3264" y="1549"/>
                  </a:lnTo>
                  <a:lnTo>
                    <a:pt x="3369" y="1549"/>
                  </a:lnTo>
                  <a:lnTo>
                    <a:pt x="3390" y="1486"/>
                  </a:lnTo>
                  <a:lnTo>
                    <a:pt x="3432" y="1361"/>
                  </a:lnTo>
                  <a:lnTo>
                    <a:pt x="3390" y="1235"/>
                  </a:lnTo>
                  <a:lnTo>
                    <a:pt x="3285" y="1026"/>
                  </a:lnTo>
                  <a:lnTo>
                    <a:pt x="3285" y="963"/>
                  </a:lnTo>
                  <a:lnTo>
                    <a:pt x="3264" y="859"/>
                  </a:lnTo>
                  <a:lnTo>
                    <a:pt x="3181" y="817"/>
                  </a:lnTo>
                  <a:lnTo>
                    <a:pt x="3160" y="733"/>
                  </a:lnTo>
                  <a:lnTo>
                    <a:pt x="3055" y="712"/>
                  </a:lnTo>
                  <a:lnTo>
                    <a:pt x="2909" y="629"/>
                  </a:lnTo>
                  <a:lnTo>
                    <a:pt x="2846" y="629"/>
                  </a:lnTo>
                  <a:lnTo>
                    <a:pt x="2762" y="712"/>
                  </a:lnTo>
                  <a:lnTo>
                    <a:pt x="2762" y="817"/>
                  </a:lnTo>
                  <a:lnTo>
                    <a:pt x="2699" y="901"/>
                  </a:lnTo>
                  <a:lnTo>
                    <a:pt x="2511" y="838"/>
                  </a:lnTo>
                  <a:lnTo>
                    <a:pt x="2448" y="796"/>
                  </a:lnTo>
                  <a:lnTo>
                    <a:pt x="2239" y="712"/>
                  </a:lnTo>
                  <a:lnTo>
                    <a:pt x="2072" y="691"/>
                  </a:lnTo>
                  <a:lnTo>
                    <a:pt x="2030" y="608"/>
                  </a:lnTo>
                  <a:lnTo>
                    <a:pt x="2072" y="524"/>
                  </a:lnTo>
                  <a:lnTo>
                    <a:pt x="1925" y="377"/>
                  </a:lnTo>
                  <a:lnTo>
                    <a:pt x="1821" y="377"/>
                  </a:lnTo>
                  <a:lnTo>
                    <a:pt x="1569" y="210"/>
                  </a:lnTo>
                  <a:lnTo>
                    <a:pt x="1381" y="85"/>
                  </a:lnTo>
                  <a:lnTo>
                    <a:pt x="119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08;p45">
              <a:extLst>
                <a:ext uri="{FF2B5EF4-FFF2-40B4-BE49-F238E27FC236}">
                  <a16:creationId xmlns:a16="http://schemas.microsoft.com/office/drawing/2014/main" id="{104CB09B-7C4E-405E-BBC1-3F972B5808B2}"/>
                </a:ext>
              </a:extLst>
            </p:cNvPr>
            <p:cNvSpPr/>
            <p:nvPr/>
          </p:nvSpPr>
          <p:spPr>
            <a:xfrm>
              <a:off x="3192980" y="3146290"/>
              <a:ext cx="88711" cy="124938"/>
            </a:xfrm>
            <a:custGeom>
              <a:avLst/>
              <a:gdLst/>
              <a:ahLst/>
              <a:cxnLst/>
              <a:rect l="l" t="t" r="r" b="b"/>
              <a:pathLst>
                <a:path w="7450" h="10986" extrusionOk="0">
                  <a:moveTo>
                    <a:pt x="3453" y="1"/>
                  </a:moveTo>
                  <a:lnTo>
                    <a:pt x="3474" y="105"/>
                  </a:lnTo>
                  <a:lnTo>
                    <a:pt x="3474" y="168"/>
                  </a:lnTo>
                  <a:lnTo>
                    <a:pt x="3579" y="377"/>
                  </a:lnTo>
                  <a:lnTo>
                    <a:pt x="3621" y="503"/>
                  </a:lnTo>
                  <a:lnTo>
                    <a:pt x="3579" y="628"/>
                  </a:lnTo>
                  <a:lnTo>
                    <a:pt x="3558" y="691"/>
                  </a:lnTo>
                  <a:lnTo>
                    <a:pt x="3453" y="691"/>
                  </a:lnTo>
                  <a:lnTo>
                    <a:pt x="3307" y="1047"/>
                  </a:lnTo>
                  <a:lnTo>
                    <a:pt x="2909" y="1424"/>
                  </a:lnTo>
                  <a:lnTo>
                    <a:pt x="2637" y="1612"/>
                  </a:lnTo>
                  <a:lnTo>
                    <a:pt x="2072" y="1779"/>
                  </a:lnTo>
                  <a:lnTo>
                    <a:pt x="1968" y="1863"/>
                  </a:lnTo>
                  <a:lnTo>
                    <a:pt x="1528" y="2804"/>
                  </a:lnTo>
                  <a:lnTo>
                    <a:pt x="1424" y="2909"/>
                  </a:lnTo>
                  <a:lnTo>
                    <a:pt x="1340" y="2909"/>
                  </a:lnTo>
                  <a:lnTo>
                    <a:pt x="1173" y="2679"/>
                  </a:lnTo>
                  <a:lnTo>
                    <a:pt x="1068" y="2658"/>
                  </a:lnTo>
                  <a:lnTo>
                    <a:pt x="901" y="2595"/>
                  </a:lnTo>
                  <a:lnTo>
                    <a:pt x="838" y="2512"/>
                  </a:lnTo>
                  <a:lnTo>
                    <a:pt x="712" y="2574"/>
                  </a:lnTo>
                  <a:lnTo>
                    <a:pt x="608" y="2574"/>
                  </a:lnTo>
                  <a:lnTo>
                    <a:pt x="587" y="2470"/>
                  </a:lnTo>
                  <a:lnTo>
                    <a:pt x="691" y="2344"/>
                  </a:lnTo>
                  <a:lnTo>
                    <a:pt x="796" y="2281"/>
                  </a:lnTo>
                  <a:lnTo>
                    <a:pt x="733" y="2135"/>
                  </a:lnTo>
                  <a:lnTo>
                    <a:pt x="691" y="2093"/>
                  </a:lnTo>
                  <a:lnTo>
                    <a:pt x="398" y="2240"/>
                  </a:lnTo>
                  <a:lnTo>
                    <a:pt x="294" y="2344"/>
                  </a:lnTo>
                  <a:lnTo>
                    <a:pt x="105" y="2512"/>
                  </a:lnTo>
                  <a:lnTo>
                    <a:pt x="64" y="2679"/>
                  </a:lnTo>
                  <a:lnTo>
                    <a:pt x="1" y="2784"/>
                  </a:lnTo>
                  <a:lnTo>
                    <a:pt x="22" y="2825"/>
                  </a:lnTo>
                  <a:lnTo>
                    <a:pt x="105" y="2909"/>
                  </a:lnTo>
                  <a:lnTo>
                    <a:pt x="126" y="2993"/>
                  </a:lnTo>
                  <a:lnTo>
                    <a:pt x="64" y="3035"/>
                  </a:lnTo>
                  <a:lnTo>
                    <a:pt x="64" y="3097"/>
                  </a:lnTo>
                  <a:lnTo>
                    <a:pt x="189" y="3202"/>
                  </a:lnTo>
                  <a:lnTo>
                    <a:pt x="273" y="3348"/>
                  </a:lnTo>
                  <a:lnTo>
                    <a:pt x="231" y="3495"/>
                  </a:lnTo>
                  <a:lnTo>
                    <a:pt x="168" y="3495"/>
                  </a:lnTo>
                  <a:lnTo>
                    <a:pt x="85" y="3516"/>
                  </a:lnTo>
                  <a:lnTo>
                    <a:pt x="22" y="3621"/>
                  </a:lnTo>
                  <a:lnTo>
                    <a:pt x="126" y="3704"/>
                  </a:lnTo>
                  <a:lnTo>
                    <a:pt x="231" y="3746"/>
                  </a:lnTo>
                  <a:lnTo>
                    <a:pt x="419" y="3872"/>
                  </a:lnTo>
                  <a:lnTo>
                    <a:pt x="587" y="3913"/>
                  </a:lnTo>
                  <a:lnTo>
                    <a:pt x="817" y="4060"/>
                  </a:lnTo>
                  <a:lnTo>
                    <a:pt x="921" y="4081"/>
                  </a:lnTo>
                  <a:lnTo>
                    <a:pt x="963" y="4185"/>
                  </a:lnTo>
                  <a:lnTo>
                    <a:pt x="1068" y="4374"/>
                  </a:lnTo>
                  <a:lnTo>
                    <a:pt x="1110" y="4541"/>
                  </a:lnTo>
                  <a:lnTo>
                    <a:pt x="1173" y="4667"/>
                  </a:lnTo>
                  <a:lnTo>
                    <a:pt x="1424" y="4771"/>
                  </a:lnTo>
                  <a:lnTo>
                    <a:pt x="1486" y="4960"/>
                  </a:lnTo>
                  <a:lnTo>
                    <a:pt x="1549" y="5106"/>
                  </a:lnTo>
                  <a:lnTo>
                    <a:pt x="1591" y="5211"/>
                  </a:lnTo>
                  <a:lnTo>
                    <a:pt x="1633" y="5399"/>
                  </a:lnTo>
                  <a:lnTo>
                    <a:pt x="1696" y="5525"/>
                  </a:lnTo>
                  <a:lnTo>
                    <a:pt x="1800" y="5587"/>
                  </a:lnTo>
                  <a:lnTo>
                    <a:pt x="1905" y="5797"/>
                  </a:lnTo>
                  <a:lnTo>
                    <a:pt x="1905" y="5922"/>
                  </a:lnTo>
                  <a:lnTo>
                    <a:pt x="1884" y="5964"/>
                  </a:lnTo>
                  <a:lnTo>
                    <a:pt x="1989" y="6152"/>
                  </a:lnTo>
                  <a:lnTo>
                    <a:pt x="2177" y="6382"/>
                  </a:lnTo>
                  <a:lnTo>
                    <a:pt x="2219" y="6487"/>
                  </a:lnTo>
                  <a:lnTo>
                    <a:pt x="2198" y="6592"/>
                  </a:lnTo>
                  <a:lnTo>
                    <a:pt x="2219" y="6675"/>
                  </a:lnTo>
                  <a:lnTo>
                    <a:pt x="2302" y="6696"/>
                  </a:lnTo>
                  <a:lnTo>
                    <a:pt x="2491" y="6885"/>
                  </a:lnTo>
                  <a:lnTo>
                    <a:pt x="2533" y="6989"/>
                  </a:lnTo>
                  <a:lnTo>
                    <a:pt x="2574" y="7157"/>
                  </a:lnTo>
                  <a:lnTo>
                    <a:pt x="2616" y="7219"/>
                  </a:lnTo>
                  <a:lnTo>
                    <a:pt x="2784" y="7282"/>
                  </a:lnTo>
                  <a:lnTo>
                    <a:pt x="2805" y="7408"/>
                  </a:lnTo>
                  <a:lnTo>
                    <a:pt x="2951" y="7680"/>
                  </a:lnTo>
                  <a:lnTo>
                    <a:pt x="3014" y="7805"/>
                  </a:lnTo>
                  <a:lnTo>
                    <a:pt x="3202" y="8056"/>
                  </a:lnTo>
                  <a:lnTo>
                    <a:pt x="3202" y="8203"/>
                  </a:lnTo>
                  <a:lnTo>
                    <a:pt x="3139" y="8203"/>
                  </a:lnTo>
                  <a:lnTo>
                    <a:pt x="3098" y="8161"/>
                  </a:lnTo>
                  <a:lnTo>
                    <a:pt x="3098" y="8224"/>
                  </a:lnTo>
                  <a:lnTo>
                    <a:pt x="3118" y="8328"/>
                  </a:lnTo>
                  <a:lnTo>
                    <a:pt x="3118" y="8412"/>
                  </a:lnTo>
                  <a:lnTo>
                    <a:pt x="3160" y="8412"/>
                  </a:lnTo>
                  <a:lnTo>
                    <a:pt x="3244" y="8454"/>
                  </a:lnTo>
                  <a:lnTo>
                    <a:pt x="3265" y="8538"/>
                  </a:lnTo>
                  <a:lnTo>
                    <a:pt x="3244" y="8579"/>
                  </a:lnTo>
                  <a:lnTo>
                    <a:pt x="3432" y="8726"/>
                  </a:lnTo>
                  <a:lnTo>
                    <a:pt x="3621" y="8789"/>
                  </a:lnTo>
                  <a:lnTo>
                    <a:pt x="3642" y="8872"/>
                  </a:lnTo>
                  <a:lnTo>
                    <a:pt x="3725" y="8977"/>
                  </a:lnTo>
                  <a:lnTo>
                    <a:pt x="3830" y="8998"/>
                  </a:lnTo>
                  <a:lnTo>
                    <a:pt x="3872" y="9061"/>
                  </a:lnTo>
                  <a:lnTo>
                    <a:pt x="3893" y="9165"/>
                  </a:lnTo>
                  <a:lnTo>
                    <a:pt x="3976" y="9207"/>
                  </a:lnTo>
                  <a:lnTo>
                    <a:pt x="4165" y="9186"/>
                  </a:lnTo>
                  <a:lnTo>
                    <a:pt x="4206" y="9144"/>
                  </a:lnTo>
                  <a:lnTo>
                    <a:pt x="4186" y="9207"/>
                  </a:lnTo>
                  <a:lnTo>
                    <a:pt x="4269" y="9354"/>
                  </a:lnTo>
                  <a:lnTo>
                    <a:pt x="4458" y="9416"/>
                  </a:lnTo>
                  <a:lnTo>
                    <a:pt x="4562" y="9500"/>
                  </a:lnTo>
                  <a:lnTo>
                    <a:pt x="4562" y="9605"/>
                  </a:lnTo>
                  <a:lnTo>
                    <a:pt x="4667" y="9667"/>
                  </a:lnTo>
                  <a:lnTo>
                    <a:pt x="4792" y="9709"/>
                  </a:lnTo>
                  <a:lnTo>
                    <a:pt x="4834" y="9688"/>
                  </a:lnTo>
                  <a:lnTo>
                    <a:pt x="4939" y="9709"/>
                  </a:lnTo>
                  <a:lnTo>
                    <a:pt x="5148" y="9835"/>
                  </a:lnTo>
                  <a:lnTo>
                    <a:pt x="5315" y="9919"/>
                  </a:lnTo>
                  <a:lnTo>
                    <a:pt x="5420" y="9919"/>
                  </a:lnTo>
                  <a:lnTo>
                    <a:pt x="5462" y="9939"/>
                  </a:lnTo>
                  <a:lnTo>
                    <a:pt x="5504" y="10023"/>
                  </a:lnTo>
                  <a:lnTo>
                    <a:pt x="5650" y="10128"/>
                  </a:lnTo>
                  <a:lnTo>
                    <a:pt x="5755" y="10191"/>
                  </a:lnTo>
                  <a:lnTo>
                    <a:pt x="5859" y="10316"/>
                  </a:lnTo>
                  <a:lnTo>
                    <a:pt x="5943" y="10337"/>
                  </a:lnTo>
                  <a:lnTo>
                    <a:pt x="5985" y="10421"/>
                  </a:lnTo>
                  <a:lnTo>
                    <a:pt x="5964" y="10463"/>
                  </a:lnTo>
                  <a:lnTo>
                    <a:pt x="5964" y="10546"/>
                  </a:lnTo>
                  <a:lnTo>
                    <a:pt x="6090" y="10567"/>
                  </a:lnTo>
                  <a:lnTo>
                    <a:pt x="6236" y="10630"/>
                  </a:lnTo>
                  <a:lnTo>
                    <a:pt x="6403" y="10776"/>
                  </a:lnTo>
                  <a:lnTo>
                    <a:pt x="6550" y="10944"/>
                  </a:lnTo>
                  <a:lnTo>
                    <a:pt x="6655" y="10965"/>
                  </a:lnTo>
                  <a:lnTo>
                    <a:pt x="6675" y="10986"/>
                  </a:lnTo>
                  <a:lnTo>
                    <a:pt x="6801" y="10923"/>
                  </a:lnTo>
                  <a:lnTo>
                    <a:pt x="6927" y="10839"/>
                  </a:lnTo>
                  <a:lnTo>
                    <a:pt x="7010" y="10839"/>
                  </a:lnTo>
                  <a:lnTo>
                    <a:pt x="7115" y="10776"/>
                  </a:lnTo>
                  <a:lnTo>
                    <a:pt x="7178" y="10672"/>
                  </a:lnTo>
                  <a:lnTo>
                    <a:pt x="7073" y="10567"/>
                  </a:lnTo>
                  <a:lnTo>
                    <a:pt x="7094" y="10463"/>
                  </a:lnTo>
                  <a:lnTo>
                    <a:pt x="7136" y="10400"/>
                  </a:lnTo>
                  <a:lnTo>
                    <a:pt x="7240" y="10421"/>
                  </a:lnTo>
                  <a:lnTo>
                    <a:pt x="7219" y="10337"/>
                  </a:lnTo>
                  <a:lnTo>
                    <a:pt x="7136" y="10316"/>
                  </a:lnTo>
                  <a:lnTo>
                    <a:pt x="7094" y="10253"/>
                  </a:lnTo>
                  <a:lnTo>
                    <a:pt x="7199" y="10086"/>
                  </a:lnTo>
                  <a:lnTo>
                    <a:pt x="7324" y="10002"/>
                  </a:lnTo>
                  <a:lnTo>
                    <a:pt x="7429" y="9835"/>
                  </a:lnTo>
                  <a:lnTo>
                    <a:pt x="7450" y="9709"/>
                  </a:lnTo>
                  <a:lnTo>
                    <a:pt x="7282" y="9312"/>
                  </a:lnTo>
                  <a:lnTo>
                    <a:pt x="7324" y="9207"/>
                  </a:lnTo>
                  <a:lnTo>
                    <a:pt x="7324" y="9082"/>
                  </a:lnTo>
                  <a:lnTo>
                    <a:pt x="7303" y="8998"/>
                  </a:lnTo>
                  <a:lnTo>
                    <a:pt x="7282" y="8872"/>
                  </a:lnTo>
                  <a:lnTo>
                    <a:pt x="7324" y="8789"/>
                  </a:lnTo>
                  <a:lnTo>
                    <a:pt x="7387" y="8621"/>
                  </a:lnTo>
                  <a:lnTo>
                    <a:pt x="7345" y="8245"/>
                  </a:lnTo>
                  <a:lnTo>
                    <a:pt x="7303" y="8098"/>
                  </a:lnTo>
                  <a:lnTo>
                    <a:pt x="7387" y="7910"/>
                  </a:lnTo>
                  <a:lnTo>
                    <a:pt x="7387" y="7491"/>
                  </a:lnTo>
                  <a:lnTo>
                    <a:pt x="7450" y="7324"/>
                  </a:lnTo>
                  <a:lnTo>
                    <a:pt x="7450" y="7261"/>
                  </a:lnTo>
                  <a:lnTo>
                    <a:pt x="6927" y="6487"/>
                  </a:lnTo>
                  <a:lnTo>
                    <a:pt x="6906" y="6487"/>
                  </a:lnTo>
                  <a:lnTo>
                    <a:pt x="6864" y="6466"/>
                  </a:lnTo>
                  <a:lnTo>
                    <a:pt x="6675" y="6466"/>
                  </a:lnTo>
                  <a:lnTo>
                    <a:pt x="6571" y="6529"/>
                  </a:lnTo>
                  <a:lnTo>
                    <a:pt x="6445" y="6529"/>
                  </a:lnTo>
                  <a:lnTo>
                    <a:pt x="6383" y="6466"/>
                  </a:lnTo>
                  <a:lnTo>
                    <a:pt x="6362" y="6341"/>
                  </a:lnTo>
                  <a:lnTo>
                    <a:pt x="6341" y="6006"/>
                  </a:lnTo>
                  <a:lnTo>
                    <a:pt x="6341" y="5797"/>
                  </a:lnTo>
                  <a:lnTo>
                    <a:pt x="6383" y="5734"/>
                  </a:lnTo>
                  <a:lnTo>
                    <a:pt x="6403" y="5608"/>
                  </a:lnTo>
                  <a:lnTo>
                    <a:pt x="6362" y="5545"/>
                  </a:lnTo>
                  <a:lnTo>
                    <a:pt x="6152" y="5650"/>
                  </a:lnTo>
                  <a:lnTo>
                    <a:pt x="5922" y="5901"/>
                  </a:lnTo>
                  <a:lnTo>
                    <a:pt x="5608" y="5859"/>
                  </a:lnTo>
                  <a:lnTo>
                    <a:pt x="5357" y="5859"/>
                  </a:lnTo>
                  <a:lnTo>
                    <a:pt x="5315" y="5713"/>
                  </a:lnTo>
                  <a:lnTo>
                    <a:pt x="5211" y="5525"/>
                  </a:lnTo>
                  <a:lnTo>
                    <a:pt x="5023" y="5483"/>
                  </a:lnTo>
                  <a:lnTo>
                    <a:pt x="4688" y="5525"/>
                  </a:lnTo>
                  <a:lnTo>
                    <a:pt x="4813" y="5336"/>
                  </a:lnTo>
                  <a:lnTo>
                    <a:pt x="4520" y="4876"/>
                  </a:lnTo>
                  <a:lnTo>
                    <a:pt x="4374" y="4709"/>
                  </a:lnTo>
                  <a:lnTo>
                    <a:pt x="4395" y="4646"/>
                  </a:lnTo>
                  <a:lnTo>
                    <a:pt x="4374" y="4541"/>
                  </a:lnTo>
                  <a:lnTo>
                    <a:pt x="4416" y="4437"/>
                  </a:lnTo>
                  <a:lnTo>
                    <a:pt x="4416" y="4290"/>
                  </a:lnTo>
                  <a:lnTo>
                    <a:pt x="4395" y="4227"/>
                  </a:lnTo>
                  <a:lnTo>
                    <a:pt x="4458" y="4165"/>
                  </a:lnTo>
                  <a:lnTo>
                    <a:pt x="4458" y="4039"/>
                  </a:lnTo>
                  <a:lnTo>
                    <a:pt x="4625" y="3934"/>
                  </a:lnTo>
                  <a:lnTo>
                    <a:pt x="4709" y="3955"/>
                  </a:lnTo>
                  <a:lnTo>
                    <a:pt x="4792" y="3851"/>
                  </a:lnTo>
                  <a:lnTo>
                    <a:pt x="4730" y="3746"/>
                  </a:lnTo>
                  <a:lnTo>
                    <a:pt x="4688" y="3558"/>
                  </a:lnTo>
                  <a:lnTo>
                    <a:pt x="4834" y="3411"/>
                  </a:lnTo>
                  <a:lnTo>
                    <a:pt x="4813" y="3307"/>
                  </a:lnTo>
                  <a:lnTo>
                    <a:pt x="4897" y="3223"/>
                  </a:lnTo>
                  <a:lnTo>
                    <a:pt x="4876" y="3076"/>
                  </a:lnTo>
                  <a:lnTo>
                    <a:pt x="4981" y="3014"/>
                  </a:lnTo>
                  <a:lnTo>
                    <a:pt x="5106" y="2930"/>
                  </a:lnTo>
                  <a:lnTo>
                    <a:pt x="5232" y="2825"/>
                  </a:lnTo>
                  <a:lnTo>
                    <a:pt x="5295" y="2804"/>
                  </a:lnTo>
                  <a:lnTo>
                    <a:pt x="5357" y="2721"/>
                  </a:lnTo>
                  <a:lnTo>
                    <a:pt x="5650" y="2679"/>
                  </a:lnTo>
                  <a:lnTo>
                    <a:pt x="6069" y="2553"/>
                  </a:lnTo>
                  <a:lnTo>
                    <a:pt x="6090" y="2449"/>
                  </a:lnTo>
                  <a:lnTo>
                    <a:pt x="6152" y="2470"/>
                  </a:lnTo>
                  <a:lnTo>
                    <a:pt x="6299" y="2470"/>
                  </a:lnTo>
                  <a:lnTo>
                    <a:pt x="6445" y="2553"/>
                  </a:lnTo>
                  <a:lnTo>
                    <a:pt x="6445" y="2574"/>
                  </a:lnTo>
                  <a:lnTo>
                    <a:pt x="6550" y="2595"/>
                  </a:lnTo>
                  <a:lnTo>
                    <a:pt x="6592" y="2512"/>
                  </a:lnTo>
                  <a:lnTo>
                    <a:pt x="6592" y="2470"/>
                  </a:lnTo>
                  <a:lnTo>
                    <a:pt x="6571" y="2344"/>
                  </a:lnTo>
                  <a:lnTo>
                    <a:pt x="6466" y="2260"/>
                  </a:lnTo>
                  <a:lnTo>
                    <a:pt x="6341" y="2260"/>
                  </a:lnTo>
                  <a:lnTo>
                    <a:pt x="6194" y="2281"/>
                  </a:lnTo>
                  <a:lnTo>
                    <a:pt x="6173" y="2198"/>
                  </a:lnTo>
                  <a:lnTo>
                    <a:pt x="6550" y="1570"/>
                  </a:lnTo>
                  <a:lnTo>
                    <a:pt x="6550" y="1507"/>
                  </a:lnTo>
                  <a:lnTo>
                    <a:pt x="6445" y="1528"/>
                  </a:lnTo>
                  <a:lnTo>
                    <a:pt x="6362" y="1444"/>
                  </a:lnTo>
                  <a:lnTo>
                    <a:pt x="6257" y="1403"/>
                  </a:lnTo>
                  <a:lnTo>
                    <a:pt x="6173" y="1403"/>
                  </a:lnTo>
                  <a:lnTo>
                    <a:pt x="6131" y="1319"/>
                  </a:lnTo>
                  <a:lnTo>
                    <a:pt x="6027" y="1319"/>
                  </a:lnTo>
                  <a:lnTo>
                    <a:pt x="5839" y="1424"/>
                  </a:lnTo>
                  <a:lnTo>
                    <a:pt x="5671" y="1340"/>
                  </a:lnTo>
                  <a:lnTo>
                    <a:pt x="5525" y="1319"/>
                  </a:lnTo>
                  <a:lnTo>
                    <a:pt x="5336" y="1403"/>
                  </a:lnTo>
                  <a:lnTo>
                    <a:pt x="5295" y="1444"/>
                  </a:lnTo>
                  <a:lnTo>
                    <a:pt x="5148" y="1444"/>
                  </a:lnTo>
                  <a:lnTo>
                    <a:pt x="5043" y="1424"/>
                  </a:lnTo>
                  <a:lnTo>
                    <a:pt x="4918" y="1444"/>
                  </a:lnTo>
                  <a:lnTo>
                    <a:pt x="4813" y="1424"/>
                  </a:lnTo>
                  <a:lnTo>
                    <a:pt x="4792" y="1340"/>
                  </a:lnTo>
                  <a:lnTo>
                    <a:pt x="4813" y="1256"/>
                  </a:lnTo>
                  <a:lnTo>
                    <a:pt x="4792" y="1131"/>
                  </a:lnTo>
                  <a:lnTo>
                    <a:pt x="4688" y="1089"/>
                  </a:lnTo>
                  <a:lnTo>
                    <a:pt x="4625" y="1089"/>
                  </a:lnTo>
                  <a:lnTo>
                    <a:pt x="4625" y="921"/>
                  </a:lnTo>
                  <a:lnTo>
                    <a:pt x="4520" y="775"/>
                  </a:lnTo>
                  <a:lnTo>
                    <a:pt x="4269" y="670"/>
                  </a:lnTo>
                  <a:lnTo>
                    <a:pt x="4186" y="670"/>
                  </a:lnTo>
                  <a:lnTo>
                    <a:pt x="4081" y="482"/>
                  </a:lnTo>
                  <a:lnTo>
                    <a:pt x="4081" y="377"/>
                  </a:lnTo>
                  <a:lnTo>
                    <a:pt x="3934" y="210"/>
                  </a:lnTo>
                  <a:lnTo>
                    <a:pt x="3893" y="168"/>
                  </a:lnTo>
                  <a:lnTo>
                    <a:pt x="3767" y="147"/>
                  </a:lnTo>
                  <a:lnTo>
                    <a:pt x="3558" y="84"/>
                  </a:lnTo>
                  <a:lnTo>
                    <a:pt x="351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09;p45">
              <a:extLst>
                <a:ext uri="{FF2B5EF4-FFF2-40B4-BE49-F238E27FC236}">
                  <a16:creationId xmlns:a16="http://schemas.microsoft.com/office/drawing/2014/main" id="{7913EC76-2BBB-4998-A51E-8E3EF74E319A}"/>
                </a:ext>
              </a:extLst>
            </p:cNvPr>
            <p:cNvSpPr/>
            <p:nvPr/>
          </p:nvSpPr>
          <p:spPr>
            <a:xfrm>
              <a:off x="3275452" y="3211250"/>
              <a:ext cx="85722" cy="91389"/>
            </a:xfrm>
            <a:custGeom>
              <a:avLst/>
              <a:gdLst/>
              <a:ahLst/>
              <a:cxnLst/>
              <a:rect l="l" t="t" r="r" b="b"/>
              <a:pathLst>
                <a:path w="7199" h="8036" extrusionOk="0">
                  <a:moveTo>
                    <a:pt x="1967" y="1"/>
                  </a:moveTo>
                  <a:lnTo>
                    <a:pt x="1779" y="85"/>
                  </a:lnTo>
                  <a:lnTo>
                    <a:pt x="1612" y="126"/>
                  </a:lnTo>
                  <a:lnTo>
                    <a:pt x="1319" y="294"/>
                  </a:lnTo>
                  <a:lnTo>
                    <a:pt x="1235" y="545"/>
                  </a:lnTo>
                  <a:lnTo>
                    <a:pt x="1047" y="608"/>
                  </a:lnTo>
                  <a:lnTo>
                    <a:pt x="921" y="608"/>
                  </a:lnTo>
                  <a:lnTo>
                    <a:pt x="796" y="712"/>
                  </a:lnTo>
                  <a:lnTo>
                    <a:pt x="712" y="712"/>
                  </a:lnTo>
                  <a:lnTo>
                    <a:pt x="524" y="775"/>
                  </a:lnTo>
                  <a:lnTo>
                    <a:pt x="1" y="775"/>
                  </a:lnTo>
                  <a:lnTo>
                    <a:pt x="524" y="1549"/>
                  </a:lnTo>
                  <a:lnTo>
                    <a:pt x="524" y="1612"/>
                  </a:lnTo>
                  <a:lnTo>
                    <a:pt x="461" y="1779"/>
                  </a:lnTo>
                  <a:lnTo>
                    <a:pt x="461" y="2198"/>
                  </a:lnTo>
                  <a:lnTo>
                    <a:pt x="377" y="2386"/>
                  </a:lnTo>
                  <a:lnTo>
                    <a:pt x="419" y="2533"/>
                  </a:lnTo>
                  <a:lnTo>
                    <a:pt x="461" y="2909"/>
                  </a:lnTo>
                  <a:lnTo>
                    <a:pt x="398" y="3077"/>
                  </a:lnTo>
                  <a:lnTo>
                    <a:pt x="356" y="3160"/>
                  </a:lnTo>
                  <a:lnTo>
                    <a:pt x="377" y="3286"/>
                  </a:lnTo>
                  <a:lnTo>
                    <a:pt x="398" y="3370"/>
                  </a:lnTo>
                  <a:lnTo>
                    <a:pt x="398" y="3495"/>
                  </a:lnTo>
                  <a:lnTo>
                    <a:pt x="356" y="3600"/>
                  </a:lnTo>
                  <a:lnTo>
                    <a:pt x="524" y="3997"/>
                  </a:lnTo>
                  <a:lnTo>
                    <a:pt x="503" y="4123"/>
                  </a:lnTo>
                  <a:lnTo>
                    <a:pt x="398" y="4290"/>
                  </a:lnTo>
                  <a:lnTo>
                    <a:pt x="273" y="4374"/>
                  </a:lnTo>
                  <a:lnTo>
                    <a:pt x="168" y="4541"/>
                  </a:lnTo>
                  <a:lnTo>
                    <a:pt x="210" y="4604"/>
                  </a:lnTo>
                  <a:lnTo>
                    <a:pt x="293" y="4625"/>
                  </a:lnTo>
                  <a:lnTo>
                    <a:pt x="314" y="4709"/>
                  </a:lnTo>
                  <a:lnTo>
                    <a:pt x="356" y="4709"/>
                  </a:lnTo>
                  <a:lnTo>
                    <a:pt x="356" y="4834"/>
                  </a:lnTo>
                  <a:lnTo>
                    <a:pt x="482" y="4939"/>
                  </a:lnTo>
                  <a:lnTo>
                    <a:pt x="524" y="5002"/>
                  </a:lnTo>
                  <a:lnTo>
                    <a:pt x="565" y="5127"/>
                  </a:lnTo>
                  <a:lnTo>
                    <a:pt x="524" y="5232"/>
                  </a:lnTo>
                  <a:lnTo>
                    <a:pt x="524" y="5274"/>
                  </a:lnTo>
                  <a:lnTo>
                    <a:pt x="586" y="5483"/>
                  </a:lnTo>
                  <a:lnTo>
                    <a:pt x="670" y="5629"/>
                  </a:lnTo>
                  <a:lnTo>
                    <a:pt x="921" y="5839"/>
                  </a:lnTo>
                  <a:lnTo>
                    <a:pt x="942" y="5901"/>
                  </a:lnTo>
                  <a:lnTo>
                    <a:pt x="879" y="6090"/>
                  </a:lnTo>
                  <a:lnTo>
                    <a:pt x="921" y="6194"/>
                  </a:lnTo>
                  <a:lnTo>
                    <a:pt x="775" y="6508"/>
                  </a:lnTo>
                  <a:lnTo>
                    <a:pt x="879" y="6613"/>
                  </a:lnTo>
                  <a:lnTo>
                    <a:pt x="1130" y="6885"/>
                  </a:lnTo>
                  <a:lnTo>
                    <a:pt x="1570" y="8036"/>
                  </a:lnTo>
                  <a:lnTo>
                    <a:pt x="1737" y="8036"/>
                  </a:lnTo>
                  <a:lnTo>
                    <a:pt x="1758" y="7952"/>
                  </a:lnTo>
                  <a:lnTo>
                    <a:pt x="1863" y="7931"/>
                  </a:lnTo>
                  <a:lnTo>
                    <a:pt x="1863" y="7952"/>
                  </a:lnTo>
                  <a:lnTo>
                    <a:pt x="1946" y="7847"/>
                  </a:lnTo>
                  <a:lnTo>
                    <a:pt x="2051" y="7638"/>
                  </a:lnTo>
                  <a:lnTo>
                    <a:pt x="2260" y="7408"/>
                  </a:lnTo>
                  <a:lnTo>
                    <a:pt x="2407" y="7345"/>
                  </a:lnTo>
                  <a:lnTo>
                    <a:pt x="2553" y="7471"/>
                  </a:lnTo>
                  <a:lnTo>
                    <a:pt x="2721" y="7450"/>
                  </a:lnTo>
                  <a:lnTo>
                    <a:pt x="2804" y="7429"/>
                  </a:lnTo>
                  <a:lnTo>
                    <a:pt x="2930" y="7471"/>
                  </a:lnTo>
                  <a:lnTo>
                    <a:pt x="3139" y="7429"/>
                  </a:lnTo>
                  <a:lnTo>
                    <a:pt x="3244" y="7450"/>
                  </a:lnTo>
                  <a:lnTo>
                    <a:pt x="3286" y="7575"/>
                  </a:lnTo>
                  <a:lnTo>
                    <a:pt x="3348" y="7847"/>
                  </a:lnTo>
                  <a:lnTo>
                    <a:pt x="3411" y="7889"/>
                  </a:lnTo>
                  <a:lnTo>
                    <a:pt x="3453" y="7847"/>
                  </a:lnTo>
                  <a:lnTo>
                    <a:pt x="3453" y="7743"/>
                  </a:lnTo>
                  <a:lnTo>
                    <a:pt x="3516" y="7617"/>
                  </a:lnTo>
                  <a:lnTo>
                    <a:pt x="3516" y="7512"/>
                  </a:lnTo>
                  <a:lnTo>
                    <a:pt x="3620" y="7366"/>
                  </a:lnTo>
                  <a:lnTo>
                    <a:pt x="4227" y="7366"/>
                  </a:lnTo>
                  <a:lnTo>
                    <a:pt x="4353" y="7471"/>
                  </a:lnTo>
                  <a:lnTo>
                    <a:pt x="4374" y="7303"/>
                  </a:lnTo>
                  <a:lnTo>
                    <a:pt x="4541" y="6989"/>
                  </a:lnTo>
                  <a:lnTo>
                    <a:pt x="4562" y="6822"/>
                  </a:lnTo>
                  <a:lnTo>
                    <a:pt x="4541" y="6675"/>
                  </a:lnTo>
                  <a:lnTo>
                    <a:pt x="4478" y="6592"/>
                  </a:lnTo>
                  <a:lnTo>
                    <a:pt x="4667" y="6299"/>
                  </a:lnTo>
                  <a:lnTo>
                    <a:pt x="4750" y="6090"/>
                  </a:lnTo>
                  <a:lnTo>
                    <a:pt x="4750" y="5985"/>
                  </a:lnTo>
                  <a:lnTo>
                    <a:pt x="4876" y="5901"/>
                  </a:lnTo>
                  <a:lnTo>
                    <a:pt x="5650" y="5692"/>
                  </a:lnTo>
                  <a:lnTo>
                    <a:pt x="6319" y="5692"/>
                  </a:lnTo>
                  <a:lnTo>
                    <a:pt x="6696" y="5985"/>
                  </a:lnTo>
                  <a:lnTo>
                    <a:pt x="6780" y="5985"/>
                  </a:lnTo>
                  <a:lnTo>
                    <a:pt x="6864" y="6069"/>
                  </a:lnTo>
                  <a:lnTo>
                    <a:pt x="6926" y="5964"/>
                  </a:lnTo>
                  <a:lnTo>
                    <a:pt x="6905" y="5880"/>
                  </a:lnTo>
                  <a:lnTo>
                    <a:pt x="7198" y="5315"/>
                  </a:lnTo>
                  <a:lnTo>
                    <a:pt x="7177" y="5043"/>
                  </a:lnTo>
                  <a:lnTo>
                    <a:pt x="6884" y="4499"/>
                  </a:lnTo>
                  <a:lnTo>
                    <a:pt x="6571" y="4437"/>
                  </a:lnTo>
                  <a:lnTo>
                    <a:pt x="6591" y="4207"/>
                  </a:lnTo>
                  <a:lnTo>
                    <a:pt x="6550" y="3851"/>
                  </a:lnTo>
                  <a:lnTo>
                    <a:pt x="5524" y="3809"/>
                  </a:lnTo>
                  <a:lnTo>
                    <a:pt x="5545" y="3558"/>
                  </a:lnTo>
                  <a:lnTo>
                    <a:pt x="5315" y="3181"/>
                  </a:lnTo>
                  <a:lnTo>
                    <a:pt x="5399" y="3056"/>
                  </a:lnTo>
                  <a:lnTo>
                    <a:pt x="5336" y="2846"/>
                  </a:lnTo>
                  <a:lnTo>
                    <a:pt x="5378" y="2554"/>
                  </a:lnTo>
                  <a:lnTo>
                    <a:pt x="5315" y="2491"/>
                  </a:lnTo>
                  <a:lnTo>
                    <a:pt x="5106" y="2323"/>
                  </a:lnTo>
                  <a:lnTo>
                    <a:pt x="4771" y="2386"/>
                  </a:lnTo>
                  <a:lnTo>
                    <a:pt x="4604" y="2302"/>
                  </a:lnTo>
                  <a:lnTo>
                    <a:pt x="4499" y="2240"/>
                  </a:lnTo>
                  <a:lnTo>
                    <a:pt x="4457" y="2093"/>
                  </a:lnTo>
                  <a:lnTo>
                    <a:pt x="4290" y="2030"/>
                  </a:lnTo>
                  <a:lnTo>
                    <a:pt x="4060" y="1968"/>
                  </a:lnTo>
                  <a:lnTo>
                    <a:pt x="3955" y="1968"/>
                  </a:lnTo>
                  <a:lnTo>
                    <a:pt x="3746" y="1717"/>
                  </a:lnTo>
                  <a:lnTo>
                    <a:pt x="3620" y="1779"/>
                  </a:lnTo>
                  <a:lnTo>
                    <a:pt x="3411" y="1570"/>
                  </a:lnTo>
                  <a:lnTo>
                    <a:pt x="3181" y="1612"/>
                  </a:lnTo>
                  <a:lnTo>
                    <a:pt x="3118" y="1696"/>
                  </a:lnTo>
                  <a:lnTo>
                    <a:pt x="2993" y="1570"/>
                  </a:lnTo>
                  <a:lnTo>
                    <a:pt x="2804" y="1466"/>
                  </a:lnTo>
                  <a:lnTo>
                    <a:pt x="2679" y="1382"/>
                  </a:lnTo>
                  <a:lnTo>
                    <a:pt x="2616" y="1235"/>
                  </a:lnTo>
                  <a:lnTo>
                    <a:pt x="2490" y="1152"/>
                  </a:lnTo>
                  <a:lnTo>
                    <a:pt x="2407" y="942"/>
                  </a:lnTo>
                  <a:lnTo>
                    <a:pt x="2449" y="838"/>
                  </a:lnTo>
                  <a:lnTo>
                    <a:pt x="2386" y="545"/>
                  </a:lnTo>
                  <a:lnTo>
                    <a:pt x="2470" y="398"/>
                  </a:lnTo>
                  <a:lnTo>
                    <a:pt x="2407" y="189"/>
                  </a:lnTo>
                  <a:lnTo>
                    <a:pt x="2407" y="43"/>
                  </a:lnTo>
                  <a:lnTo>
                    <a:pt x="2365" y="1"/>
                  </a:lnTo>
                  <a:lnTo>
                    <a:pt x="2239" y="85"/>
                  </a:lnTo>
                  <a:lnTo>
                    <a:pt x="209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42" name="Google Shape;510;p45">
              <a:extLst>
                <a:ext uri="{FF2B5EF4-FFF2-40B4-BE49-F238E27FC236}">
                  <a16:creationId xmlns:a16="http://schemas.microsoft.com/office/drawing/2014/main" id="{FD4261CF-0ED0-443D-9E53-762A1A41A172}"/>
                </a:ext>
              </a:extLst>
            </p:cNvPr>
            <p:cNvSpPr/>
            <p:nvPr/>
          </p:nvSpPr>
          <p:spPr>
            <a:xfrm>
              <a:off x="3327273" y="3275982"/>
              <a:ext cx="58811" cy="59262"/>
            </a:xfrm>
            <a:custGeom>
              <a:avLst/>
              <a:gdLst/>
              <a:ahLst/>
              <a:cxnLst/>
              <a:rect l="l" t="t" r="r" b="b"/>
              <a:pathLst>
                <a:path w="4939" h="5211" extrusionOk="0">
                  <a:moveTo>
                    <a:pt x="1298" y="0"/>
                  </a:moveTo>
                  <a:lnTo>
                    <a:pt x="524" y="209"/>
                  </a:lnTo>
                  <a:lnTo>
                    <a:pt x="398" y="293"/>
                  </a:lnTo>
                  <a:lnTo>
                    <a:pt x="398" y="398"/>
                  </a:lnTo>
                  <a:lnTo>
                    <a:pt x="315" y="607"/>
                  </a:lnTo>
                  <a:lnTo>
                    <a:pt x="126" y="900"/>
                  </a:lnTo>
                  <a:lnTo>
                    <a:pt x="189" y="983"/>
                  </a:lnTo>
                  <a:lnTo>
                    <a:pt x="210" y="1130"/>
                  </a:lnTo>
                  <a:lnTo>
                    <a:pt x="189" y="1297"/>
                  </a:lnTo>
                  <a:lnTo>
                    <a:pt x="22" y="1611"/>
                  </a:lnTo>
                  <a:lnTo>
                    <a:pt x="1" y="1779"/>
                  </a:lnTo>
                  <a:lnTo>
                    <a:pt x="1" y="1820"/>
                  </a:lnTo>
                  <a:lnTo>
                    <a:pt x="126" y="1946"/>
                  </a:lnTo>
                  <a:lnTo>
                    <a:pt x="231" y="1967"/>
                  </a:lnTo>
                  <a:lnTo>
                    <a:pt x="398" y="2239"/>
                  </a:lnTo>
                  <a:lnTo>
                    <a:pt x="754" y="2595"/>
                  </a:lnTo>
                  <a:lnTo>
                    <a:pt x="879" y="2595"/>
                  </a:lnTo>
                  <a:lnTo>
                    <a:pt x="1026" y="2720"/>
                  </a:lnTo>
                  <a:lnTo>
                    <a:pt x="1131" y="2888"/>
                  </a:lnTo>
                  <a:lnTo>
                    <a:pt x="1465" y="2971"/>
                  </a:lnTo>
                  <a:lnTo>
                    <a:pt x="1695" y="3097"/>
                  </a:lnTo>
                  <a:lnTo>
                    <a:pt x="1800" y="3097"/>
                  </a:lnTo>
                  <a:lnTo>
                    <a:pt x="2030" y="3327"/>
                  </a:lnTo>
                  <a:lnTo>
                    <a:pt x="2302" y="3452"/>
                  </a:lnTo>
                  <a:lnTo>
                    <a:pt x="2637" y="3515"/>
                  </a:lnTo>
                  <a:lnTo>
                    <a:pt x="2804" y="3641"/>
                  </a:lnTo>
                  <a:lnTo>
                    <a:pt x="2951" y="3808"/>
                  </a:lnTo>
                  <a:lnTo>
                    <a:pt x="3035" y="3934"/>
                  </a:lnTo>
                  <a:lnTo>
                    <a:pt x="2972" y="4059"/>
                  </a:lnTo>
                  <a:lnTo>
                    <a:pt x="2909" y="4185"/>
                  </a:lnTo>
                  <a:lnTo>
                    <a:pt x="2804" y="4269"/>
                  </a:lnTo>
                  <a:lnTo>
                    <a:pt x="2742" y="4373"/>
                  </a:lnTo>
                  <a:lnTo>
                    <a:pt x="2763" y="4478"/>
                  </a:lnTo>
                  <a:lnTo>
                    <a:pt x="2700" y="4708"/>
                  </a:lnTo>
                  <a:lnTo>
                    <a:pt x="2512" y="4896"/>
                  </a:lnTo>
                  <a:lnTo>
                    <a:pt x="2491" y="5022"/>
                  </a:lnTo>
                  <a:lnTo>
                    <a:pt x="2574" y="5022"/>
                  </a:lnTo>
                  <a:lnTo>
                    <a:pt x="2972" y="4959"/>
                  </a:lnTo>
                  <a:lnTo>
                    <a:pt x="3328" y="5064"/>
                  </a:lnTo>
                  <a:lnTo>
                    <a:pt x="3579" y="5210"/>
                  </a:lnTo>
                  <a:lnTo>
                    <a:pt x="3704" y="5168"/>
                  </a:lnTo>
                  <a:lnTo>
                    <a:pt x="3788" y="5168"/>
                  </a:lnTo>
                  <a:lnTo>
                    <a:pt x="3851" y="5210"/>
                  </a:lnTo>
                  <a:lnTo>
                    <a:pt x="3955" y="5064"/>
                  </a:lnTo>
                  <a:lnTo>
                    <a:pt x="3997" y="5022"/>
                  </a:lnTo>
                  <a:lnTo>
                    <a:pt x="4123" y="5085"/>
                  </a:lnTo>
                  <a:lnTo>
                    <a:pt x="4227" y="4959"/>
                  </a:lnTo>
                  <a:lnTo>
                    <a:pt x="4290" y="4792"/>
                  </a:lnTo>
                  <a:lnTo>
                    <a:pt x="4541" y="4603"/>
                  </a:lnTo>
                  <a:lnTo>
                    <a:pt x="4583" y="4478"/>
                  </a:lnTo>
                  <a:lnTo>
                    <a:pt x="4646" y="4352"/>
                  </a:lnTo>
                  <a:lnTo>
                    <a:pt x="4750" y="4248"/>
                  </a:lnTo>
                  <a:lnTo>
                    <a:pt x="4792" y="4038"/>
                  </a:lnTo>
                  <a:lnTo>
                    <a:pt x="4750" y="3976"/>
                  </a:lnTo>
                  <a:lnTo>
                    <a:pt x="4750" y="3829"/>
                  </a:lnTo>
                  <a:lnTo>
                    <a:pt x="4813" y="3808"/>
                  </a:lnTo>
                  <a:lnTo>
                    <a:pt x="4813" y="3724"/>
                  </a:lnTo>
                  <a:lnTo>
                    <a:pt x="4813" y="3662"/>
                  </a:lnTo>
                  <a:lnTo>
                    <a:pt x="4813" y="3599"/>
                  </a:lnTo>
                  <a:lnTo>
                    <a:pt x="4834" y="3599"/>
                  </a:lnTo>
                  <a:lnTo>
                    <a:pt x="4855" y="3515"/>
                  </a:lnTo>
                  <a:lnTo>
                    <a:pt x="4855" y="2971"/>
                  </a:lnTo>
                  <a:lnTo>
                    <a:pt x="4939" y="2888"/>
                  </a:lnTo>
                  <a:lnTo>
                    <a:pt x="4834" y="2867"/>
                  </a:lnTo>
                  <a:lnTo>
                    <a:pt x="4750" y="2783"/>
                  </a:lnTo>
                  <a:lnTo>
                    <a:pt x="4625" y="2720"/>
                  </a:lnTo>
                  <a:lnTo>
                    <a:pt x="4395" y="2867"/>
                  </a:lnTo>
                  <a:lnTo>
                    <a:pt x="4290" y="2825"/>
                  </a:lnTo>
                  <a:lnTo>
                    <a:pt x="4206" y="2616"/>
                  </a:lnTo>
                  <a:lnTo>
                    <a:pt x="4060" y="1988"/>
                  </a:lnTo>
                  <a:lnTo>
                    <a:pt x="4018" y="1862"/>
                  </a:lnTo>
                  <a:lnTo>
                    <a:pt x="3892" y="1820"/>
                  </a:lnTo>
                  <a:lnTo>
                    <a:pt x="3767" y="1716"/>
                  </a:lnTo>
                  <a:lnTo>
                    <a:pt x="3495" y="1841"/>
                  </a:lnTo>
                  <a:lnTo>
                    <a:pt x="3328" y="1758"/>
                  </a:lnTo>
                  <a:lnTo>
                    <a:pt x="3056" y="1779"/>
                  </a:lnTo>
                  <a:lnTo>
                    <a:pt x="2972" y="1737"/>
                  </a:lnTo>
                  <a:lnTo>
                    <a:pt x="2763" y="1758"/>
                  </a:lnTo>
                  <a:lnTo>
                    <a:pt x="2721" y="1632"/>
                  </a:lnTo>
                  <a:lnTo>
                    <a:pt x="2763" y="1528"/>
                  </a:lnTo>
                  <a:lnTo>
                    <a:pt x="2721" y="1360"/>
                  </a:lnTo>
                  <a:lnTo>
                    <a:pt x="2763" y="1025"/>
                  </a:lnTo>
                  <a:lnTo>
                    <a:pt x="2658" y="837"/>
                  </a:lnTo>
                  <a:lnTo>
                    <a:pt x="2658" y="670"/>
                  </a:lnTo>
                  <a:lnTo>
                    <a:pt x="2512" y="565"/>
                  </a:lnTo>
                  <a:lnTo>
                    <a:pt x="2553" y="419"/>
                  </a:lnTo>
                  <a:lnTo>
                    <a:pt x="2428" y="293"/>
                  </a:lnTo>
                  <a:lnTo>
                    <a:pt x="2344" y="293"/>
                  </a:lnTo>
                  <a:lnTo>
                    <a:pt x="196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43" name="Google Shape;511;p45">
              <a:extLst>
                <a:ext uri="{FF2B5EF4-FFF2-40B4-BE49-F238E27FC236}">
                  <a16:creationId xmlns:a16="http://schemas.microsoft.com/office/drawing/2014/main" id="{612DE3C1-FB00-4D5D-88AC-34DCF4B88CC1}"/>
                </a:ext>
              </a:extLst>
            </p:cNvPr>
            <p:cNvSpPr/>
            <p:nvPr/>
          </p:nvSpPr>
          <p:spPr>
            <a:xfrm>
              <a:off x="3363150" y="3352838"/>
              <a:ext cx="34889" cy="37848"/>
            </a:xfrm>
            <a:custGeom>
              <a:avLst/>
              <a:gdLst/>
              <a:ahLst/>
              <a:cxnLst/>
              <a:rect l="l" t="t" r="r" b="b"/>
              <a:pathLst>
                <a:path w="2930" h="3328" extrusionOk="0">
                  <a:moveTo>
                    <a:pt x="754" y="0"/>
                  </a:moveTo>
                  <a:lnTo>
                    <a:pt x="440" y="63"/>
                  </a:lnTo>
                  <a:lnTo>
                    <a:pt x="377" y="42"/>
                  </a:lnTo>
                  <a:lnTo>
                    <a:pt x="315" y="42"/>
                  </a:lnTo>
                  <a:lnTo>
                    <a:pt x="273" y="63"/>
                  </a:lnTo>
                  <a:lnTo>
                    <a:pt x="231" y="210"/>
                  </a:lnTo>
                  <a:lnTo>
                    <a:pt x="126" y="335"/>
                  </a:lnTo>
                  <a:lnTo>
                    <a:pt x="168" y="524"/>
                  </a:lnTo>
                  <a:lnTo>
                    <a:pt x="126" y="586"/>
                  </a:lnTo>
                  <a:lnTo>
                    <a:pt x="147" y="712"/>
                  </a:lnTo>
                  <a:lnTo>
                    <a:pt x="147" y="963"/>
                  </a:lnTo>
                  <a:lnTo>
                    <a:pt x="84" y="1047"/>
                  </a:lnTo>
                  <a:lnTo>
                    <a:pt x="84" y="1151"/>
                  </a:lnTo>
                  <a:lnTo>
                    <a:pt x="43" y="1277"/>
                  </a:lnTo>
                  <a:lnTo>
                    <a:pt x="84" y="1465"/>
                  </a:lnTo>
                  <a:lnTo>
                    <a:pt x="43" y="1507"/>
                  </a:lnTo>
                  <a:lnTo>
                    <a:pt x="63" y="1779"/>
                  </a:lnTo>
                  <a:lnTo>
                    <a:pt x="126" y="1967"/>
                  </a:lnTo>
                  <a:lnTo>
                    <a:pt x="84" y="2030"/>
                  </a:lnTo>
                  <a:lnTo>
                    <a:pt x="22" y="2114"/>
                  </a:lnTo>
                  <a:lnTo>
                    <a:pt x="1" y="2156"/>
                  </a:lnTo>
                  <a:lnTo>
                    <a:pt x="1" y="2428"/>
                  </a:lnTo>
                  <a:lnTo>
                    <a:pt x="63" y="2637"/>
                  </a:lnTo>
                  <a:lnTo>
                    <a:pt x="231" y="2867"/>
                  </a:lnTo>
                  <a:lnTo>
                    <a:pt x="315" y="2867"/>
                  </a:lnTo>
                  <a:lnTo>
                    <a:pt x="461" y="3034"/>
                  </a:lnTo>
                  <a:lnTo>
                    <a:pt x="545" y="3055"/>
                  </a:lnTo>
                  <a:lnTo>
                    <a:pt x="796" y="3034"/>
                  </a:lnTo>
                  <a:lnTo>
                    <a:pt x="963" y="3055"/>
                  </a:lnTo>
                  <a:lnTo>
                    <a:pt x="1089" y="3139"/>
                  </a:lnTo>
                  <a:lnTo>
                    <a:pt x="1172" y="3160"/>
                  </a:lnTo>
                  <a:lnTo>
                    <a:pt x="1277" y="3160"/>
                  </a:lnTo>
                  <a:lnTo>
                    <a:pt x="1298" y="3181"/>
                  </a:lnTo>
                  <a:lnTo>
                    <a:pt x="1277" y="3244"/>
                  </a:lnTo>
                  <a:lnTo>
                    <a:pt x="1277" y="3285"/>
                  </a:lnTo>
                  <a:lnTo>
                    <a:pt x="1382" y="3285"/>
                  </a:lnTo>
                  <a:lnTo>
                    <a:pt x="1507" y="3202"/>
                  </a:lnTo>
                  <a:lnTo>
                    <a:pt x="1654" y="3181"/>
                  </a:lnTo>
                  <a:lnTo>
                    <a:pt x="1800" y="3244"/>
                  </a:lnTo>
                  <a:lnTo>
                    <a:pt x="1842" y="3264"/>
                  </a:lnTo>
                  <a:lnTo>
                    <a:pt x="1926" y="3264"/>
                  </a:lnTo>
                  <a:lnTo>
                    <a:pt x="2009" y="3285"/>
                  </a:lnTo>
                  <a:lnTo>
                    <a:pt x="2093" y="3327"/>
                  </a:lnTo>
                  <a:lnTo>
                    <a:pt x="2135" y="3264"/>
                  </a:lnTo>
                  <a:lnTo>
                    <a:pt x="2156" y="3181"/>
                  </a:lnTo>
                  <a:lnTo>
                    <a:pt x="2177" y="3181"/>
                  </a:lnTo>
                  <a:lnTo>
                    <a:pt x="2239" y="3202"/>
                  </a:lnTo>
                  <a:lnTo>
                    <a:pt x="2449" y="3139"/>
                  </a:lnTo>
                  <a:lnTo>
                    <a:pt x="2574" y="2972"/>
                  </a:lnTo>
                  <a:lnTo>
                    <a:pt x="2637" y="2930"/>
                  </a:lnTo>
                  <a:lnTo>
                    <a:pt x="2616" y="2909"/>
                  </a:lnTo>
                  <a:lnTo>
                    <a:pt x="2658" y="2804"/>
                  </a:lnTo>
                  <a:lnTo>
                    <a:pt x="2784" y="2720"/>
                  </a:lnTo>
                  <a:lnTo>
                    <a:pt x="2784" y="2532"/>
                  </a:lnTo>
                  <a:lnTo>
                    <a:pt x="2867" y="2428"/>
                  </a:lnTo>
                  <a:lnTo>
                    <a:pt x="2930" y="2407"/>
                  </a:lnTo>
                  <a:lnTo>
                    <a:pt x="2888" y="2386"/>
                  </a:lnTo>
                  <a:lnTo>
                    <a:pt x="2825" y="2281"/>
                  </a:lnTo>
                  <a:lnTo>
                    <a:pt x="2784" y="2239"/>
                  </a:lnTo>
                  <a:lnTo>
                    <a:pt x="2784" y="2218"/>
                  </a:lnTo>
                  <a:lnTo>
                    <a:pt x="2742" y="2030"/>
                  </a:lnTo>
                  <a:lnTo>
                    <a:pt x="2846" y="1884"/>
                  </a:lnTo>
                  <a:lnTo>
                    <a:pt x="2867" y="1716"/>
                  </a:lnTo>
                  <a:lnTo>
                    <a:pt x="2742" y="1612"/>
                  </a:lnTo>
                  <a:lnTo>
                    <a:pt x="2574" y="1402"/>
                  </a:lnTo>
                  <a:lnTo>
                    <a:pt x="2449" y="1256"/>
                  </a:lnTo>
                  <a:lnTo>
                    <a:pt x="2239" y="1151"/>
                  </a:lnTo>
                  <a:lnTo>
                    <a:pt x="2114" y="1172"/>
                  </a:lnTo>
                  <a:lnTo>
                    <a:pt x="2114" y="1026"/>
                  </a:lnTo>
                  <a:lnTo>
                    <a:pt x="1988" y="879"/>
                  </a:lnTo>
                  <a:lnTo>
                    <a:pt x="1842" y="858"/>
                  </a:lnTo>
                  <a:lnTo>
                    <a:pt x="1695" y="775"/>
                  </a:lnTo>
                  <a:lnTo>
                    <a:pt x="1570" y="565"/>
                  </a:lnTo>
                  <a:lnTo>
                    <a:pt x="1486" y="565"/>
                  </a:lnTo>
                  <a:lnTo>
                    <a:pt x="1382" y="670"/>
                  </a:lnTo>
                  <a:lnTo>
                    <a:pt x="1319" y="670"/>
                  </a:lnTo>
                  <a:lnTo>
                    <a:pt x="1172" y="461"/>
                  </a:lnTo>
                  <a:lnTo>
                    <a:pt x="1110" y="314"/>
                  </a:lnTo>
                  <a:lnTo>
                    <a:pt x="984" y="251"/>
                  </a:lnTo>
                  <a:lnTo>
                    <a:pt x="859" y="63"/>
                  </a:lnTo>
                  <a:lnTo>
                    <a:pt x="75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 name="Google Shape;512;p45">
              <a:extLst>
                <a:ext uri="{FF2B5EF4-FFF2-40B4-BE49-F238E27FC236}">
                  <a16:creationId xmlns:a16="http://schemas.microsoft.com/office/drawing/2014/main" id="{03D6D7B7-1CE9-4C6E-A455-54C1276B68E6}"/>
                </a:ext>
              </a:extLst>
            </p:cNvPr>
            <p:cNvGrpSpPr/>
            <p:nvPr/>
          </p:nvGrpSpPr>
          <p:grpSpPr>
            <a:xfrm>
              <a:off x="3280929" y="3294542"/>
              <a:ext cx="109894" cy="272224"/>
              <a:chOff x="2711750" y="3572300"/>
              <a:chExt cx="230725" cy="598425"/>
            </a:xfrm>
            <a:grpFill/>
          </p:grpSpPr>
          <p:sp>
            <p:nvSpPr>
              <p:cNvPr id="208" name="Google Shape;513;p45">
                <a:extLst>
                  <a:ext uri="{FF2B5EF4-FFF2-40B4-BE49-F238E27FC236}">
                    <a16:creationId xmlns:a16="http://schemas.microsoft.com/office/drawing/2014/main" id="{786ACEAF-EA6E-41B8-9E0F-B915136747DC}"/>
                  </a:ext>
                </a:extLst>
              </p:cNvPr>
              <p:cNvSpPr/>
              <p:nvPr/>
            </p:nvSpPr>
            <p:spPr>
              <a:xfrm>
                <a:off x="2711750" y="3572300"/>
                <a:ext cx="230725" cy="538800"/>
              </a:xfrm>
              <a:custGeom>
                <a:avLst/>
                <a:gdLst/>
                <a:ahLst/>
                <a:cxnLst/>
                <a:rect l="l" t="t" r="r" b="b"/>
                <a:pathLst>
                  <a:path w="9229" h="21552" extrusionOk="0">
                    <a:moveTo>
                      <a:pt x="1947" y="0"/>
                    </a:moveTo>
                    <a:lnTo>
                      <a:pt x="1800" y="42"/>
                    </a:lnTo>
                    <a:lnTo>
                      <a:pt x="1570" y="293"/>
                    </a:lnTo>
                    <a:lnTo>
                      <a:pt x="1466" y="502"/>
                    </a:lnTo>
                    <a:lnTo>
                      <a:pt x="1382" y="607"/>
                    </a:lnTo>
                    <a:lnTo>
                      <a:pt x="1466" y="753"/>
                    </a:lnTo>
                    <a:lnTo>
                      <a:pt x="1298" y="1402"/>
                    </a:lnTo>
                    <a:lnTo>
                      <a:pt x="629" y="1779"/>
                    </a:lnTo>
                    <a:lnTo>
                      <a:pt x="566" y="1925"/>
                    </a:lnTo>
                    <a:lnTo>
                      <a:pt x="691" y="2030"/>
                    </a:lnTo>
                    <a:lnTo>
                      <a:pt x="733" y="2134"/>
                    </a:lnTo>
                    <a:lnTo>
                      <a:pt x="650" y="2281"/>
                    </a:lnTo>
                    <a:lnTo>
                      <a:pt x="670" y="2448"/>
                    </a:lnTo>
                    <a:lnTo>
                      <a:pt x="796" y="2616"/>
                    </a:lnTo>
                    <a:lnTo>
                      <a:pt x="796" y="2762"/>
                    </a:lnTo>
                    <a:lnTo>
                      <a:pt x="691" y="2846"/>
                    </a:lnTo>
                    <a:lnTo>
                      <a:pt x="670" y="2950"/>
                    </a:lnTo>
                    <a:lnTo>
                      <a:pt x="754" y="3013"/>
                    </a:lnTo>
                    <a:lnTo>
                      <a:pt x="796" y="3076"/>
                    </a:lnTo>
                    <a:lnTo>
                      <a:pt x="796" y="3243"/>
                    </a:lnTo>
                    <a:lnTo>
                      <a:pt x="859" y="3285"/>
                    </a:lnTo>
                    <a:lnTo>
                      <a:pt x="775" y="3390"/>
                    </a:lnTo>
                    <a:lnTo>
                      <a:pt x="670" y="3453"/>
                    </a:lnTo>
                    <a:lnTo>
                      <a:pt x="524" y="3599"/>
                    </a:lnTo>
                    <a:lnTo>
                      <a:pt x="357" y="3997"/>
                    </a:lnTo>
                    <a:lnTo>
                      <a:pt x="252" y="4164"/>
                    </a:lnTo>
                    <a:lnTo>
                      <a:pt x="210" y="4582"/>
                    </a:lnTo>
                    <a:lnTo>
                      <a:pt x="126" y="4645"/>
                    </a:lnTo>
                    <a:lnTo>
                      <a:pt x="147" y="5022"/>
                    </a:lnTo>
                    <a:lnTo>
                      <a:pt x="252" y="5210"/>
                    </a:lnTo>
                    <a:lnTo>
                      <a:pt x="252" y="5461"/>
                    </a:lnTo>
                    <a:lnTo>
                      <a:pt x="168" y="5566"/>
                    </a:lnTo>
                    <a:lnTo>
                      <a:pt x="168" y="5859"/>
                    </a:lnTo>
                    <a:lnTo>
                      <a:pt x="22" y="5942"/>
                    </a:lnTo>
                    <a:lnTo>
                      <a:pt x="1" y="6152"/>
                    </a:lnTo>
                    <a:lnTo>
                      <a:pt x="43" y="6424"/>
                    </a:lnTo>
                    <a:lnTo>
                      <a:pt x="147" y="6570"/>
                    </a:lnTo>
                    <a:lnTo>
                      <a:pt x="168" y="6675"/>
                    </a:lnTo>
                    <a:lnTo>
                      <a:pt x="315" y="6884"/>
                    </a:lnTo>
                    <a:lnTo>
                      <a:pt x="378" y="7051"/>
                    </a:lnTo>
                    <a:lnTo>
                      <a:pt x="461" y="7407"/>
                    </a:lnTo>
                    <a:lnTo>
                      <a:pt x="545" y="7470"/>
                    </a:lnTo>
                    <a:lnTo>
                      <a:pt x="587" y="7930"/>
                    </a:lnTo>
                    <a:lnTo>
                      <a:pt x="566" y="8181"/>
                    </a:lnTo>
                    <a:lnTo>
                      <a:pt x="461" y="8202"/>
                    </a:lnTo>
                    <a:lnTo>
                      <a:pt x="357" y="8453"/>
                    </a:lnTo>
                    <a:lnTo>
                      <a:pt x="378" y="8683"/>
                    </a:lnTo>
                    <a:lnTo>
                      <a:pt x="252" y="8872"/>
                    </a:lnTo>
                    <a:lnTo>
                      <a:pt x="336" y="8935"/>
                    </a:lnTo>
                    <a:lnTo>
                      <a:pt x="440" y="9123"/>
                    </a:lnTo>
                    <a:lnTo>
                      <a:pt x="461" y="9332"/>
                    </a:lnTo>
                    <a:lnTo>
                      <a:pt x="336" y="9458"/>
                    </a:lnTo>
                    <a:lnTo>
                      <a:pt x="210" y="9709"/>
                    </a:lnTo>
                    <a:lnTo>
                      <a:pt x="210" y="10085"/>
                    </a:lnTo>
                    <a:lnTo>
                      <a:pt x="210" y="10253"/>
                    </a:lnTo>
                    <a:lnTo>
                      <a:pt x="147" y="10483"/>
                    </a:lnTo>
                    <a:lnTo>
                      <a:pt x="482" y="11173"/>
                    </a:lnTo>
                    <a:lnTo>
                      <a:pt x="419" y="11278"/>
                    </a:lnTo>
                    <a:lnTo>
                      <a:pt x="252" y="11341"/>
                    </a:lnTo>
                    <a:lnTo>
                      <a:pt x="231" y="11655"/>
                    </a:lnTo>
                    <a:lnTo>
                      <a:pt x="22" y="11948"/>
                    </a:lnTo>
                    <a:lnTo>
                      <a:pt x="43" y="12157"/>
                    </a:lnTo>
                    <a:lnTo>
                      <a:pt x="147" y="12345"/>
                    </a:lnTo>
                    <a:lnTo>
                      <a:pt x="126" y="12764"/>
                    </a:lnTo>
                    <a:lnTo>
                      <a:pt x="147" y="13119"/>
                    </a:lnTo>
                    <a:lnTo>
                      <a:pt x="210" y="13391"/>
                    </a:lnTo>
                    <a:lnTo>
                      <a:pt x="315" y="13433"/>
                    </a:lnTo>
                    <a:lnTo>
                      <a:pt x="357" y="13538"/>
                    </a:lnTo>
                    <a:lnTo>
                      <a:pt x="336" y="13705"/>
                    </a:lnTo>
                    <a:lnTo>
                      <a:pt x="210" y="13789"/>
                    </a:lnTo>
                    <a:lnTo>
                      <a:pt x="231" y="14103"/>
                    </a:lnTo>
                    <a:cubicBezTo>
                      <a:pt x="252" y="14165"/>
                      <a:pt x="252" y="14270"/>
                      <a:pt x="273" y="14354"/>
                    </a:cubicBezTo>
                    <a:lnTo>
                      <a:pt x="273" y="14375"/>
                    </a:lnTo>
                    <a:lnTo>
                      <a:pt x="461" y="14437"/>
                    </a:lnTo>
                    <a:lnTo>
                      <a:pt x="461" y="14626"/>
                    </a:lnTo>
                    <a:lnTo>
                      <a:pt x="461" y="14772"/>
                    </a:lnTo>
                    <a:lnTo>
                      <a:pt x="566" y="15002"/>
                    </a:lnTo>
                    <a:lnTo>
                      <a:pt x="608" y="15274"/>
                    </a:lnTo>
                    <a:lnTo>
                      <a:pt x="712" y="15295"/>
                    </a:lnTo>
                    <a:lnTo>
                      <a:pt x="796" y="15253"/>
                    </a:lnTo>
                    <a:lnTo>
                      <a:pt x="880" y="15274"/>
                    </a:lnTo>
                    <a:lnTo>
                      <a:pt x="880" y="15400"/>
                    </a:lnTo>
                    <a:lnTo>
                      <a:pt x="754" y="15567"/>
                    </a:lnTo>
                    <a:lnTo>
                      <a:pt x="482" y="15567"/>
                    </a:lnTo>
                    <a:lnTo>
                      <a:pt x="440" y="15672"/>
                    </a:lnTo>
                    <a:lnTo>
                      <a:pt x="524" y="15735"/>
                    </a:lnTo>
                    <a:lnTo>
                      <a:pt x="545" y="15714"/>
                    </a:lnTo>
                    <a:lnTo>
                      <a:pt x="670" y="15714"/>
                    </a:lnTo>
                    <a:lnTo>
                      <a:pt x="859" y="15839"/>
                    </a:lnTo>
                    <a:lnTo>
                      <a:pt x="984" y="16049"/>
                    </a:lnTo>
                    <a:lnTo>
                      <a:pt x="984" y="16195"/>
                    </a:lnTo>
                    <a:lnTo>
                      <a:pt x="838" y="16321"/>
                    </a:lnTo>
                    <a:lnTo>
                      <a:pt x="838" y="16425"/>
                    </a:lnTo>
                    <a:lnTo>
                      <a:pt x="901" y="16572"/>
                    </a:lnTo>
                    <a:lnTo>
                      <a:pt x="963" y="16885"/>
                    </a:lnTo>
                    <a:lnTo>
                      <a:pt x="1047" y="17137"/>
                    </a:lnTo>
                    <a:lnTo>
                      <a:pt x="942" y="17241"/>
                    </a:lnTo>
                    <a:lnTo>
                      <a:pt x="901" y="17367"/>
                    </a:lnTo>
                    <a:lnTo>
                      <a:pt x="1005" y="17618"/>
                    </a:lnTo>
                    <a:lnTo>
                      <a:pt x="901" y="17764"/>
                    </a:lnTo>
                    <a:lnTo>
                      <a:pt x="859" y="18015"/>
                    </a:lnTo>
                    <a:lnTo>
                      <a:pt x="942" y="18246"/>
                    </a:lnTo>
                    <a:lnTo>
                      <a:pt x="984" y="18559"/>
                    </a:lnTo>
                    <a:lnTo>
                      <a:pt x="942" y="18852"/>
                    </a:lnTo>
                    <a:lnTo>
                      <a:pt x="733" y="19062"/>
                    </a:lnTo>
                    <a:lnTo>
                      <a:pt x="587" y="19250"/>
                    </a:lnTo>
                    <a:lnTo>
                      <a:pt x="524" y="19752"/>
                    </a:lnTo>
                    <a:cubicBezTo>
                      <a:pt x="545" y="19815"/>
                      <a:pt x="545" y="19898"/>
                      <a:pt x="566" y="19982"/>
                    </a:cubicBezTo>
                    <a:lnTo>
                      <a:pt x="796" y="20422"/>
                    </a:lnTo>
                    <a:lnTo>
                      <a:pt x="942" y="20422"/>
                    </a:lnTo>
                    <a:lnTo>
                      <a:pt x="1047" y="20317"/>
                    </a:lnTo>
                    <a:lnTo>
                      <a:pt x="1214" y="20233"/>
                    </a:lnTo>
                    <a:lnTo>
                      <a:pt x="1361" y="20233"/>
                    </a:lnTo>
                    <a:lnTo>
                      <a:pt x="1361" y="20401"/>
                    </a:lnTo>
                    <a:lnTo>
                      <a:pt x="1382" y="20735"/>
                    </a:lnTo>
                    <a:lnTo>
                      <a:pt x="1507" y="20840"/>
                    </a:lnTo>
                    <a:lnTo>
                      <a:pt x="1570" y="21049"/>
                    </a:lnTo>
                    <a:lnTo>
                      <a:pt x="1633" y="21279"/>
                    </a:lnTo>
                    <a:lnTo>
                      <a:pt x="1926" y="21321"/>
                    </a:lnTo>
                    <a:lnTo>
                      <a:pt x="2030" y="21363"/>
                    </a:lnTo>
                    <a:lnTo>
                      <a:pt x="2449" y="21279"/>
                    </a:lnTo>
                    <a:lnTo>
                      <a:pt x="3181" y="21279"/>
                    </a:lnTo>
                    <a:lnTo>
                      <a:pt x="3244" y="21342"/>
                    </a:lnTo>
                    <a:lnTo>
                      <a:pt x="3370" y="21363"/>
                    </a:lnTo>
                    <a:lnTo>
                      <a:pt x="3516" y="21489"/>
                    </a:lnTo>
                    <a:lnTo>
                      <a:pt x="3663" y="21551"/>
                    </a:lnTo>
                    <a:lnTo>
                      <a:pt x="3704" y="21551"/>
                    </a:lnTo>
                    <a:lnTo>
                      <a:pt x="3704" y="21447"/>
                    </a:lnTo>
                    <a:lnTo>
                      <a:pt x="3600" y="21363"/>
                    </a:lnTo>
                    <a:lnTo>
                      <a:pt x="3411" y="21238"/>
                    </a:lnTo>
                    <a:lnTo>
                      <a:pt x="3391" y="21133"/>
                    </a:lnTo>
                    <a:lnTo>
                      <a:pt x="3286" y="21028"/>
                    </a:lnTo>
                    <a:lnTo>
                      <a:pt x="3202" y="21049"/>
                    </a:lnTo>
                    <a:lnTo>
                      <a:pt x="3160" y="21007"/>
                    </a:lnTo>
                    <a:lnTo>
                      <a:pt x="3244" y="20945"/>
                    </a:lnTo>
                    <a:lnTo>
                      <a:pt x="3265" y="20861"/>
                    </a:lnTo>
                    <a:lnTo>
                      <a:pt x="3244" y="20840"/>
                    </a:lnTo>
                    <a:lnTo>
                      <a:pt x="3244" y="20756"/>
                    </a:lnTo>
                    <a:lnTo>
                      <a:pt x="3139" y="20505"/>
                    </a:lnTo>
                    <a:lnTo>
                      <a:pt x="3035" y="20317"/>
                    </a:lnTo>
                    <a:lnTo>
                      <a:pt x="2993" y="20129"/>
                    </a:lnTo>
                    <a:lnTo>
                      <a:pt x="3077" y="19961"/>
                    </a:lnTo>
                    <a:lnTo>
                      <a:pt x="3202" y="19857"/>
                    </a:lnTo>
                    <a:lnTo>
                      <a:pt x="3265" y="19752"/>
                    </a:lnTo>
                    <a:lnTo>
                      <a:pt x="3202" y="19689"/>
                    </a:lnTo>
                    <a:lnTo>
                      <a:pt x="3202" y="19585"/>
                    </a:lnTo>
                    <a:lnTo>
                      <a:pt x="3160" y="19501"/>
                    </a:lnTo>
                    <a:lnTo>
                      <a:pt x="3244" y="19564"/>
                    </a:lnTo>
                    <a:lnTo>
                      <a:pt x="3307" y="19647"/>
                    </a:lnTo>
                    <a:lnTo>
                      <a:pt x="3391" y="19668"/>
                    </a:lnTo>
                    <a:lnTo>
                      <a:pt x="3516" y="19564"/>
                    </a:lnTo>
                    <a:lnTo>
                      <a:pt x="3558" y="19480"/>
                    </a:lnTo>
                    <a:lnTo>
                      <a:pt x="3663" y="19354"/>
                    </a:lnTo>
                    <a:lnTo>
                      <a:pt x="3683" y="19250"/>
                    </a:lnTo>
                    <a:lnTo>
                      <a:pt x="3663" y="19062"/>
                    </a:lnTo>
                    <a:lnTo>
                      <a:pt x="3579" y="19041"/>
                    </a:lnTo>
                    <a:lnTo>
                      <a:pt x="3516" y="19082"/>
                    </a:lnTo>
                    <a:lnTo>
                      <a:pt x="3516" y="19082"/>
                    </a:lnTo>
                    <a:lnTo>
                      <a:pt x="3558" y="19020"/>
                    </a:lnTo>
                    <a:lnTo>
                      <a:pt x="3663" y="18915"/>
                    </a:lnTo>
                    <a:lnTo>
                      <a:pt x="3704" y="18769"/>
                    </a:lnTo>
                    <a:lnTo>
                      <a:pt x="3725" y="18643"/>
                    </a:lnTo>
                    <a:lnTo>
                      <a:pt x="3872" y="18518"/>
                    </a:lnTo>
                    <a:lnTo>
                      <a:pt x="3976" y="18518"/>
                    </a:lnTo>
                    <a:lnTo>
                      <a:pt x="4018" y="18392"/>
                    </a:lnTo>
                    <a:lnTo>
                      <a:pt x="4102" y="18287"/>
                    </a:lnTo>
                    <a:lnTo>
                      <a:pt x="4144" y="18246"/>
                    </a:lnTo>
                    <a:lnTo>
                      <a:pt x="4186" y="18141"/>
                    </a:lnTo>
                    <a:lnTo>
                      <a:pt x="4248" y="18099"/>
                    </a:lnTo>
                    <a:lnTo>
                      <a:pt x="4332" y="17994"/>
                    </a:lnTo>
                    <a:lnTo>
                      <a:pt x="4311" y="17932"/>
                    </a:lnTo>
                    <a:lnTo>
                      <a:pt x="4311" y="17869"/>
                    </a:lnTo>
                    <a:lnTo>
                      <a:pt x="4395" y="17806"/>
                    </a:lnTo>
                    <a:lnTo>
                      <a:pt x="4290" y="17702"/>
                    </a:lnTo>
                    <a:lnTo>
                      <a:pt x="4207" y="17702"/>
                    </a:lnTo>
                    <a:lnTo>
                      <a:pt x="4311" y="17597"/>
                    </a:lnTo>
                    <a:lnTo>
                      <a:pt x="4311" y="17492"/>
                    </a:lnTo>
                    <a:lnTo>
                      <a:pt x="4227" y="17367"/>
                    </a:lnTo>
                    <a:lnTo>
                      <a:pt x="4227" y="17423"/>
                    </a:lnTo>
                    <a:lnTo>
                      <a:pt x="4186" y="17409"/>
                    </a:lnTo>
                    <a:lnTo>
                      <a:pt x="4123" y="17429"/>
                    </a:lnTo>
                    <a:lnTo>
                      <a:pt x="4018" y="17429"/>
                    </a:lnTo>
                    <a:lnTo>
                      <a:pt x="3830" y="17471"/>
                    </a:lnTo>
                    <a:lnTo>
                      <a:pt x="3600" y="17262"/>
                    </a:lnTo>
                    <a:lnTo>
                      <a:pt x="3453" y="17137"/>
                    </a:lnTo>
                    <a:lnTo>
                      <a:pt x="3370" y="17095"/>
                    </a:lnTo>
                    <a:lnTo>
                      <a:pt x="3265" y="16990"/>
                    </a:lnTo>
                    <a:lnTo>
                      <a:pt x="3139" y="16781"/>
                    </a:lnTo>
                    <a:lnTo>
                      <a:pt x="3139" y="16655"/>
                    </a:lnTo>
                    <a:lnTo>
                      <a:pt x="3056" y="16551"/>
                    </a:lnTo>
                    <a:lnTo>
                      <a:pt x="3056" y="16467"/>
                    </a:lnTo>
                    <a:lnTo>
                      <a:pt x="3181" y="16362"/>
                    </a:lnTo>
                    <a:lnTo>
                      <a:pt x="3244" y="16258"/>
                    </a:lnTo>
                    <a:lnTo>
                      <a:pt x="3286" y="16132"/>
                    </a:lnTo>
                    <a:lnTo>
                      <a:pt x="3370" y="16111"/>
                    </a:lnTo>
                    <a:lnTo>
                      <a:pt x="3474" y="16007"/>
                    </a:lnTo>
                    <a:lnTo>
                      <a:pt x="3600" y="15986"/>
                    </a:lnTo>
                    <a:lnTo>
                      <a:pt x="3704" y="15881"/>
                    </a:lnTo>
                    <a:lnTo>
                      <a:pt x="3872" y="15839"/>
                    </a:lnTo>
                    <a:lnTo>
                      <a:pt x="3976" y="15881"/>
                    </a:lnTo>
                    <a:lnTo>
                      <a:pt x="4144" y="15839"/>
                    </a:lnTo>
                    <a:lnTo>
                      <a:pt x="4144" y="15797"/>
                    </a:lnTo>
                    <a:lnTo>
                      <a:pt x="4102" y="15735"/>
                    </a:lnTo>
                    <a:lnTo>
                      <a:pt x="3997" y="15693"/>
                    </a:lnTo>
                    <a:lnTo>
                      <a:pt x="4018" y="15630"/>
                    </a:lnTo>
                    <a:lnTo>
                      <a:pt x="4039" y="15567"/>
                    </a:lnTo>
                    <a:lnTo>
                      <a:pt x="4207" y="15463"/>
                    </a:lnTo>
                    <a:lnTo>
                      <a:pt x="4186" y="15421"/>
                    </a:lnTo>
                    <a:lnTo>
                      <a:pt x="4227" y="15358"/>
                    </a:lnTo>
                    <a:lnTo>
                      <a:pt x="4227" y="15295"/>
                    </a:lnTo>
                    <a:lnTo>
                      <a:pt x="4102" y="15128"/>
                    </a:lnTo>
                    <a:lnTo>
                      <a:pt x="4123" y="15065"/>
                    </a:lnTo>
                    <a:lnTo>
                      <a:pt x="4123" y="14981"/>
                    </a:lnTo>
                    <a:lnTo>
                      <a:pt x="4018" y="14940"/>
                    </a:lnTo>
                    <a:lnTo>
                      <a:pt x="3997" y="14772"/>
                    </a:lnTo>
                    <a:lnTo>
                      <a:pt x="4081" y="14668"/>
                    </a:lnTo>
                    <a:lnTo>
                      <a:pt x="4123" y="14563"/>
                    </a:lnTo>
                    <a:lnTo>
                      <a:pt x="4081" y="14521"/>
                    </a:lnTo>
                    <a:lnTo>
                      <a:pt x="4144" y="14437"/>
                    </a:lnTo>
                    <a:lnTo>
                      <a:pt x="4332" y="14354"/>
                    </a:lnTo>
                    <a:lnTo>
                      <a:pt x="4458" y="14249"/>
                    </a:lnTo>
                    <a:lnTo>
                      <a:pt x="4458" y="14207"/>
                    </a:lnTo>
                    <a:lnTo>
                      <a:pt x="4311" y="14144"/>
                    </a:lnTo>
                    <a:lnTo>
                      <a:pt x="4207" y="14144"/>
                    </a:lnTo>
                    <a:lnTo>
                      <a:pt x="4144" y="14061"/>
                    </a:lnTo>
                    <a:lnTo>
                      <a:pt x="4186" y="14019"/>
                    </a:lnTo>
                    <a:lnTo>
                      <a:pt x="4290" y="13935"/>
                    </a:lnTo>
                    <a:lnTo>
                      <a:pt x="4437" y="13893"/>
                    </a:lnTo>
                    <a:lnTo>
                      <a:pt x="4562" y="13956"/>
                    </a:lnTo>
                    <a:lnTo>
                      <a:pt x="4562" y="14040"/>
                    </a:lnTo>
                    <a:lnTo>
                      <a:pt x="4541" y="14082"/>
                    </a:lnTo>
                    <a:lnTo>
                      <a:pt x="4604" y="14186"/>
                    </a:lnTo>
                    <a:lnTo>
                      <a:pt x="4667" y="14228"/>
                    </a:lnTo>
                    <a:lnTo>
                      <a:pt x="4918" y="14082"/>
                    </a:lnTo>
                    <a:lnTo>
                      <a:pt x="4939" y="13998"/>
                    </a:lnTo>
                    <a:lnTo>
                      <a:pt x="4876" y="13852"/>
                    </a:lnTo>
                    <a:lnTo>
                      <a:pt x="4813" y="13747"/>
                    </a:lnTo>
                    <a:lnTo>
                      <a:pt x="4855" y="13726"/>
                    </a:lnTo>
                    <a:lnTo>
                      <a:pt x="4876" y="13621"/>
                    </a:lnTo>
                    <a:lnTo>
                      <a:pt x="4813" y="13496"/>
                    </a:lnTo>
                    <a:lnTo>
                      <a:pt x="4730" y="13496"/>
                    </a:lnTo>
                    <a:lnTo>
                      <a:pt x="4625" y="13559"/>
                    </a:lnTo>
                    <a:lnTo>
                      <a:pt x="4541" y="13559"/>
                    </a:lnTo>
                    <a:lnTo>
                      <a:pt x="4499" y="13621"/>
                    </a:lnTo>
                    <a:lnTo>
                      <a:pt x="4520" y="13642"/>
                    </a:lnTo>
                    <a:lnTo>
                      <a:pt x="4625" y="13684"/>
                    </a:lnTo>
                    <a:lnTo>
                      <a:pt x="4625" y="13726"/>
                    </a:lnTo>
                    <a:lnTo>
                      <a:pt x="4437" y="13789"/>
                    </a:lnTo>
                    <a:lnTo>
                      <a:pt x="4353" y="13747"/>
                    </a:lnTo>
                    <a:lnTo>
                      <a:pt x="4416" y="13705"/>
                    </a:lnTo>
                    <a:lnTo>
                      <a:pt x="4499" y="13684"/>
                    </a:lnTo>
                    <a:lnTo>
                      <a:pt x="4437" y="13642"/>
                    </a:lnTo>
                    <a:lnTo>
                      <a:pt x="4248" y="13642"/>
                    </a:lnTo>
                    <a:lnTo>
                      <a:pt x="4123" y="13580"/>
                    </a:lnTo>
                    <a:lnTo>
                      <a:pt x="4102" y="13475"/>
                    </a:lnTo>
                    <a:lnTo>
                      <a:pt x="4102" y="13203"/>
                    </a:lnTo>
                    <a:lnTo>
                      <a:pt x="4039" y="12994"/>
                    </a:lnTo>
                    <a:lnTo>
                      <a:pt x="3914" y="12889"/>
                    </a:lnTo>
                    <a:lnTo>
                      <a:pt x="3914" y="12680"/>
                    </a:lnTo>
                    <a:lnTo>
                      <a:pt x="4018" y="12575"/>
                    </a:lnTo>
                    <a:lnTo>
                      <a:pt x="4102" y="12575"/>
                    </a:lnTo>
                    <a:lnTo>
                      <a:pt x="4081" y="12659"/>
                    </a:lnTo>
                    <a:lnTo>
                      <a:pt x="4102" y="12680"/>
                    </a:lnTo>
                    <a:lnTo>
                      <a:pt x="4227" y="12680"/>
                    </a:lnTo>
                    <a:lnTo>
                      <a:pt x="4437" y="12764"/>
                    </a:lnTo>
                    <a:lnTo>
                      <a:pt x="4646" y="12910"/>
                    </a:lnTo>
                    <a:lnTo>
                      <a:pt x="4834" y="12973"/>
                    </a:lnTo>
                    <a:lnTo>
                      <a:pt x="5148" y="12973"/>
                    </a:lnTo>
                    <a:lnTo>
                      <a:pt x="5336" y="12847"/>
                    </a:lnTo>
                    <a:lnTo>
                      <a:pt x="5295" y="12805"/>
                    </a:lnTo>
                    <a:lnTo>
                      <a:pt x="5441" y="12701"/>
                    </a:lnTo>
                    <a:lnTo>
                      <a:pt x="5462" y="12596"/>
                    </a:lnTo>
                    <a:lnTo>
                      <a:pt x="5441" y="12533"/>
                    </a:lnTo>
                    <a:lnTo>
                      <a:pt x="5462" y="12471"/>
                    </a:lnTo>
                    <a:lnTo>
                      <a:pt x="5483" y="12366"/>
                    </a:lnTo>
                    <a:lnTo>
                      <a:pt x="5378" y="12345"/>
                    </a:lnTo>
                    <a:lnTo>
                      <a:pt x="5295" y="12220"/>
                    </a:lnTo>
                    <a:lnTo>
                      <a:pt x="5295" y="12115"/>
                    </a:lnTo>
                    <a:lnTo>
                      <a:pt x="5357" y="12031"/>
                    </a:lnTo>
                    <a:lnTo>
                      <a:pt x="5336" y="11968"/>
                    </a:lnTo>
                    <a:lnTo>
                      <a:pt x="5441" y="11864"/>
                    </a:lnTo>
                    <a:lnTo>
                      <a:pt x="5441" y="11843"/>
                    </a:lnTo>
                    <a:lnTo>
                      <a:pt x="5483" y="11843"/>
                    </a:lnTo>
                    <a:lnTo>
                      <a:pt x="5504" y="11759"/>
                    </a:lnTo>
                    <a:lnTo>
                      <a:pt x="5483" y="11655"/>
                    </a:lnTo>
                    <a:lnTo>
                      <a:pt x="5378" y="11655"/>
                    </a:lnTo>
                    <a:lnTo>
                      <a:pt x="5378" y="11613"/>
                    </a:lnTo>
                    <a:lnTo>
                      <a:pt x="5336" y="11529"/>
                    </a:lnTo>
                    <a:lnTo>
                      <a:pt x="5336" y="11320"/>
                    </a:lnTo>
                    <a:lnTo>
                      <a:pt x="5295" y="11236"/>
                    </a:lnTo>
                    <a:lnTo>
                      <a:pt x="5295" y="11131"/>
                    </a:lnTo>
                    <a:lnTo>
                      <a:pt x="5336" y="11111"/>
                    </a:lnTo>
                    <a:lnTo>
                      <a:pt x="5378" y="11194"/>
                    </a:lnTo>
                    <a:lnTo>
                      <a:pt x="5462" y="11194"/>
                    </a:lnTo>
                    <a:lnTo>
                      <a:pt x="5608" y="11236"/>
                    </a:lnTo>
                    <a:lnTo>
                      <a:pt x="5755" y="11320"/>
                    </a:lnTo>
                    <a:lnTo>
                      <a:pt x="5859" y="11320"/>
                    </a:lnTo>
                    <a:lnTo>
                      <a:pt x="6027" y="11299"/>
                    </a:lnTo>
                    <a:lnTo>
                      <a:pt x="6215" y="11320"/>
                    </a:lnTo>
                    <a:lnTo>
                      <a:pt x="6445" y="11320"/>
                    </a:lnTo>
                    <a:lnTo>
                      <a:pt x="6843" y="11215"/>
                    </a:lnTo>
                    <a:lnTo>
                      <a:pt x="7178" y="11069"/>
                    </a:lnTo>
                    <a:lnTo>
                      <a:pt x="7220" y="10985"/>
                    </a:lnTo>
                    <a:lnTo>
                      <a:pt x="7261" y="11027"/>
                    </a:lnTo>
                    <a:lnTo>
                      <a:pt x="7492" y="10964"/>
                    </a:lnTo>
                    <a:lnTo>
                      <a:pt x="7805" y="10776"/>
                    </a:lnTo>
                    <a:lnTo>
                      <a:pt x="7868" y="10671"/>
                    </a:lnTo>
                    <a:lnTo>
                      <a:pt x="7826" y="10546"/>
                    </a:lnTo>
                    <a:lnTo>
                      <a:pt x="7889" y="10357"/>
                    </a:lnTo>
                    <a:lnTo>
                      <a:pt x="7931" y="10336"/>
                    </a:lnTo>
                    <a:lnTo>
                      <a:pt x="7973" y="10378"/>
                    </a:lnTo>
                    <a:lnTo>
                      <a:pt x="8015" y="10336"/>
                    </a:lnTo>
                    <a:lnTo>
                      <a:pt x="8077" y="10148"/>
                    </a:lnTo>
                    <a:lnTo>
                      <a:pt x="8182" y="9960"/>
                    </a:lnTo>
                    <a:lnTo>
                      <a:pt x="8203" y="9855"/>
                    </a:lnTo>
                    <a:lnTo>
                      <a:pt x="8203" y="9625"/>
                    </a:lnTo>
                    <a:lnTo>
                      <a:pt x="8182" y="9520"/>
                    </a:lnTo>
                    <a:lnTo>
                      <a:pt x="8140" y="9520"/>
                    </a:lnTo>
                    <a:lnTo>
                      <a:pt x="8077" y="9604"/>
                    </a:lnTo>
                    <a:lnTo>
                      <a:pt x="7931" y="9604"/>
                    </a:lnTo>
                    <a:lnTo>
                      <a:pt x="7784" y="9499"/>
                    </a:lnTo>
                    <a:lnTo>
                      <a:pt x="7701" y="9332"/>
                    </a:lnTo>
                    <a:lnTo>
                      <a:pt x="7701" y="9248"/>
                    </a:lnTo>
                    <a:lnTo>
                      <a:pt x="7826" y="8976"/>
                    </a:lnTo>
                    <a:lnTo>
                      <a:pt x="7826" y="8872"/>
                    </a:lnTo>
                    <a:lnTo>
                      <a:pt x="7764" y="8788"/>
                    </a:lnTo>
                    <a:lnTo>
                      <a:pt x="7471" y="8558"/>
                    </a:lnTo>
                    <a:lnTo>
                      <a:pt x="7240" y="8453"/>
                    </a:lnTo>
                    <a:lnTo>
                      <a:pt x="6989" y="8265"/>
                    </a:lnTo>
                    <a:lnTo>
                      <a:pt x="6948" y="8160"/>
                    </a:lnTo>
                    <a:lnTo>
                      <a:pt x="6968" y="8139"/>
                    </a:lnTo>
                    <a:lnTo>
                      <a:pt x="6968" y="8035"/>
                    </a:lnTo>
                    <a:lnTo>
                      <a:pt x="6885" y="7951"/>
                    </a:lnTo>
                    <a:lnTo>
                      <a:pt x="6927" y="7888"/>
                    </a:lnTo>
                    <a:lnTo>
                      <a:pt x="6864" y="7679"/>
                    </a:lnTo>
                    <a:lnTo>
                      <a:pt x="6885" y="7449"/>
                    </a:lnTo>
                    <a:lnTo>
                      <a:pt x="6927" y="7240"/>
                    </a:lnTo>
                    <a:lnTo>
                      <a:pt x="7010" y="7156"/>
                    </a:lnTo>
                    <a:lnTo>
                      <a:pt x="7031" y="7093"/>
                    </a:lnTo>
                    <a:lnTo>
                      <a:pt x="6968" y="6905"/>
                    </a:lnTo>
                    <a:lnTo>
                      <a:pt x="6948" y="6633"/>
                    </a:lnTo>
                    <a:lnTo>
                      <a:pt x="7010" y="6591"/>
                    </a:lnTo>
                    <a:lnTo>
                      <a:pt x="6948" y="6403"/>
                    </a:lnTo>
                    <a:lnTo>
                      <a:pt x="7031" y="6277"/>
                    </a:lnTo>
                    <a:lnTo>
                      <a:pt x="7031" y="6173"/>
                    </a:lnTo>
                    <a:lnTo>
                      <a:pt x="7073" y="6089"/>
                    </a:lnTo>
                    <a:lnTo>
                      <a:pt x="7115" y="5838"/>
                    </a:lnTo>
                    <a:lnTo>
                      <a:pt x="7073" y="5733"/>
                    </a:lnTo>
                    <a:lnTo>
                      <a:pt x="7136" y="5650"/>
                    </a:lnTo>
                    <a:lnTo>
                      <a:pt x="7115" y="5461"/>
                    </a:lnTo>
                    <a:lnTo>
                      <a:pt x="7220" y="5336"/>
                    </a:lnTo>
                    <a:lnTo>
                      <a:pt x="7261" y="5210"/>
                    </a:lnTo>
                    <a:lnTo>
                      <a:pt x="7261" y="5168"/>
                    </a:lnTo>
                    <a:lnTo>
                      <a:pt x="7282" y="5126"/>
                    </a:lnTo>
                    <a:lnTo>
                      <a:pt x="7387" y="5043"/>
                    </a:lnTo>
                    <a:lnTo>
                      <a:pt x="7387" y="5001"/>
                    </a:lnTo>
                    <a:lnTo>
                      <a:pt x="7492" y="4833"/>
                    </a:lnTo>
                    <a:lnTo>
                      <a:pt x="7575" y="4750"/>
                    </a:lnTo>
                    <a:lnTo>
                      <a:pt x="7680" y="4541"/>
                    </a:lnTo>
                    <a:lnTo>
                      <a:pt x="7722" y="4478"/>
                    </a:lnTo>
                    <a:lnTo>
                      <a:pt x="7805" y="4436"/>
                    </a:lnTo>
                    <a:lnTo>
                      <a:pt x="7805" y="4310"/>
                    </a:lnTo>
                    <a:lnTo>
                      <a:pt x="7826" y="4227"/>
                    </a:lnTo>
                    <a:lnTo>
                      <a:pt x="8015" y="3997"/>
                    </a:lnTo>
                    <a:lnTo>
                      <a:pt x="8098" y="3997"/>
                    </a:lnTo>
                    <a:lnTo>
                      <a:pt x="8182" y="3976"/>
                    </a:lnTo>
                    <a:lnTo>
                      <a:pt x="8182" y="3850"/>
                    </a:lnTo>
                    <a:lnTo>
                      <a:pt x="8266" y="3808"/>
                    </a:lnTo>
                    <a:lnTo>
                      <a:pt x="8475" y="3641"/>
                    </a:lnTo>
                    <a:lnTo>
                      <a:pt x="8538" y="3599"/>
                    </a:lnTo>
                    <a:lnTo>
                      <a:pt x="8600" y="3536"/>
                    </a:lnTo>
                    <a:lnTo>
                      <a:pt x="8831" y="3369"/>
                    </a:lnTo>
                    <a:lnTo>
                      <a:pt x="8852" y="3390"/>
                    </a:lnTo>
                    <a:lnTo>
                      <a:pt x="8935" y="3327"/>
                    </a:lnTo>
                    <a:lnTo>
                      <a:pt x="8956" y="3264"/>
                    </a:lnTo>
                    <a:lnTo>
                      <a:pt x="9103" y="3181"/>
                    </a:lnTo>
                    <a:lnTo>
                      <a:pt x="9207" y="3181"/>
                    </a:lnTo>
                    <a:lnTo>
                      <a:pt x="9228" y="3118"/>
                    </a:lnTo>
                    <a:lnTo>
                      <a:pt x="9207" y="2909"/>
                    </a:lnTo>
                    <a:lnTo>
                      <a:pt x="9165" y="2657"/>
                    </a:lnTo>
                    <a:lnTo>
                      <a:pt x="9165" y="2490"/>
                    </a:lnTo>
                    <a:lnTo>
                      <a:pt x="9061" y="2239"/>
                    </a:lnTo>
                    <a:lnTo>
                      <a:pt x="9061" y="2134"/>
                    </a:lnTo>
                    <a:lnTo>
                      <a:pt x="8810" y="2113"/>
                    </a:lnTo>
                    <a:lnTo>
                      <a:pt x="8705" y="2197"/>
                    </a:lnTo>
                    <a:lnTo>
                      <a:pt x="8684" y="2218"/>
                    </a:lnTo>
                    <a:lnTo>
                      <a:pt x="8684" y="2385"/>
                    </a:lnTo>
                    <a:lnTo>
                      <a:pt x="8705" y="2427"/>
                    </a:lnTo>
                    <a:lnTo>
                      <a:pt x="8705" y="2637"/>
                    </a:lnTo>
                    <a:lnTo>
                      <a:pt x="8600" y="2720"/>
                    </a:lnTo>
                    <a:lnTo>
                      <a:pt x="8517" y="2846"/>
                    </a:lnTo>
                    <a:lnTo>
                      <a:pt x="8496" y="2971"/>
                    </a:lnTo>
                    <a:lnTo>
                      <a:pt x="8224" y="3160"/>
                    </a:lnTo>
                    <a:lnTo>
                      <a:pt x="8182" y="3327"/>
                    </a:lnTo>
                    <a:lnTo>
                      <a:pt x="8077" y="3453"/>
                    </a:lnTo>
                    <a:lnTo>
                      <a:pt x="7952" y="3432"/>
                    </a:lnTo>
                    <a:lnTo>
                      <a:pt x="7889" y="3453"/>
                    </a:lnTo>
                    <a:lnTo>
                      <a:pt x="7784" y="3599"/>
                    </a:lnTo>
                    <a:lnTo>
                      <a:pt x="7743" y="3557"/>
                    </a:lnTo>
                    <a:lnTo>
                      <a:pt x="7659" y="3557"/>
                    </a:lnTo>
                    <a:lnTo>
                      <a:pt x="7533" y="3599"/>
                    </a:lnTo>
                    <a:lnTo>
                      <a:pt x="7282" y="3453"/>
                    </a:lnTo>
                    <a:lnTo>
                      <a:pt x="6948" y="3348"/>
                    </a:lnTo>
                    <a:lnTo>
                      <a:pt x="6529" y="3390"/>
                    </a:lnTo>
                    <a:lnTo>
                      <a:pt x="6424" y="3390"/>
                    </a:lnTo>
                    <a:lnTo>
                      <a:pt x="6445" y="3264"/>
                    </a:lnTo>
                    <a:lnTo>
                      <a:pt x="6634" y="3076"/>
                    </a:lnTo>
                    <a:lnTo>
                      <a:pt x="6717" y="2846"/>
                    </a:lnTo>
                    <a:lnTo>
                      <a:pt x="6696" y="2720"/>
                    </a:lnTo>
                    <a:lnTo>
                      <a:pt x="6738" y="2616"/>
                    </a:lnTo>
                    <a:lnTo>
                      <a:pt x="6843" y="2532"/>
                    </a:lnTo>
                    <a:lnTo>
                      <a:pt x="6927" y="2406"/>
                    </a:lnTo>
                    <a:lnTo>
                      <a:pt x="6948" y="2281"/>
                    </a:lnTo>
                    <a:lnTo>
                      <a:pt x="6864" y="2134"/>
                    </a:lnTo>
                    <a:lnTo>
                      <a:pt x="6696" y="2009"/>
                    </a:lnTo>
                    <a:lnTo>
                      <a:pt x="6550" y="1862"/>
                    </a:lnTo>
                    <a:lnTo>
                      <a:pt x="6215" y="1800"/>
                    </a:lnTo>
                    <a:lnTo>
                      <a:pt x="5964" y="1674"/>
                    </a:lnTo>
                    <a:lnTo>
                      <a:pt x="5692" y="1465"/>
                    </a:lnTo>
                    <a:lnTo>
                      <a:pt x="5587" y="1444"/>
                    </a:lnTo>
                    <a:lnTo>
                      <a:pt x="5357" y="1339"/>
                    </a:lnTo>
                    <a:lnTo>
                      <a:pt x="5023" y="1256"/>
                    </a:lnTo>
                    <a:lnTo>
                      <a:pt x="4939" y="1088"/>
                    </a:lnTo>
                    <a:lnTo>
                      <a:pt x="4813" y="963"/>
                    </a:lnTo>
                    <a:lnTo>
                      <a:pt x="4667" y="942"/>
                    </a:lnTo>
                    <a:lnTo>
                      <a:pt x="4311" y="565"/>
                    </a:lnTo>
                    <a:lnTo>
                      <a:pt x="4186" y="314"/>
                    </a:lnTo>
                    <a:lnTo>
                      <a:pt x="4081" y="293"/>
                    </a:lnTo>
                    <a:lnTo>
                      <a:pt x="3935" y="147"/>
                    </a:lnTo>
                    <a:lnTo>
                      <a:pt x="3914" y="126"/>
                    </a:lnTo>
                    <a:lnTo>
                      <a:pt x="3809" y="21"/>
                    </a:lnTo>
                    <a:lnTo>
                      <a:pt x="3181" y="21"/>
                    </a:lnTo>
                    <a:lnTo>
                      <a:pt x="3077" y="147"/>
                    </a:lnTo>
                    <a:lnTo>
                      <a:pt x="3077" y="251"/>
                    </a:lnTo>
                    <a:lnTo>
                      <a:pt x="2993" y="356"/>
                    </a:lnTo>
                    <a:lnTo>
                      <a:pt x="2993" y="460"/>
                    </a:lnTo>
                    <a:lnTo>
                      <a:pt x="2951" y="544"/>
                    </a:lnTo>
                    <a:lnTo>
                      <a:pt x="2888" y="460"/>
                    </a:lnTo>
                    <a:lnTo>
                      <a:pt x="2826" y="230"/>
                    </a:lnTo>
                    <a:lnTo>
                      <a:pt x="2784" y="84"/>
                    </a:lnTo>
                    <a:lnTo>
                      <a:pt x="2679" y="42"/>
                    </a:lnTo>
                    <a:lnTo>
                      <a:pt x="2470" y="105"/>
                    </a:lnTo>
                    <a:lnTo>
                      <a:pt x="2344" y="84"/>
                    </a:lnTo>
                    <a:lnTo>
                      <a:pt x="2240" y="105"/>
                    </a:lnTo>
                    <a:lnTo>
                      <a:pt x="2093" y="126"/>
                    </a:lnTo>
                    <a:lnTo>
                      <a:pt x="194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14;p45">
                <a:extLst>
                  <a:ext uri="{FF2B5EF4-FFF2-40B4-BE49-F238E27FC236}">
                    <a16:creationId xmlns:a16="http://schemas.microsoft.com/office/drawing/2014/main" id="{CA6B5A9F-2812-4084-80A5-6FCB150A7549}"/>
                  </a:ext>
                </a:extLst>
              </p:cNvPr>
              <p:cNvSpPr/>
              <p:nvPr/>
            </p:nvSpPr>
            <p:spPr>
              <a:xfrm>
                <a:off x="2804875" y="4134625"/>
                <a:ext cx="51800" cy="36100"/>
              </a:xfrm>
              <a:custGeom>
                <a:avLst/>
                <a:gdLst/>
                <a:ahLst/>
                <a:cxnLst/>
                <a:rect l="l" t="t" r="r" b="b"/>
                <a:pathLst>
                  <a:path w="2072" h="1444" extrusionOk="0">
                    <a:moveTo>
                      <a:pt x="0" y="0"/>
                    </a:moveTo>
                    <a:lnTo>
                      <a:pt x="272" y="1067"/>
                    </a:lnTo>
                    <a:lnTo>
                      <a:pt x="314" y="1067"/>
                    </a:lnTo>
                    <a:lnTo>
                      <a:pt x="502" y="1046"/>
                    </a:lnTo>
                    <a:lnTo>
                      <a:pt x="670" y="1046"/>
                    </a:lnTo>
                    <a:lnTo>
                      <a:pt x="816" y="1004"/>
                    </a:lnTo>
                    <a:lnTo>
                      <a:pt x="816" y="1046"/>
                    </a:lnTo>
                    <a:lnTo>
                      <a:pt x="712" y="1067"/>
                    </a:lnTo>
                    <a:lnTo>
                      <a:pt x="565" y="1130"/>
                    </a:lnTo>
                    <a:lnTo>
                      <a:pt x="293" y="1130"/>
                    </a:lnTo>
                    <a:lnTo>
                      <a:pt x="356" y="1360"/>
                    </a:lnTo>
                    <a:lnTo>
                      <a:pt x="398" y="1360"/>
                    </a:lnTo>
                    <a:lnTo>
                      <a:pt x="607" y="1276"/>
                    </a:lnTo>
                    <a:lnTo>
                      <a:pt x="837" y="1297"/>
                    </a:lnTo>
                    <a:lnTo>
                      <a:pt x="1005" y="1276"/>
                    </a:lnTo>
                    <a:lnTo>
                      <a:pt x="1235" y="1297"/>
                    </a:lnTo>
                    <a:lnTo>
                      <a:pt x="1360" y="1381"/>
                    </a:lnTo>
                    <a:lnTo>
                      <a:pt x="1507" y="1444"/>
                    </a:lnTo>
                    <a:lnTo>
                      <a:pt x="1632" y="1402"/>
                    </a:lnTo>
                    <a:lnTo>
                      <a:pt x="1737" y="1297"/>
                    </a:lnTo>
                    <a:lnTo>
                      <a:pt x="1758" y="1193"/>
                    </a:lnTo>
                    <a:lnTo>
                      <a:pt x="1883" y="1151"/>
                    </a:lnTo>
                    <a:lnTo>
                      <a:pt x="1946" y="1193"/>
                    </a:lnTo>
                    <a:lnTo>
                      <a:pt x="2072" y="1130"/>
                    </a:lnTo>
                    <a:lnTo>
                      <a:pt x="2072" y="1004"/>
                    </a:lnTo>
                    <a:lnTo>
                      <a:pt x="1967" y="983"/>
                    </a:lnTo>
                    <a:lnTo>
                      <a:pt x="1758" y="1046"/>
                    </a:lnTo>
                    <a:lnTo>
                      <a:pt x="1632" y="1004"/>
                    </a:lnTo>
                    <a:lnTo>
                      <a:pt x="1507" y="879"/>
                    </a:lnTo>
                    <a:lnTo>
                      <a:pt x="1318" y="837"/>
                    </a:lnTo>
                    <a:lnTo>
                      <a:pt x="1256" y="774"/>
                    </a:lnTo>
                    <a:lnTo>
                      <a:pt x="816" y="628"/>
                    </a:lnTo>
                    <a:lnTo>
                      <a:pt x="691" y="607"/>
                    </a:lnTo>
                    <a:lnTo>
                      <a:pt x="691" y="460"/>
                    </a:lnTo>
                    <a:lnTo>
                      <a:pt x="565" y="335"/>
                    </a:lnTo>
                    <a:lnTo>
                      <a:pt x="398" y="314"/>
                    </a:lnTo>
                    <a:lnTo>
                      <a:pt x="314" y="126"/>
                    </a:lnTo>
                    <a:lnTo>
                      <a:pt x="272" y="21"/>
                    </a:lnTo>
                    <a:lnTo>
                      <a:pt x="105" y="42"/>
                    </a:lnTo>
                    <a:lnTo>
                      <a:pt x="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515;p45">
              <a:extLst>
                <a:ext uri="{FF2B5EF4-FFF2-40B4-BE49-F238E27FC236}">
                  <a16:creationId xmlns:a16="http://schemas.microsoft.com/office/drawing/2014/main" id="{9316B60D-003A-46F5-9407-7CBA2B9FEEC8}"/>
                </a:ext>
              </a:extLst>
            </p:cNvPr>
            <p:cNvSpPr/>
            <p:nvPr/>
          </p:nvSpPr>
          <p:spPr>
            <a:xfrm>
              <a:off x="4563295" y="2964728"/>
              <a:ext cx="12467" cy="27863"/>
            </a:xfrm>
            <a:custGeom>
              <a:avLst/>
              <a:gdLst/>
              <a:ahLst/>
              <a:cxnLst/>
              <a:rect l="l" t="t" r="r" b="b"/>
              <a:pathLst>
                <a:path w="1047" h="2450" extrusionOk="0">
                  <a:moveTo>
                    <a:pt x="691" y="1"/>
                  </a:moveTo>
                  <a:lnTo>
                    <a:pt x="628" y="43"/>
                  </a:lnTo>
                  <a:lnTo>
                    <a:pt x="628" y="127"/>
                  </a:lnTo>
                  <a:lnTo>
                    <a:pt x="524" y="147"/>
                  </a:lnTo>
                  <a:lnTo>
                    <a:pt x="398" y="315"/>
                  </a:lnTo>
                  <a:lnTo>
                    <a:pt x="294" y="482"/>
                  </a:lnTo>
                  <a:lnTo>
                    <a:pt x="315" y="545"/>
                  </a:lnTo>
                  <a:lnTo>
                    <a:pt x="294" y="629"/>
                  </a:lnTo>
                  <a:lnTo>
                    <a:pt x="231" y="671"/>
                  </a:lnTo>
                  <a:lnTo>
                    <a:pt x="105" y="880"/>
                  </a:lnTo>
                  <a:lnTo>
                    <a:pt x="63" y="1110"/>
                  </a:lnTo>
                  <a:lnTo>
                    <a:pt x="1" y="1152"/>
                  </a:lnTo>
                  <a:lnTo>
                    <a:pt x="63" y="1194"/>
                  </a:lnTo>
                  <a:lnTo>
                    <a:pt x="63" y="1424"/>
                  </a:lnTo>
                  <a:lnTo>
                    <a:pt x="84" y="1675"/>
                  </a:lnTo>
                  <a:lnTo>
                    <a:pt x="126" y="1696"/>
                  </a:lnTo>
                  <a:lnTo>
                    <a:pt x="168" y="1780"/>
                  </a:lnTo>
                  <a:lnTo>
                    <a:pt x="126" y="1780"/>
                  </a:lnTo>
                  <a:lnTo>
                    <a:pt x="105" y="1842"/>
                  </a:lnTo>
                  <a:lnTo>
                    <a:pt x="189" y="1947"/>
                  </a:lnTo>
                  <a:lnTo>
                    <a:pt x="231" y="1947"/>
                  </a:lnTo>
                  <a:lnTo>
                    <a:pt x="273" y="2031"/>
                  </a:lnTo>
                  <a:lnTo>
                    <a:pt x="419" y="2093"/>
                  </a:lnTo>
                  <a:lnTo>
                    <a:pt x="503" y="2219"/>
                  </a:lnTo>
                  <a:lnTo>
                    <a:pt x="503" y="2344"/>
                  </a:lnTo>
                  <a:lnTo>
                    <a:pt x="503" y="2449"/>
                  </a:lnTo>
                  <a:lnTo>
                    <a:pt x="587" y="2407"/>
                  </a:lnTo>
                  <a:lnTo>
                    <a:pt x="691" y="2449"/>
                  </a:lnTo>
                  <a:lnTo>
                    <a:pt x="691" y="2449"/>
                  </a:lnTo>
                  <a:lnTo>
                    <a:pt x="649" y="2324"/>
                  </a:lnTo>
                  <a:lnTo>
                    <a:pt x="691" y="2198"/>
                  </a:lnTo>
                  <a:lnTo>
                    <a:pt x="628" y="2010"/>
                  </a:lnTo>
                  <a:lnTo>
                    <a:pt x="712" y="1884"/>
                  </a:lnTo>
                  <a:lnTo>
                    <a:pt x="859" y="1675"/>
                  </a:lnTo>
                  <a:lnTo>
                    <a:pt x="859" y="1528"/>
                  </a:lnTo>
                  <a:lnTo>
                    <a:pt x="880" y="1487"/>
                  </a:lnTo>
                  <a:lnTo>
                    <a:pt x="838" y="1466"/>
                  </a:lnTo>
                  <a:lnTo>
                    <a:pt x="880" y="1256"/>
                  </a:lnTo>
                  <a:lnTo>
                    <a:pt x="880" y="1089"/>
                  </a:lnTo>
                  <a:lnTo>
                    <a:pt x="859" y="943"/>
                  </a:lnTo>
                  <a:lnTo>
                    <a:pt x="942" y="796"/>
                  </a:lnTo>
                  <a:lnTo>
                    <a:pt x="963" y="524"/>
                  </a:lnTo>
                  <a:lnTo>
                    <a:pt x="1005" y="357"/>
                  </a:lnTo>
                  <a:lnTo>
                    <a:pt x="1047" y="336"/>
                  </a:lnTo>
                  <a:lnTo>
                    <a:pt x="1026" y="252"/>
                  </a:lnTo>
                  <a:lnTo>
                    <a:pt x="921" y="168"/>
                  </a:lnTo>
                  <a:lnTo>
                    <a:pt x="880" y="168"/>
                  </a:lnTo>
                  <a:lnTo>
                    <a:pt x="817" y="43"/>
                  </a:lnTo>
                  <a:lnTo>
                    <a:pt x="69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 name="Google Shape;516;p45">
              <a:extLst>
                <a:ext uri="{FF2B5EF4-FFF2-40B4-BE49-F238E27FC236}">
                  <a16:creationId xmlns:a16="http://schemas.microsoft.com/office/drawing/2014/main" id="{02CF4C2B-8FB1-43B0-A578-78A6E3D5EFC5}"/>
                </a:ext>
              </a:extLst>
            </p:cNvPr>
            <p:cNvGrpSpPr/>
            <p:nvPr/>
          </p:nvGrpSpPr>
          <p:grpSpPr>
            <a:xfrm>
              <a:off x="3790439" y="2408636"/>
              <a:ext cx="73017" cy="75684"/>
              <a:chOff x="3781475" y="1624825"/>
              <a:chExt cx="153300" cy="166375"/>
            </a:xfrm>
            <a:grpFill/>
          </p:grpSpPr>
          <p:sp>
            <p:nvSpPr>
              <p:cNvPr id="204" name="Google Shape;517;p45">
                <a:extLst>
                  <a:ext uri="{FF2B5EF4-FFF2-40B4-BE49-F238E27FC236}">
                    <a16:creationId xmlns:a16="http://schemas.microsoft.com/office/drawing/2014/main" id="{21F8CE41-A674-4B83-9AF4-5A8AD41CA645}"/>
                  </a:ext>
                </a:extLst>
              </p:cNvPr>
              <p:cNvSpPr/>
              <p:nvPr/>
            </p:nvSpPr>
            <p:spPr>
              <a:xfrm>
                <a:off x="3845300" y="1624825"/>
                <a:ext cx="89475" cy="60700"/>
              </a:xfrm>
              <a:custGeom>
                <a:avLst/>
                <a:gdLst/>
                <a:ahLst/>
                <a:cxnLst/>
                <a:rect l="l" t="t" r="r" b="b"/>
                <a:pathLst>
                  <a:path w="3579" h="2428" extrusionOk="0">
                    <a:moveTo>
                      <a:pt x="1695" y="1"/>
                    </a:moveTo>
                    <a:lnTo>
                      <a:pt x="1674" y="84"/>
                    </a:lnTo>
                    <a:lnTo>
                      <a:pt x="1716" y="168"/>
                    </a:lnTo>
                    <a:lnTo>
                      <a:pt x="1758" y="252"/>
                    </a:lnTo>
                    <a:lnTo>
                      <a:pt x="1674" y="210"/>
                    </a:lnTo>
                    <a:lnTo>
                      <a:pt x="1611" y="168"/>
                    </a:lnTo>
                    <a:lnTo>
                      <a:pt x="1570" y="189"/>
                    </a:lnTo>
                    <a:lnTo>
                      <a:pt x="1570" y="293"/>
                    </a:lnTo>
                    <a:lnTo>
                      <a:pt x="1653" y="377"/>
                    </a:lnTo>
                    <a:lnTo>
                      <a:pt x="1653" y="482"/>
                    </a:lnTo>
                    <a:lnTo>
                      <a:pt x="1611" y="586"/>
                    </a:lnTo>
                    <a:lnTo>
                      <a:pt x="1611" y="712"/>
                    </a:lnTo>
                    <a:lnTo>
                      <a:pt x="1674" y="879"/>
                    </a:lnTo>
                    <a:lnTo>
                      <a:pt x="1653" y="984"/>
                    </a:lnTo>
                    <a:lnTo>
                      <a:pt x="1591" y="984"/>
                    </a:lnTo>
                    <a:lnTo>
                      <a:pt x="1570" y="879"/>
                    </a:lnTo>
                    <a:lnTo>
                      <a:pt x="1465" y="796"/>
                    </a:lnTo>
                    <a:lnTo>
                      <a:pt x="1360" y="733"/>
                    </a:lnTo>
                    <a:lnTo>
                      <a:pt x="1339" y="670"/>
                    </a:lnTo>
                    <a:lnTo>
                      <a:pt x="1381" y="586"/>
                    </a:lnTo>
                    <a:lnTo>
                      <a:pt x="1381" y="524"/>
                    </a:lnTo>
                    <a:lnTo>
                      <a:pt x="1298" y="503"/>
                    </a:lnTo>
                    <a:lnTo>
                      <a:pt x="1193" y="565"/>
                    </a:lnTo>
                    <a:lnTo>
                      <a:pt x="1151" y="565"/>
                    </a:lnTo>
                    <a:lnTo>
                      <a:pt x="1130" y="607"/>
                    </a:lnTo>
                    <a:lnTo>
                      <a:pt x="1026" y="670"/>
                    </a:lnTo>
                    <a:lnTo>
                      <a:pt x="942" y="628"/>
                    </a:lnTo>
                    <a:lnTo>
                      <a:pt x="942" y="586"/>
                    </a:lnTo>
                    <a:lnTo>
                      <a:pt x="942" y="524"/>
                    </a:lnTo>
                    <a:lnTo>
                      <a:pt x="879" y="524"/>
                    </a:lnTo>
                    <a:lnTo>
                      <a:pt x="816" y="461"/>
                    </a:lnTo>
                    <a:lnTo>
                      <a:pt x="775" y="356"/>
                    </a:lnTo>
                    <a:lnTo>
                      <a:pt x="712" y="314"/>
                    </a:lnTo>
                    <a:lnTo>
                      <a:pt x="649" y="356"/>
                    </a:lnTo>
                    <a:lnTo>
                      <a:pt x="565" y="273"/>
                    </a:lnTo>
                    <a:lnTo>
                      <a:pt x="607" y="189"/>
                    </a:lnTo>
                    <a:lnTo>
                      <a:pt x="565" y="84"/>
                    </a:lnTo>
                    <a:lnTo>
                      <a:pt x="523" y="63"/>
                    </a:lnTo>
                    <a:lnTo>
                      <a:pt x="461" y="147"/>
                    </a:lnTo>
                    <a:lnTo>
                      <a:pt x="440" y="293"/>
                    </a:lnTo>
                    <a:lnTo>
                      <a:pt x="461" y="419"/>
                    </a:lnTo>
                    <a:lnTo>
                      <a:pt x="544" y="565"/>
                    </a:lnTo>
                    <a:lnTo>
                      <a:pt x="565" y="712"/>
                    </a:lnTo>
                    <a:lnTo>
                      <a:pt x="523" y="733"/>
                    </a:lnTo>
                    <a:lnTo>
                      <a:pt x="440" y="649"/>
                    </a:lnTo>
                    <a:lnTo>
                      <a:pt x="419" y="545"/>
                    </a:lnTo>
                    <a:lnTo>
                      <a:pt x="398" y="524"/>
                    </a:lnTo>
                    <a:lnTo>
                      <a:pt x="398" y="628"/>
                    </a:lnTo>
                    <a:lnTo>
                      <a:pt x="419" y="754"/>
                    </a:lnTo>
                    <a:lnTo>
                      <a:pt x="461" y="837"/>
                    </a:lnTo>
                    <a:lnTo>
                      <a:pt x="461" y="921"/>
                    </a:lnTo>
                    <a:lnTo>
                      <a:pt x="440" y="1005"/>
                    </a:lnTo>
                    <a:lnTo>
                      <a:pt x="419" y="984"/>
                    </a:lnTo>
                    <a:lnTo>
                      <a:pt x="356" y="837"/>
                    </a:lnTo>
                    <a:lnTo>
                      <a:pt x="314" y="796"/>
                    </a:lnTo>
                    <a:lnTo>
                      <a:pt x="105" y="817"/>
                    </a:lnTo>
                    <a:lnTo>
                      <a:pt x="21" y="775"/>
                    </a:lnTo>
                    <a:lnTo>
                      <a:pt x="0" y="775"/>
                    </a:lnTo>
                    <a:lnTo>
                      <a:pt x="63" y="879"/>
                    </a:lnTo>
                    <a:lnTo>
                      <a:pt x="126" y="879"/>
                    </a:lnTo>
                    <a:lnTo>
                      <a:pt x="189" y="921"/>
                    </a:lnTo>
                    <a:lnTo>
                      <a:pt x="168" y="984"/>
                    </a:lnTo>
                    <a:lnTo>
                      <a:pt x="189" y="1026"/>
                    </a:lnTo>
                    <a:lnTo>
                      <a:pt x="293" y="1026"/>
                    </a:lnTo>
                    <a:lnTo>
                      <a:pt x="314" y="1068"/>
                    </a:lnTo>
                    <a:lnTo>
                      <a:pt x="168" y="1172"/>
                    </a:lnTo>
                    <a:lnTo>
                      <a:pt x="168" y="1235"/>
                    </a:lnTo>
                    <a:lnTo>
                      <a:pt x="293" y="1423"/>
                    </a:lnTo>
                    <a:lnTo>
                      <a:pt x="377" y="1444"/>
                    </a:lnTo>
                    <a:lnTo>
                      <a:pt x="461" y="1486"/>
                    </a:lnTo>
                    <a:lnTo>
                      <a:pt x="607" y="1486"/>
                    </a:lnTo>
                    <a:lnTo>
                      <a:pt x="691" y="1465"/>
                    </a:lnTo>
                    <a:lnTo>
                      <a:pt x="754" y="1528"/>
                    </a:lnTo>
                    <a:lnTo>
                      <a:pt x="816" y="1528"/>
                    </a:lnTo>
                    <a:lnTo>
                      <a:pt x="942" y="1444"/>
                    </a:lnTo>
                    <a:lnTo>
                      <a:pt x="1026" y="1423"/>
                    </a:lnTo>
                    <a:lnTo>
                      <a:pt x="1235" y="1381"/>
                    </a:lnTo>
                    <a:lnTo>
                      <a:pt x="1381" y="1381"/>
                    </a:lnTo>
                    <a:lnTo>
                      <a:pt x="1465" y="1340"/>
                    </a:lnTo>
                    <a:lnTo>
                      <a:pt x="1528" y="1340"/>
                    </a:lnTo>
                    <a:lnTo>
                      <a:pt x="1570" y="1361"/>
                    </a:lnTo>
                    <a:lnTo>
                      <a:pt x="1570" y="1423"/>
                    </a:lnTo>
                    <a:lnTo>
                      <a:pt x="1549" y="1465"/>
                    </a:lnTo>
                    <a:lnTo>
                      <a:pt x="1507" y="1549"/>
                    </a:lnTo>
                    <a:lnTo>
                      <a:pt x="1465" y="1570"/>
                    </a:lnTo>
                    <a:lnTo>
                      <a:pt x="1339" y="1549"/>
                    </a:lnTo>
                    <a:lnTo>
                      <a:pt x="1214" y="1549"/>
                    </a:lnTo>
                    <a:lnTo>
                      <a:pt x="1109" y="1528"/>
                    </a:lnTo>
                    <a:lnTo>
                      <a:pt x="1067" y="1570"/>
                    </a:lnTo>
                    <a:lnTo>
                      <a:pt x="1130" y="1591"/>
                    </a:lnTo>
                    <a:lnTo>
                      <a:pt x="1298" y="1653"/>
                    </a:lnTo>
                    <a:lnTo>
                      <a:pt x="1360" y="1695"/>
                    </a:lnTo>
                    <a:lnTo>
                      <a:pt x="1360" y="1758"/>
                    </a:lnTo>
                    <a:lnTo>
                      <a:pt x="1298" y="1758"/>
                    </a:lnTo>
                    <a:lnTo>
                      <a:pt x="1172" y="1695"/>
                    </a:lnTo>
                    <a:lnTo>
                      <a:pt x="1151" y="1758"/>
                    </a:lnTo>
                    <a:lnTo>
                      <a:pt x="1088" y="1758"/>
                    </a:lnTo>
                    <a:lnTo>
                      <a:pt x="984" y="1674"/>
                    </a:lnTo>
                    <a:lnTo>
                      <a:pt x="900" y="1653"/>
                    </a:lnTo>
                    <a:lnTo>
                      <a:pt x="754" y="1695"/>
                    </a:lnTo>
                    <a:lnTo>
                      <a:pt x="754" y="1758"/>
                    </a:lnTo>
                    <a:lnTo>
                      <a:pt x="837" y="1779"/>
                    </a:lnTo>
                    <a:lnTo>
                      <a:pt x="1047" y="1967"/>
                    </a:lnTo>
                    <a:lnTo>
                      <a:pt x="1130" y="1988"/>
                    </a:lnTo>
                    <a:lnTo>
                      <a:pt x="1235" y="1946"/>
                    </a:lnTo>
                    <a:lnTo>
                      <a:pt x="1277" y="1967"/>
                    </a:lnTo>
                    <a:lnTo>
                      <a:pt x="1339" y="2072"/>
                    </a:lnTo>
                    <a:lnTo>
                      <a:pt x="1339" y="2156"/>
                    </a:lnTo>
                    <a:lnTo>
                      <a:pt x="1423" y="2177"/>
                    </a:lnTo>
                    <a:lnTo>
                      <a:pt x="1507" y="2156"/>
                    </a:lnTo>
                    <a:lnTo>
                      <a:pt x="1674" y="2156"/>
                    </a:lnTo>
                    <a:lnTo>
                      <a:pt x="1842" y="2093"/>
                    </a:lnTo>
                    <a:lnTo>
                      <a:pt x="1946" y="2093"/>
                    </a:lnTo>
                    <a:lnTo>
                      <a:pt x="2093" y="2072"/>
                    </a:lnTo>
                    <a:lnTo>
                      <a:pt x="2093" y="2114"/>
                    </a:lnTo>
                    <a:lnTo>
                      <a:pt x="2072" y="2218"/>
                    </a:lnTo>
                    <a:lnTo>
                      <a:pt x="2093" y="2323"/>
                    </a:lnTo>
                    <a:lnTo>
                      <a:pt x="2218" y="2407"/>
                    </a:lnTo>
                    <a:lnTo>
                      <a:pt x="2365" y="2428"/>
                    </a:lnTo>
                    <a:lnTo>
                      <a:pt x="2532" y="2386"/>
                    </a:lnTo>
                    <a:lnTo>
                      <a:pt x="2574" y="2323"/>
                    </a:lnTo>
                    <a:lnTo>
                      <a:pt x="2532" y="2281"/>
                    </a:lnTo>
                    <a:lnTo>
                      <a:pt x="2532" y="2218"/>
                    </a:lnTo>
                    <a:lnTo>
                      <a:pt x="2595" y="2156"/>
                    </a:lnTo>
                    <a:lnTo>
                      <a:pt x="2699" y="2051"/>
                    </a:lnTo>
                    <a:lnTo>
                      <a:pt x="2783" y="2009"/>
                    </a:lnTo>
                    <a:lnTo>
                      <a:pt x="2846" y="2072"/>
                    </a:lnTo>
                    <a:lnTo>
                      <a:pt x="2930" y="2114"/>
                    </a:lnTo>
                    <a:lnTo>
                      <a:pt x="3034" y="2114"/>
                    </a:lnTo>
                    <a:lnTo>
                      <a:pt x="3160" y="2051"/>
                    </a:lnTo>
                    <a:lnTo>
                      <a:pt x="3202" y="1988"/>
                    </a:lnTo>
                    <a:lnTo>
                      <a:pt x="3160" y="1842"/>
                    </a:lnTo>
                    <a:lnTo>
                      <a:pt x="3139" y="1758"/>
                    </a:lnTo>
                    <a:lnTo>
                      <a:pt x="3181" y="1674"/>
                    </a:lnTo>
                    <a:lnTo>
                      <a:pt x="3264" y="1591"/>
                    </a:lnTo>
                    <a:lnTo>
                      <a:pt x="3348" y="1423"/>
                    </a:lnTo>
                    <a:lnTo>
                      <a:pt x="3432" y="1319"/>
                    </a:lnTo>
                    <a:lnTo>
                      <a:pt x="3557" y="1172"/>
                    </a:lnTo>
                    <a:lnTo>
                      <a:pt x="3578" y="1068"/>
                    </a:lnTo>
                    <a:lnTo>
                      <a:pt x="3578" y="1005"/>
                    </a:lnTo>
                    <a:lnTo>
                      <a:pt x="3557" y="900"/>
                    </a:lnTo>
                    <a:lnTo>
                      <a:pt x="3536" y="817"/>
                    </a:lnTo>
                    <a:lnTo>
                      <a:pt x="3557" y="754"/>
                    </a:lnTo>
                    <a:lnTo>
                      <a:pt x="3557" y="712"/>
                    </a:lnTo>
                    <a:lnTo>
                      <a:pt x="3516" y="691"/>
                    </a:lnTo>
                    <a:lnTo>
                      <a:pt x="3348" y="691"/>
                    </a:lnTo>
                    <a:lnTo>
                      <a:pt x="3264" y="607"/>
                    </a:lnTo>
                    <a:lnTo>
                      <a:pt x="3223" y="607"/>
                    </a:lnTo>
                    <a:lnTo>
                      <a:pt x="3034" y="628"/>
                    </a:lnTo>
                    <a:lnTo>
                      <a:pt x="2930" y="607"/>
                    </a:lnTo>
                    <a:lnTo>
                      <a:pt x="2846" y="545"/>
                    </a:lnTo>
                    <a:lnTo>
                      <a:pt x="2741" y="545"/>
                    </a:lnTo>
                    <a:lnTo>
                      <a:pt x="2679" y="503"/>
                    </a:lnTo>
                    <a:lnTo>
                      <a:pt x="2679" y="440"/>
                    </a:lnTo>
                    <a:lnTo>
                      <a:pt x="2637" y="419"/>
                    </a:lnTo>
                    <a:lnTo>
                      <a:pt x="2532" y="482"/>
                    </a:lnTo>
                    <a:lnTo>
                      <a:pt x="2532" y="419"/>
                    </a:lnTo>
                    <a:lnTo>
                      <a:pt x="2532" y="335"/>
                    </a:lnTo>
                    <a:lnTo>
                      <a:pt x="2532" y="293"/>
                    </a:lnTo>
                    <a:lnTo>
                      <a:pt x="2490" y="335"/>
                    </a:lnTo>
                    <a:lnTo>
                      <a:pt x="2469" y="440"/>
                    </a:lnTo>
                    <a:lnTo>
                      <a:pt x="2407" y="482"/>
                    </a:lnTo>
                    <a:lnTo>
                      <a:pt x="2386" y="335"/>
                    </a:lnTo>
                    <a:lnTo>
                      <a:pt x="2344" y="335"/>
                    </a:lnTo>
                    <a:lnTo>
                      <a:pt x="2302" y="398"/>
                    </a:lnTo>
                    <a:lnTo>
                      <a:pt x="2323" y="440"/>
                    </a:lnTo>
                    <a:lnTo>
                      <a:pt x="2302" y="503"/>
                    </a:lnTo>
                    <a:lnTo>
                      <a:pt x="2093" y="503"/>
                    </a:lnTo>
                    <a:lnTo>
                      <a:pt x="2093" y="607"/>
                    </a:lnTo>
                    <a:lnTo>
                      <a:pt x="2072" y="691"/>
                    </a:lnTo>
                    <a:lnTo>
                      <a:pt x="1988" y="670"/>
                    </a:lnTo>
                    <a:lnTo>
                      <a:pt x="1967" y="586"/>
                    </a:lnTo>
                    <a:lnTo>
                      <a:pt x="1925" y="586"/>
                    </a:lnTo>
                    <a:lnTo>
                      <a:pt x="1925" y="670"/>
                    </a:lnTo>
                    <a:lnTo>
                      <a:pt x="1904" y="733"/>
                    </a:lnTo>
                    <a:lnTo>
                      <a:pt x="1883" y="691"/>
                    </a:lnTo>
                    <a:lnTo>
                      <a:pt x="1883" y="607"/>
                    </a:lnTo>
                    <a:lnTo>
                      <a:pt x="1904" y="482"/>
                    </a:lnTo>
                    <a:lnTo>
                      <a:pt x="1904" y="252"/>
                    </a:lnTo>
                    <a:lnTo>
                      <a:pt x="1883" y="168"/>
                    </a:lnTo>
                    <a:lnTo>
                      <a:pt x="1779" y="84"/>
                    </a:lnTo>
                    <a:lnTo>
                      <a:pt x="171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518;p45">
                <a:extLst>
                  <a:ext uri="{FF2B5EF4-FFF2-40B4-BE49-F238E27FC236}">
                    <a16:creationId xmlns:a16="http://schemas.microsoft.com/office/drawing/2014/main" id="{52E49768-6CA6-4877-9AA5-C87C80F4E1E8}"/>
                  </a:ext>
                </a:extLst>
              </p:cNvPr>
              <p:cNvSpPr/>
              <p:nvPr/>
            </p:nvSpPr>
            <p:spPr>
              <a:xfrm>
                <a:off x="3875625" y="1704850"/>
                <a:ext cx="21475" cy="18350"/>
              </a:xfrm>
              <a:custGeom>
                <a:avLst/>
                <a:gdLst/>
                <a:ahLst/>
                <a:cxnLst/>
                <a:rect l="l" t="t" r="r" b="b"/>
                <a:pathLst>
                  <a:path w="859" h="734" extrusionOk="0">
                    <a:moveTo>
                      <a:pt x="650" y="1"/>
                    </a:moveTo>
                    <a:lnTo>
                      <a:pt x="587" y="43"/>
                    </a:lnTo>
                    <a:lnTo>
                      <a:pt x="419" y="126"/>
                    </a:lnTo>
                    <a:lnTo>
                      <a:pt x="419" y="43"/>
                    </a:lnTo>
                    <a:lnTo>
                      <a:pt x="357" y="43"/>
                    </a:lnTo>
                    <a:lnTo>
                      <a:pt x="273" y="105"/>
                    </a:lnTo>
                    <a:lnTo>
                      <a:pt x="252" y="147"/>
                    </a:lnTo>
                    <a:lnTo>
                      <a:pt x="231" y="210"/>
                    </a:lnTo>
                    <a:lnTo>
                      <a:pt x="126" y="189"/>
                    </a:lnTo>
                    <a:lnTo>
                      <a:pt x="64" y="252"/>
                    </a:lnTo>
                    <a:lnTo>
                      <a:pt x="1" y="315"/>
                    </a:lnTo>
                    <a:lnTo>
                      <a:pt x="64" y="357"/>
                    </a:lnTo>
                    <a:lnTo>
                      <a:pt x="210" y="357"/>
                    </a:lnTo>
                    <a:lnTo>
                      <a:pt x="252" y="461"/>
                    </a:lnTo>
                    <a:lnTo>
                      <a:pt x="273" y="524"/>
                    </a:lnTo>
                    <a:lnTo>
                      <a:pt x="273" y="608"/>
                    </a:lnTo>
                    <a:lnTo>
                      <a:pt x="336" y="629"/>
                    </a:lnTo>
                    <a:lnTo>
                      <a:pt x="273" y="712"/>
                    </a:lnTo>
                    <a:lnTo>
                      <a:pt x="357" y="712"/>
                    </a:lnTo>
                    <a:lnTo>
                      <a:pt x="419" y="733"/>
                    </a:lnTo>
                    <a:lnTo>
                      <a:pt x="440" y="670"/>
                    </a:lnTo>
                    <a:lnTo>
                      <a:pt x="587" y="608"/>
                    </a:lnTo>
                    <a:lnTo>
                      <a:pt x="670" y="608"/>
                    </a:lnTo>
                    <a:lnTo>
                      <a:pt x="754" y="524"/>
                    </a:lnTo>
                    <a:lnTo>
                      <a:pt x="733" y="461"/>
                    </a:lnTo>
                    <a:lnTo>
                      <a:pt x="754" y="315"/>
                    </a:lnTo>
                    <a:lnTo>
                      <a:pt x="796" y="294"/>
                    </a:lnTo>
                    <a:lnTo>
                      <a:pt x="859" y="189"/>
                    </a:lnTo>
                    <a:lnTo>
                      <a:pt x="796" y="105"/>
                    </a:lnTo>
                    <a:lnTo>
                      <a:pt x="733" y="85"/>
                    </a:lnTo>
                    <a:lnTo>
                      <a:pt x="670" y="22"/>
                    </a:lnTo>
                    <a:lnTo>
                      <a:pt x="65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19;p45">
                <a:extLst>
                  <a:ext uri="{FF2B5EF4-FFF2-40B4-BE49-F238E27FC236}">
                    <a16:creationId xmlns:a16="http://schemas.microsoft.com/office/drawing/2014/main" id="{BD76C279-0BBA-411D-B951-2EE12BF880A8}"/>
                  </a:ext>
                </a:extLst>
              </p:cNvPr>
              <p:cNvSpPr/>
              <p:nvPr/>
            </p:nvSpPr>
            <p:spPr>
              <a:xfrm>
                <a:off x="3883475" y="1716375"/>
                <a:ext cx="39275" cy="43425"/>
              </a:xfrm>
              <a:custGeom>
                <a:avLst/>
                <a:gdLst/>
                <a:ahLst/>
                <a:cxnLst/>
                <a:rect l="l" t="t" r="r" b="b"/>
                <a:pathLst>
                  <a:path w="1571" h="1737" extrusionOk="0">
                    <a:moveTo>
                      <a:pt x="796" y="0"/>
                    </a:moveTo>
                    <a:lnTo>
                      <a:pt x="649" y="105"/>
                    </a:lnTo>
                    <a:lnTo>
                      <a:pt x="482" y="251"/>
                    </a:lnTo>
                    <a:lnTo>
                      <a:pt x="377" y="251"/>
                    </a:lnTo>
                    <a:lnTo>
                      <a:pt x="147" y="293"/>
                    </a:lnTo>
                    <a:lnTo>
                      <a:pt x="43" y="398"/>
                    </a:lnTo>
                    <a:lnTo>
                      <a:pt x="1" y="502"/>
                    </a:lnTo>
                    <a:lnTo>
                      <a:pt x="105" y="565"/>
                    </a:lnTo>
                    <a:lnTo>
                      <a:pt x="168" y="670"/>
                    </a:lnTo>
                    <a:lnTo>
                      <a:pt x="273" y="670"/>
                    </a:lnTo>
                    <a:lnTo>
                      <a:pt x="315" y="712"/>
                    </a:lnTo>
                    <a:lnTo>
                      <a:pt x="273" y="795"/>
                    </a:lnTo>
                    <a:lnTo>
                      <a:pt x="273" y="900"/>
                    </a:lnTo>
                    <a:lnTo>
                      <a:pt x="168" y="1046"/>
                    </a:lnTo>
                    <a:lnTo>
                      <a:pt x="147" y="1235"/>
                    </a:lnTo>
                    <a:lnTo>
                      <a:pt x="64" y="1297"/>
                    </a:lnTo>
                    <a:lnTo>
                      <a:pt x="105" y="1402"/>
                    </a:lnTo>
                    <a:lnTo>
                      <a:pt x="43" y="1444"/>
                    </a:lnTo>
                    <a:lnTo>
                      <a:pt x="64" y="1548"/>
                    </a:lnTo>
                    <a:lnTo>
                      <a:pt x="126" y="1548"/>
                    </a:lnTo>
                    <a:lnTo>
                      <a:pt x="210" y="1507"/>
                    </a:lnTo>
                    <a:lnTo>
                      <a:pt x="315" y="1465"/>
                    </a:lnTo>
                    <a:lnTo>
                      <a:pt x="440" y="1402"/>
                    </a:lnTo>
                    <a:lnTo>
                      <a:pt x="524" y="1402"/>
                    </a:lnTo>
                    <a:lnTo>
                      <a:pt x="587" y="1318"/>
                    </a:lnTo>
                    <a:lnTo>
                      <a:pt x="649" y="1193"/>
                    </a:lnTo>
                    <a:lnTo>
                      <a:pt x="691" y="1151"/>
                    </a:lnTo>
                    <a:lnTo>
                      <a:pt x="796" y="1151"/>
                    </a:lnTo>
                    <a:lnTo>
                      <a:pt x="838" y="1130"/>
                    </a:lnTo>
                    <a:lnTo>
                      <a:pt x="838" y="1235"/>
                    </a:lnTo>
                    <a:lnTo>
                      <a:pt x="796" y="1423"/>
                    </a:lnTo>
                    <a:lnTo>
                      <a:pt x="796" y="1548"/>
                    </a:lnTo>
                    <a:lnTo>
                      <a:pt x="754" y="1632"/>
                    </a:lnTo>
                    <a:lnTo>
                      <a:pt x="775" y="1737"/>
                    </a:lnTo>
                    <a:lnTo>
                      <a:pt x="859" y="1737"/>
                    </a:lnTo>
                    <a:lnTo>
                      <a:pt x="942" y="1653"/>
                    </a:lnTo>
                    <a:lnTo>
                      <a:pt x="942" y="1569"/>
                    </a:lnTo>
                    <a:lnTo>
                      <a:pt x="984" y="1465"/>
                    </a:lnTo>
                    <a:lnTo>
                      <a:pt x="1089" y="1423"/>
                    </a:lnTo>
                    <a:lnTo>
                      <a:pt x="1193" y="1402"/>
                    </a:lnTo>
                    <a:lnTo>
                      <a:pt x="1277" y="1151"/>
                    </a:lnTo>
                    <a:lnTo>
                      <a:pt x="1277" y="1046"/>
                    </a:lnTo>
                    <a:lnTo>
                      <a:pt x="1382" y="900"/>
                    </a:lnTo>
                    <a:lnTo>
                      <a:pt x="1507" y="837"/>
                    </a:lnTo>
                    <a:lnTo>
                      <a:pt x="1570" y="795"/>
                    </a:lnTo>
                    <a:lnTo>
                      <a:pt x="1465" y="732"/>
                    </a:lnTo>
                    <a:lnTo>
                      <a:pt x="1403" y="691"/>
                    </a:lnTo>
                    <a:lnTo>
                      <a:pt x="1298" y="628"/>
                    </a:lnTo>
                    <a:lnTo>
                      <a:pt x="1172" y="712"/>
                    </a:lnTo>
                    <a:lnTo>
                      <a:pt x="1089" y="774"/>
                    </a:lnTo>
                    <a:lnTo>
                      <a:pt x="963" y="691"/>
                    </a:lnTo>
                    <a:lnTo>
                      <a:pt x="838" y="565"/>
                    </a:lnTo>
                    <a:lnTo>
                      <a:pt x="796" y="398"/>
                    </a:lnTo>
                    <a:lnTo>
                      <a:pt x="838" y="356"/>
                    </a:lnTo>
                    <a:lnTo>
                      <a:pt x="942" y="314"/>
                    </a:lnTo>
                    <a:lnTo>
                      <a:pt x="942" y="272"/>
                    </a:lnTo>
                    <a:lnTo>
                      <a:pt x="859" y="147"/>
                    </a:lnTo>
                    <a:lnTo>
                      <a:pt x="79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20;p45">
                <a:extLst>
                  <a:ext uri="{FF2B5EF4-FFF2-40B4-BE49-F238E27FC236}">
                    <a16:creationId xmlns:a16="http://schemas.microsoft.com/office/drawing/2014/main" id="{B82976BE-E815-4F6C-AC30-F37C8A3EE3A1}"/>
                  </a:ext>
                </a:extLst>
              </p:cNvPr>
              <p:cNvSpPr/>
              <p:nvPr/>
            </p:nvSpPr>
            <p:spPr>
              <a:xfrm>
                <a:off x="3781475" y="1649925"/>
                <a:ext cx="102550" cy="141275"/>
              </a:xfrm>
              <a:custGeom>
                <a:avLst/>
                <a:gdLst/>
                <a:ahLst/>
                <a:cxnLst/>
                <a:rect l="l" t="t" r="r" b="b"/>
                <a:pathLst>
                  <a:path w="4102" h="5651" extrusionOk="0">
                    <a:moveTo>
                      <a:pt x="1988" y="1"/>
                    </a:moveTo>
                    <a:lnTo>
                      <a:pt x="1926" y="22"/>
                    </a:lnTo>
                    <a:lnTo>
                      <a:pt x="1842" y="126"/>
                    </a:lnTo>
                    <a:lnTo>
                      <a:pt x="1884" y="315"/>
                    </a:lnTo>
                    <a:lnTo>
                      <a:pt x="1821" y="419"/>
                    </a:lnTo>
                    <a:lnTo>
                      <a:pt x="1821" y="524"/>
                    </a:lnTo>
                    <a:lnTo>
                      <a:pt x="1800" y="629"/>
                    </a:lnTo>
                    <a:lnTo>
                      <a:pt x="1842" y="649"/>
                    </a:lnTo>
                    <a:lnTo>
                      <a:pt x="1884" y="733"/>
                    </a:lnTo>
                    <a:lnTo>
                      <a:pt x="1884" y="1068"/>
                    </a:lnTo>
                    <a:lnTo>
                      <a:pt x="1884" y="1235"/>
                    </a:lnTo>
                    <a:lnTo>
                      <a:pt x="1926" y="1361"/>
                    </a:lnTo>
                    <a:lnTo>
                      <a:pt x="2030" y="1507"/>
                    </a:lnTo>
                    <a:lnTo>
                      <a:pt x="2030" y="1654"/>
                    </a:lnTo>
                    <a:lnTo>
                      <a:pt x="2135" y="1779"/>
                    </a:lnTo>
                    <a:lnTo>
                      <a:pt x="2135" y="1863"/>
                    </a:lnTo>
                    <a:lnTo>
                      <a:pt x="2051" y="1863"/>
                    </a:lnTo>
                    <a:lnTo>
                      <a:pt x="2009" y="1800"/>
                    </a:lnTo>
                    <a:lnTo>
                      <a:pt x="1926" y="1612"/>
                    </a:lnTo>
                    <a:lnTo>
                      <a:pt x="1842" y="1507"/>
                    </a:lnTo>
                    <a:lnTo>
                      <a:pt x="1800" y="1507"/>
                    </a:lnTo>
                    <a:lnTo>
                      <a:pt x="1716" y="1570"/>
                    </a:lnTo>
                    <a:lnTo>
                      <a:pt x="1675" y="1549"/>
                    </a:lnTo>
                    <a:lnTo>
                      <a:pt x="1675" y="1486"/>
                    </a:lnTo>
                    <a:lnTo>
                      <a:pt x="1737" y="1403"/>
                    </a:lnTo>
                    <a:lnTo>
                      <a:pt x="1779" y="1361"/>
                    </a:lnTo>
                    <a:lnTo>
                      <a:pt x="1779" y="1256"/>
                    </a:lnTo>
                    <a:lnTo>
                      <a:pt x="1695" y="1026"/>
                    </a:lnTo>
                    <a:lnTo>
                      <a:pt x="1695" y="817"/>
                    </a:lnTo>
                    <a:lnTo>
                      <a:pt x="1675" y="733"/>
                    </a:lnTo>
                    <a:lnTo>
                      <a:pt x="1528" y="649"/>
                    </a:lnTo>
                    <a:lnTo>
                      <a:pt x="1465" y="524"/>
                    </a:lnTo>
                    <a:lnTo>
                      <a:pt x="1382" y="503"/>
                    </a:lnTo>
                    <a:lnTo>
                      <a:pt x="1319" y="545"/>
                    </a:lnTo>
                    <a:lnTo>
                      <a:pt x="1319" y="670"/>
                    </a:lnTo>
                    <a:lnTo>
                      <a:pt x="1193" y="838"/>
                    </a:lnTo>
                    <a:lnTo>
                      <a:pt x="1172" y="963"/>
                    </a:lnTo>
                    <a:lnTo>
                      <a:pt x="1193" y="1089"/>
                    </a:lnTo>
                    <a:lnTo>
                      <a:pt x="1256" y="1235"/>
                    </a:lnTo>
                    <a:lnTo>
                      <a:pt x="1277" y="1403"/>
                    </a:lnTo>
                    <a:lnTo>
                      <a:pt x="1214" y="1382"/>
                    </a:lnTo>
                    <a:lnTo>
                      <a:pt x="1172" y="1298"/>
                    </a:lnTo>
                    <a:lnTo>
                      <a:pt x="1151" y="1173"/>
                    </a:lnTo>
                    <a:lnTo>
                      <a:pt x="1172" y="1089"/>
                    </a:lnTo>
                    <a:lnTo>
                      <a:pt x="1110" y="1068"/>
                    </a:lnTo>
                    <a:lnTo>
                      <a:pt x="1068" y="984"/>
                    </a:lnTo>
                    <a:lnTo>
                      <a:pt x="1047" y="984"/>
                    </a:lnTo>
                    <a:lnTo>
                      <a:pt x="984" y="1047"/>
                    </a:lnTo>
                    <a:lnTo>
                      <a:pt x="942" y="1026"/>
                    </a:lnTo>
                    <a:lnTo>
                      <a:pt x="942" y="942"/>
                    </a:lnTo>
                    <a:lnTo>
                      <a:pt x="1047" y="859"/>
                    </a:lnTo>
                    <a:lnTo>
                      <a:pt x="1047" y="838"/>
                    </a:lnTo>
                    <a:lnTo>
                      <a:pt x="984" y="817"/>
                    </a:lnTo>
                    <a:lnTo>
                      <a:pt x="859" y="859"/>
                    </a:lnTo>
                    <a:lnTo>
                      <a:pt x="775" y="921"/>
                    </a:lnTo>
                    <a:lnTo>
                      <a:pt x="691" y="859"/>
                    </a:lnTo>
                    <a:lnTo>
                      <a:pt x="733" y="817"/>
                    </a:lnTo>
                    <a:lnTo>
                      <a:pt x="775" y="775"/>
                    </a:lnTo>
                    <a:lnTo>
                      <a:pt x="796" y="733"/>
                    </a:lnTo>
                    <a:lnTo>
                      <a:pt x="900" y="629"/>
                    </a:lnTo>
                    <a:lnTo>
                      <a:pt x="984" y="629"/>
                    </a:lnTo>
                    <a:lnTo>
                      <a:pt x="1005" y="649"/>
                    </a:lnTo>
                    <a:lnTo>
                      <a:pt x="1089" y="670"/>
                    </a:lnTo>
                    <a:lnTo>
                      <a:pt x="1151" y="608"/>
                    </a:lnTo>
                    <a:lnTo>
                      <a:pt x="1172" y="524"/>
                    </a:lnTo>
                    <a:lnTo>
                      <a:pt x="1089" y="398"/>
                    </a:lnTo>
                    <a:lnTo>
                      <a:pt x="1047" y="336"/>
                    </a:lnTo>
                    <a:lnTo>
                      <a:pt x="900" y="357"/>
                    </a:lnTo>
                    <a:lnTo>
                      <a:pt x="670" y="545"/>
                    </a:lnTo>
                    <a:lnTo>
                      <a:pt x="587" y="566"/>
                    </a:lnTo>
                    <a:lnTo>
                      <a:pt x="545" y="545"/>
                    </a:lnTo>
                    <a:lnTo>
                      <a:pt x="545" y="461"/>
                    </a:lnTo>
                    <a:lnTo>
                      <a:pt x="461" y="419"/>
                    </a:lnTo>
                    <a:lnTo>
                      <a:pt x="419" y="440"/>
                    </a:lnTo>
                    <a:lnTo>
                      <a:pt x="419" y="566"/>
                    </a:lnTo>
                    <a:lnTo>
                      <a:pt x="545" y="712"/>
                    </a:lnTo>
                    <a:lnTo>
                      <a:pt x="524" y="754"/>
                    </a:lnTo>
                    <a:lnTo>
                      <a:pt x="419" y="754"/>
                    </a:lnTo>
                    <a:lnTo>
                      <a:pt x="377" y="649"/>
                    </a:lnTo>
                    <a:lnTo>
                      <a:pt x="315" y="503"/>
                    </a:lnTo>
                    <a:lnTo>
                      <a:pt x="231" y="503"/>
                    </a:lnTo>
                    <a:lnTo>
                      <a:pt x="126" y="608"/>
                    </a:lnTo>
                    <a:lnTo>
                      <a:pt x="147" y="733"/>
                    </a:lnTo>
                    <a:lnTo>
                      <a:pt x="168" y="775"/>
                    </a:lnTo>
                    <a:lnTo>
                      <a:pt x="168" y="880"/>
                    </a:lnTo>
                    <a:lnTo>
                      <a:pt x="147" y="880"/>
                    </a:lnTo>
                    <a:lnTo>
                      <a:pt x="43" y="963"/>
                    </a:lnTo>
                    <a:lnTo>
                      <a:pt x="1" y="984"/>
                    </a:lnTo>
                    <a:lnTo>
                      <a:pt x="1" y="1089"/>
                    </a:lnTo>
                    <a:lnTo>
                      <a:pt x="22" y="1235"/>
                    </a:lnTo>
                    <a:lnTo>
                      <a:pt x="43" y="1361"/>
                    </a:lnTo>
                    <a:lnTo>
                      <a:pt x="147" y="1549"/>
                    </a:lnTo>
                    <a:lnTo>
                      <a:pt x="147" y="1612"/>
                    </a:lnTo>
                    <a:lnTo>
                      <a:pt x="231" y="1591"/>
                    </a:lnTo>
                    <a:lnTo>
                      <a:pt x="273" y="1507"/>
                    </a:lnTo>
                    <a:lnTo>
                      <a:pt x="273" y="1403"/>
                    </a:lnTo>
                    <a:lnTo>
                      <a:pt x="273" y="1298"/>
                    </a:lnTo>
                    <a:lnTo>
                      <a:pt x="335" y="1277"/>
                    </a:lnTo>
                    <a:lnTo>
                      <a:pt x="419" y="1361"/>
                    </a:lnTo>
                    <a:lnTo>
                      <a:pt x="461" y="1298"/>
                    </a:lnTo>
                    <a:lnTo>
                      <a:pt x="482" y="1340"/>
                    </a:lnTo>
                    <a:lnTo>
                      <a:pt x="440" y="1445"/>
                    </a:lnTo>
                    <a:lnTo>
                      <a:pt x="419" y="1591"/>
                    </a:lnTo>
                    <a:lnTo>
                      <a:pt x="377" y="1612"/>
                    </a:lnTo>
                    <a:lnTo>
                      <a:pt x="377" y="1675"/>
                    </a:lnTo>
                    <a:lnTo>
                      <a:pt x="482" y="1779"/>
                    </a:lnTo>
                    <a:lnTo>
                      <a:pt x="482" y="1800"/>
                    </a:lnTo>
                    <a:lnTo>
                      <a:pt x="545" y="1821"/>
                    </a:lnTo>
                    <a:lnTo>
                      <a:pt x="628" y="1821"/>
                    </a:lnTo>
                    <a:lnTo>
                      <a:pt x="649" y="1863"/>
                    </a:lnTo>
                    <a:lnTo>
                      <a:pt x="649" y="1926"/>
                    </a:lnTo>
                    <a:lnTo>
                      <a:pt x="545" y="2010"/>
                    </a:lnTo>
                    <a:lnTo>
                      <a:pt x="482" y="2010"/>
                    </a:lnTo>
                    <a:lnTo>
                      <a:pt x="482" y="1968"/>
                    </a:lnTo>
                    <a:lnTo>
                      <a:pt x="461" y="1905"/>
                    </a:lnTo>
                    <a:lnTo>
                      <a:pt x="315" y="1800"/>
                    </a:lnTo>
                    <a:lnTo>
                      <a:pt x="273" y="1821"/>
                    </a:lnTo>
                    <a:lnTo>
                      <a:pt x="273" y="1884"/>
                    </a:lnTo>
                    <a:lnTo>
                      <a:pt x="335" y="1989"/>
                    </a:lnTo>
                    <a:lnTo>
                      <a:pt x="419" y="2030"/>
                    </a:lnTo>
                    <a:lnTo>
                      <a:pt x="482" y="2093"/>
                    </a:lnTo>
                    <a:lnTo>
                      <a:pt x="482" y="2114"/>
                    </a:lnTo>
                    <a:lnTo>
                      <a:pt x="440" y="2177"/>
                    </a:lnTo>
                    <a:lnTo>
                      <a:pt x="482" y="2240"/>
                    </a:lnTo>
                    <a:lnTo>
                      <a:pt x="587" y="2302"/>
                    </a:lnTo>
                    <a:lnTo>
                      <a:pt x="670" y="2344"/>
                    </a:lnTo>
                    <a:lnTo>
                      <a:pt x="691" y="2428"/>
                    </a:lnTo>
                    <a:lnTo>
                      <a:pt x="775" y="2449"/>
                    </a:lnTo>
                    <a:lnTo>
                      <a:pt x="900" y="2449"/>
                    </a:lnTo>
                    <a:lnTo>
                      <a:pt x="942" y="2491"/>
                    </a:lnTo>
                    <a:lnTo>
                      <a:pt x="879" y="2533"/>
                    </a:lnTo>
                    <a:lnTo>
                      <a:pt x="754" y="2533"/>
                    </a:lnTo>
                    <a:lnTo>
                      <a:pt x="754" y="2637"/>
                    </a:lnTo>
                    <a:lnTo>
                      <a:pt x="796" y="2742"/>
                    </a:lnTo>
                    <a:lnTo>
                      <a:pt x="859" y="2742"/>
                    </a:lnTo>
                    <a:lnTo>
                      <a:pt x="942" y="2763"/>
                    </a:lnTo>
                    <a:lnTo>
                      <a:pt x="1068" y="2909"/>
                    </a:lnTo>
                    <a:lnTo>
                      <a:pt x="1110" y="2972"/>
                    </a:lnTo>
                    <a:lnTo>
                      <a:pt x="1068" y="3035"/>
                    </a:lnTo>
                    <a:lnTo>
                      <a:pt x="1068" y="3077"/>
                    </a:lnTo>
                    <a:lnTo>
                      <a:pt x="1382" y="3077"/>
                    </a:lnTo>
                    <a:lnTo>
                      <a:pt x="1465" y="3014"/>
                    </a:lnTo>
                    <a:lnTo>
                      <a:pt x="1465" y="2930"/>
                    </a:lnTo>
                    <a:lnTo>
                      <a:pt x="1507" y="2805"/>
                    </a:lnTo>
                    <a:lnTo>
                      <a:pt x="1591" y="2763"/>
                    </a:lnTo>
                    <a:lnTo>
                      <a:pt x="1675" y="2805"/>
                    </a:lnTo>
                    <a:lnTo>
                      <a:pt x="1675" y="2721"/>
                    </a:lnTo>
                    <a:lnTo>
                      <a:pt x="1612" y="2616"/>
                    </a:lnTo>
                    <a:lnTo>
                      <a:pt x="1570" y="2512"/>
                    </a:lnTo>
                    <a:lnTo>
                      <a:pt x="1570" y="2386"/>
                    </a:lnTo>
                    <a:lnTo>
                      <a:pt x="1528" y="2302"/>
                    </a:lnTo>
                    <a:lnTo>
                      <a:pt x="1528" y="2219"/>
                    </a:lnTo>
                    <a:lnTo>
                      <a:pt x="1591" y="2198"/>
                    </a:lnTo>
                    <a:lnTo>
                      <a:pt x="1633" y="2219"/>
                    </a:lnTo>
                    <a:lnTo>
                      <a:pt x="1695" y="2323"/>
                    </a:lnTo>
                    <a:lnTo>
                      <a:pt x="1675" y="2344"/>
                    </a:lnTo>
                    <a:lnTo>
                      <a:pt x="1695" y="2428"/>
                    </a:lnTo>
                    <a:lnTo>
                      <a:pt x="1779" y="2344"/>
                    </a:lnTo>
                    <a:lnTo>
                      <a:pt x="1779" y="2282"/>
                    </a:lnTo>
                    <a:lnTo>
                      <a:pt x="1737" y="2093"/>
                    </a:lnTo>
                    <a:lnTo>
                      <a:pt x="1800" y="2010"/>
                    </a:lnTo>
                    <a:lnTo>
                      <a:pt x="1821" y="2010"/>
                    </a:lnTo>
                    <a:lnTo>
                      <a:pt x="1884" y="2093"/>
                    </a:lnTo>
                    <a:lnTo>
                      <a:pt x="1884" y="2219"/>
                    </a:lnTo>
                    <a:lnTo>
                      <a:pt x="1926" y="2282"/>
                    </a:lnTo>
                    <a:lnTo>
                      <a:pt x="1926" y="2344"/>
                    </a:lnTo>
                    <a:lnTo>
                      <a:pt x="1842" y="2428"/>
                    </a:lnTo>
                    <a:lnTo>
                      <a:pt x="1842" y="2491"/>
                    </a:lnTo>
                    <a:lnTo>
                      <a:pt x="1884" y="2637"/>
                    </a:lnTo>
                    <a:lnTo>
                      <a:pt x="1926" y="2658"/>
                    </a:lnTo>
                    <a:lnTo>
                      <a:pt x="2009" y="2637"/>
                    </a:lnTo>
                    <a:lnTo>
                      <a:pt x="2156" y="2491"/>
                    </a:lnTo>
                    <a:lnTo>
                      <a:pt x="2219" y="2344"/>
                    </a:lnTo>
                    <a:lnTo>
                      <a:pt x="2219" y="2240"/>
                    </a:lnTo>
                    <a:lnTo>
                      <a:pt x="2239" y="2177"/>
                    </a:lnTo>
                    <a:lnTo>
                      <a:pt x="2302" y="2198"/>
                    </a:lnTo>
                    <a:lnTo>
                      <a:pt x="2344" y="2282"/>
                    </a:lnTo>
                    <a:lnTo>
                      <a:pt x="2323" y="2407"/>
                    </a:lnTo>
                    <a:lnTo>
                      <a:pt x="2260" y="2512"/>
                    </a:lnTo>
                    <a:lnTo>
                      <a:pt x="2260" y="2595"/>
                    </a:lnTo>
                    <a:lnTo>
                      <a:pt x="2344" y="2637"/>
                    </a:lnTo>
                    <a:lnTo>
                      <a:pt x="2449" y="2616"/>
                    </a:lnTo>
                    <a:lnTo>
                      <a:pt x="2532" y="2533"/>
                    </a:lnTo>
                    <a:lnTo>
                      <a:pt x="2574" y="2533"/>
                    </a:lnTo>
                    <a:lnTo>
                      <a:pt x="2574" y="2595"/>
                    </a:lnTo>
                    <a:lnTo>
                      <a:pt x="2532" y="2637"/>
                    </a:lnTo>
                    <a:lnTo>
                      <a:pt x="2428" y="2658"/>
                    </a:lnTo>
                    <a:lnTo>
                      <a:pt x="2344" y="2763"/>
                    </a:lnTo>
                    <a:lnTo>
                      <a:pt x="2156" y="2763"/>
                    </a:lnTo>
                    <a:lnTo>
                      <a:pt x="2009" y="2826"/>
                    </a:lnTo>
                    <a:lnTo>
                      <a:pt x="1988" y="2867"/>
                    </a:lnTo>
                    <a:lnTo>
                      <a:pt x="2009" y="2951"/>
                    </a:lnTo>
                    <a:lnTo>
                      <a:pt x="1884" y="3014"/>
                    </a:lnTo>
                    <a:lnTo>
                      <a:pt x="1800" y="3118"/>
                    </a:lnTo>
                    <a:lnTo>
                      <a:pt x="1716" y="3181"/>
                    </a:lnTo>
                    <a:lnTo>
                      <a:pt x="1675" y="3181"/>
                    </a:lnTo>
                    <a:lnTo>
                      <a:pt x="1570" y="3244"/>
                    </a:lnTo>
                    <a:lnTo>
                      <a:pt x="1570" y="3328"/>
                    </a:lnTo>
                    <a:lnTo>
                      <a:pt x="1507" y="3349"/>
                    </a:lnTo>
                    <a:lnTo>
                      <a:pt x="1486" y="3265"/>
                    </a:lnTo>
                    <a:lnTo>
                      <a:pt x="1465" y="3223"/>
                    </a:lnTo>
                    <a:lnTo>
                      <a:pt x="1382" y="3265"/>
                    </a:lnTo>
                    <a:lnTo>
                      <a:pt x="1298" y="3286"/>
                    </a:lnTo>
                    <a:lnTo>
                      <a:pt x="1298" y="3349"/>
                    </a:lnTo>
                    <a:lnTo>
                      <a:pt x="1277" y="3390"/>
                    </a:lnTo>
                    <a:lnTo>
                      <a:pt x="1319" y="3579"/>
                    </a:lnTo>
                    <a:lnTo>
                      <a:pt x="1319" y="3704"/>
                    </a:lnTo>
                    <a:lnTo>
                      <a:pt x="1361" y="3746"/>
                    </a:lnTo>
                    <a:lnTo>
                      <a:pt x="1465" y="3746"/>
                    </a:lnTo>
                    <a:lnTo>
                      <a:pt x="1528" y="3704"/>
                    </a:lnTo>
                    <a:lnTo>
                      <a:pt x="1633" y="3683"/>
                    </a:lnTo>
                    <a:lnTo>
                      <a:pt x="1695" y="3662"/>
                    </a:lnTo>
                    <a:lnTo>
                      <a:pt x="1779" y="3662"/>
                    </a:lnTo>
                    <a:lnTo>
                      <a:pt x="1842" y="3642"/>
                    </a:lnTo>
                    <a:lnTo>
                      <a:pt x="1926" y="3537"/>
                    </a:lnTo>
                    <a:lnTo>
                      <a:pt x="1988" y="3537"/>
                    </a:lnTo>
                    <a:lnTo>
                      <a:pt x="2009" y="3495"/>
                    </a:lnTo>
                    <a:lnTo>
                      <a:pt x="2114" y="3495"/>
                    </a:lnTo>
                    <a:lnTo>
                      <a:pt x="2135" y="3537"/>
                    </a:lnTo>
                    <a:lnTo>
                      <a:pt x="2428" y="3537"/>
                    </a:lnTo>
                    <a:lnTo>
                      <a:pt x="2470" y="3474"/>
                    </a:lnTo>
                    <a:lnTo>
                      <a:pt x="2553" y="3432"/>
                    </a:lnTo>
                    <a:lnTo>
                      <a:pt x="2616" y="3432"/>
                    </a:lnTo>
                    <a:lnTo>
                      <a:pt x="2616" y="3495"/>
                    </a:lnTo>
                    <a:lnTo>
                      <a:pt x="2553" y="3537"/>
                    </a:lnTo>
                    <a:lnTo>
                      <a:pt x="2532" y="3600"/>
                    </a:lnTo>
                    <a:lnTo>
                      <a:pt x="2449" y="3600"/>
                    </a:lnTo>
                    <a:lnTo>
                      <a:pt x="2407" y="3642"/>
                    </a:lnTo>
                    <a:lnTo>
                      <a:pt x="2239" y="3642"/>
                    </a:lnTo>
                    <a:lnTo>
                      <a:pt x="2135" y="3683"/>
                    </a:lnTo>
                    <a:lnTo>
                      <a:pt x="1947" y="3767"/>
                    </a:lnTo>
                    <a:lnTo>
                      <a:pt x="1884" y="3767"/>
                    </a:lnTo>
                    <a:lnTo>
                      <a:pt x="1800" y="3788"/>
                    </a:lnTo>
                    <a:lnTo>
                      <a:pt x="1800" y="3809"/>
                    </a:lnTo>
                    <a:lnTo>
                      <a:pt x="1905" y="3872"/>
                    </a:lnTo>
                    <a:lnTo>
                      <a:pt x="2051" y="3893"/>
                    </a:lnTo>
                    <a:lnTo>
                      <a:pt x="2135" y="3893"/>
                    </a:lnTo>
                    <a:lnTo>
                      <a:pt x="2239" y="3976"/>
                    </a:lnTo>
                    <a:lnTo>
                      <a:pt x="2239" y="4018"/>
                    </a:lnTo>
                    <a:lnTo>
                      <a:pt x="2030" y="4018"/>
                    </a:lnTo>
                    <a:lnTo>
                      <a:pt x="1947" y="4060"/>
                    </a:lnTo>
                    <a:lnTo>
                      <a:pt x="1905" y="4018"/>
                    </a:lnTo>
                    <a:lnTo>
                      <a:pt x="1800" y="3997"/>
                    </a:lnTo>
                    <a:lnTo>
                      <a:pt x="1779" y="4060"/>
                    </a:lnTo>
                    <a:lnTo>
                      <a:pt x="1737" y="4060"/>
                    </a:lnTo>
                    <a:lnTo>
                      <a:pt x="1695" y="3997"/>
                    </a:lnTo>
                    <a:lnTo>
                      <a:pt x="1633" y="3914"/>
                    </a:lnTo>
                    <a:lnTo>
                      <a:pt x="1570" y="3893"/>
                    </a:lnTo>
                    <a:lnTo>
                      <a:pt x="1423" y="3997"/>
                    </a:lnTo>
                    <a:lnTo>
                      <a:pt x="1423" y="4018"/>
                    </a:lnTo>
                    <a:lnTo>
                      <a:pt x="1486" y="4102"/>
                    </a:lnTo>
                    <a:lnTo>
                      <a:pt x="1507" y="4165"/>
                    </a:lnTo>
                    <a:lnTo>
                      <a:pt x="1486" y="4227"/>
                    </a:lnTo>
                    <a:lnTo>
                      <a:pt x="1507" y="4227"/>
                    </a:lnTo>
                    <a:lnTo>
                      <a:pt x="1486" y="4290"/>
                    </a:lnTo>
                    <a:lnTo>
                      <a:pt x="1507" y="4332"/>
                    </a:lnTo>
                    <a:lnTo>
                      <a:pt x="1591" y="4395"/>
                    </a:lnTo>
                    <a:lnTo>
                      <a:pt x="1591" y="4437"/>
                    </a:lnTo>
                    <a:lnTo>
                      <a:pt x="1612" y="4499"/>
                    </a:lnTo>
                    <a:lnTo>
                      <a:pt x="1633" y="4478"/>
                    </a:lnTo>
                    <a:lnTo>
                      <a:pt x="1716" y="4541"/>
                    </a:lnTo>
                    <a:lnTo>
                      <a:pt x="1716" y="4604"/>
                    </a:lnTo>
                    <a:lnTo>
                      <a:pt x="1779" y="4688"/>
                    </a:lnTo>
                    <a:lnTo>
                      <a:pt x="1800" y="4646"/>
                    </a:lnTo>
                    <a:lnTo>
                      <a:pt x="1884" y="4688"/>
                    </a:lnTo>
                    <a:lnTo>
                      <a:pt x="1926" y="4751"/>
                    </a:lnTo>
                    <a:lnTo>
                      <a:pt x="1988" y="4792"/>
                    </a:lnTo>
                    <a:lnTo>
                      <a:pt x="1988" y="4855"/>
                    </a:lnTo>
                    <a:lnTo>
                      <a:pt x="2114" y="4960"/>
                    </a:lnTo>
                    <a:lnTo>
                      <a:pt x="2239" y="4918"/>
                    </a:lnTo>
                    <a:lnTo>
                      <a:pt x="2260" y="4834"/>
                    </a:lnTo>
                    <a:lnTo>
                      <a:pt x="2323" y="4834"/>
                    </a:lnTo>
                    <a:lnTo>
                      <a:pt x="2344" y="4897"/>
                    </a:lnTo>
                    <a:lnTo>
                      <a:pt x="2428" y="4855"/>
                    </a:lnTo>
                    <a:lnTo>
                      <a:pt x="2449" y="4897"/>
                    </a:lnTo>
                    <a:lnTo>
                      <a:pt x="2449" y="4960"/>
                    </a:lnTo>
                    <a:lnTo>
                      <a:pt x="2407" y="5023"/>
                    </a:lnTo>
                    <a:lnTo>
                      <a:pt x="2344" y="5023"/>
                    </a:lnTo>
                    <a:lnTo>
                      <a:pt x="2239" y="5106"/>
                    </a:lnTo>
                    <a:lnTo>
                      <a:pt x="2239" y="5148"/>
                    </a:lnTo>
                    <a:lnTo>
                      <a:pt x="2428" y="5336"/>
                    </a:lnTo>
                    <a:lnTo>
                      <a:pt x="2470" y="5357"/>
                    </a:lnTo>
                    <a:lnTo>
                      <a:pt x="2532" y="5420"/>
                    </a:lnTo>
                    <a:lnTo>
                      <a:pt x="2512" y="5567"/>
                    </a:lnTo>
                    <a:lnTo>
                      <a:pt x="2532" y="5650"/>
                    </a:lnTo>
                    <a:lnTo>
                      <a:pt x="2574" y="5650"/>
                    </a:lnTo>
                    <a:lnTo>
                      <a:pt x="2616" y="5587"/>
                    </a:lnTo>
                    <a:lnTo>
                      <a:pt x="2658" y="5567"/>
                    </a:lnTo>
                    <a:lnTo>
                      <a:pt x="2721" y="5650"/>
                    </a:lnTo>
                    <a:lnTo>
                      <a:pt x="2784" y="5629"/>
                    </a:lnTo>
                    <a:lnTo>
                      <a:pt x="2867" y="5525"/>
                    </a:lnTo>
                    <a:lnTo>
                      <a:pt x="2888" y="5420"/>
                    </a:lnTo>
                    <a:lnTo>
                      <a:pt x="2930" y="5357"/>
                    </a:lnTo>
                    <a:lnTo>
                      <a:pt x="2930" y="5315"/>
                    </a:lnTo>
                    <a:lnTo>
                      <a:pt x="2867" y="5148"/>
                    </a:lnTo>
                    <a:lnTo>
                      <a:pt x="2846" y="5023"/>
                    </a:lnTo>
                    <a:lnTo>
                      <a:pt x="2888" y="4939"/>
                    </a:lnTo>
                    <a:lnTo>
                      <a:pt x="2951" y="4855"/>
                    </a:lnTo>
                    <a:lnTo>
                      <a:pt x="2951" y="4499"/>
                    </a:lnTo>
                    <a:lnTo>
                      <a:pt x="2972" y="4395"/>
                    </a:lnTo>
                    <a:lnTo>
                      <a:pt x="2972" y="4311"/>
                    </a:lnTo>
                    <a:lnTo>
                      <a:pt x="3056" y="4227"/>
                    </a:lnTo>
                    <a:lnTo>
                      <a:pt x="3056" y="4206"/>
                    </a:lnTo>
                    <a:lnTo>
                      <a:pt x="2972" y="4165"/>
                    </a:lnTo>
                    <a:lnTo>
                      <a:pt x="3056" y="4060"/>
                    </a:lnTo>
                    <a:lnTo>
                      <a:pt x="3181" y="4081"/>
                    </a:lnTo>
                    <a:lnTo>
                      <a:pt x="3202" y="4081"/>
                    </a:lnTo>
                    <a:lnTo>
                      <a:pt x="3244" y="3976"/>
                    </a:lnTo>
                    <a:lnTo>
                      <a:pt x="3244" y="3809"/>
                    </a:lnTo>
                    <a:lnTo>
                      <a:pt x="3265" y="3683"/>
                    </a:lnTo>
                    <a:lnTo>
                      <a:pt x="3265" y="3558"/>
                    </a:lnTo>
                    <a:lnTo>
                      <a:pt x="3181" y="3432"/>
                    </a:lnTo>
                    <a:lnTo>
                      <a:pt x="3181" y="3286"/>
                    </a:lnTo>
                    <a:lnTo>
                      <a:pt x="3244" y="3265"/>
                    </a:lnTo>
                    <a:lnTo>
                      <a:pt x="3348" y="3328"/>
                    </a:lnTo>
                    <a:lnTo>
                      <a:pt x="3390" y="3223"/>
                    </a:lnTo>
                    <a:lnTo>
                      <a:pt x="3369" y="3181"/>
                    </a:lnTo>
                    <a:lnTo>
                      <a:pt x="3369" y="3056"/>
                    </a:lnTo>
                    <a:lnTo>
                      <a:pt x="3390" y="2951"/>
                    </a:lnTo>
                    <a:lnTo>
                      <a:pt x="3369" y="2742"/>
                    </a:lnTo>
                    <a:lnTo>
                      <a:pt x="3348" y="2616"/>
                    </a:lnTo>
                    <a:lnTo>
                      <a:pt x="3369" y="2554"/>
                    </a:lnTo>
                    <a:lnTo>
                      <a:pt x="3495" y="2449"/>
                    </a:lnTo>
                    <a:lnTo>
                      <a:pt x="3495" y="2386"/>
                    </a:lnTo>
                    <a:lnTo>
                      <a:pt x="3474" y="2323"/>
                    </a:lnTo>
                    <a:lnTo>
                      <a:pt x="3474" y="2282"/>
                    </a:lnTo>
                    <a:lnTo>
                      <a:pt x="3579" y="2282"/>
                    </a:lnTo>
                    <a:lnTo>
                      <a:pt x="3725" y="2135"/>
                    </a:lnTo>
                    <a:lnTo>
                      <a:pt x="3830" y="2135"/>
                    </a:lnTo>
                    <a:lnTo>
                      <a:pt x="3934" y="2114"/>
                    </a:lnTo>
                    <a:lnTo>
                      <a:pt x="3997" y="2219"/>
                    </a:lnTo>
                    <a:lnTo>
                      <a:pt x="4039" y="2198"/>
                    </a:lnTo>
                    <a:lnTo>
                      <a:pt x="4081" y="2114"/>
                    </a:lnTo>
                    <a:lnTo>
                      <a:pt x="4102" y="2072"/>
                    </a:lnTo>
                    <a:lnTo>
                      <a:pt x="4102" y="1926"/>
                    </a:lnTo>
                    <a:lnTo>
                      <a:pt x="4018" y="1905"/>
                    </a:lnTo>
                    <a:lnTo>
                      <a:pt x="3767" y="1821"/>
                    </a:lnTo>
                    <a:lnTo>
                      <a:pt x="3662" y="1779"/>
                    </a:lnTo>
                    <a:lnTo>
                      <a:pt x="3495" y="1612"/>
                    </a:lnTo>
                    <a:lnTo>
                      <a:pt x="3411" y="1570"/>
                    </a:lnTo>
                    <a:lnTo>
                      <a:pt x="3286" y="1382"/>
                    </a:lnTo>
                    <a:lnTo>
                      <a:pt x="3244" y="1361"/>
                    </a:lnTo>
                    <a:lnTo>
                      <a:pt x="3097" y="1361"/>
                    </a:lnTo>
                    <a:lnTo>
                      <a:pt x="3056" y="1277"/>
                    </a:lnTo>
                    <a:lnTo>
                      <a:pt x="3056" y="1193"/>
                    </a:lnTo>
                    <a:lnTo>
                      <a:pt x="2972" y="942"/>
                    </a:lnTo>
                    <a:lnTo>
                      <a:pt x="2888" y="733"/>
                    </a:lnTo>
                    <a:lnTo>
                      <a:pt x="2742" y="608"/>
                    </a:lnTo>
                    <a:lnTo>
                      <a:pt x="2658" y="670"/>
                    </a:lnTo>
                    <a:lnTo>
                      <a:pt x="2637" y="775"/>
                    </a:lnTo>
                    <a:lnTo>
                      <a:pt x="2658" y="984"/>
                    </a:lnTo>
                    <a:lnTo>
                      <a:pt x="2658" y="1131"/>
                    </a:lnTo>
                    <a:lnTo>
                      <a:pt x="2574" y="1193"/>
                    </a:lnTo>
                    <a:lnTo>
                      <a:pt x="2553" y="1173"/>
                    </a:lnTo>
                    <a:lnTo>
                      <a:pt x="2553" y="1131"/>
                    </a:lnTo>
                    <a:lnTo>
                      <a:pt x="2553" y="963"/>
                    </a:lnTo>
                    <a:lnTo>
                      <a:pt x="2553" y="733"/>
                    </a:lnTo>
                    <a:lnTo>
                      <a:pt x="2616" y="670"/>
                    </a:lnTo>
                    <a:lnTo>
                      <a:pt x="2616" y="545"/>
                    </a:lnTo>
                    <a:lnTo>
                      <a:pt x="2553" y="419"/>
                    </a:lnTo>
                    <a:lnTo>
                      <a:pt x="2449" y="231"/>
                    </a:lnTo>
                    <a:lnTo>
                      <a:pt x="2344" y="189"/>
                    </a:lnTo>
                    <a:lnTo>
                      <a:pt x="2260" y="231"/>
                    </a:lnTo>
                    <a:lnTo>
                      <a:pt x="2219" y="315"/>
                    </a:lnTo>
                    <a:lnTo>
                      <a:pt x="2156" y="294"/>
                    </a:lnTo>
                    <a:lnTo>
                      <a:pt x="2135" y="147"/>
                    </a:lnTo>
                    <a:lnTo>
                      <a:pt x="203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521;p45">
              <a:extLst>
                <a:ext uri="{FF2B5EF4-FFF2-40B4-BE49-F238E27FC236}">
                  <a16:creationId xmlns:a16="http://schemas.microsoft.com/office/drawing/2014/main" id="{C4099335-6611-448A-95D9-CEF829010D61}"/>
                </a:ext>
              </a:extLst>
            </p:cNvPr>
            <p:cNvSpPr/>
            <p:nvPr/>
          </p:nvSpPr>
          <p:spPr>
            <a:xfrm>
              <a:off x="4614379" y="2777935"/>
              <a:ext cx="83472" cy="139700"/>
            </a:xfrm>
            <a:custGeom>
              <a:avLst/>
              <a:gdLst/>
              <a:ahLst/>
              <a:cxnLst/>
              <a:rect l="l" t="t" r="r" b="b"/>
              <a:pathLst>
                <a:path w="7010" h="12284" extrusionOk="0">
                  <a:moveTo>
                    <a:pt x="4122" y="1"/>
                  </a:moveTo>
                  <a:lnTo>
                    <a:pt x="4122" y="43"/>
                  </a:lnTo>
                  <a:lnTo>
                    <a:pt x="4080" y="126"/>
                  </a:lnTo>
                  <a:lnTo>
                    <a:pt x="4017" y="126"/>
                  </a:lnTo>
                  <a:lnTo>
                    <a:pt x="3996" y="147"/>
                  </a:lnTo>
                  <a:lnTo>
                    <a:pt x="4059" y="231"/>
                  </a:lnTo>
                  <a:lnTo>
                    <a:pt x="4080" y="357"/>
                  </a:lnTo>
                  <a:lnTo>
                    <a:pt x="4289" y="671"/>
                  </a:lnTo>
                  <a:lnTo>
                    <a:pt x="4331" y="796"/>
                  </a:lnTo>
                  <a:lnTo>
                    <a:pt x="4331" y="1005"/>
                  </a:lnTo>
                  <a:lnTo>
                    <a:pt x="4310" y="1089"/>
                  </a:lnTo>
                  <a:lnTo>
                    <a:pt x="4373" y="1277"/>
                  </a:lnTo>
                  <a:lnTo>
                    <a:pt x="4415" y="1382"/>
                  </a:lnTo>
                  <a:lnTo>
                    <a:pt x="4415" y="1424"/>
                  </a:lnTo>
                  <a:lnTo>
                    <a:pt x="4373" y="1424"/>
                  </a:lnTo>
                  <a:lnTo>
                    <a:pt x="4289" y="1528"/>
                  </a:lnTo>
                  <a:lnTo>
                    <a:pt x="4310" y="1633"/>
                  </a:lnTo>
                  <a:lnTo>
                    <a:pt x="4373" y="1738"/>
                  </a:lnTo>
                  <a:lnTo>
                    <a:pt x="4394" y="1800"/>
                  </a:lnTo>
                  <a:lnTo>
                    <a:pt x="4457" y="1821"/>
                  </a:lnTo>
                  <a:lnTo>
                    <a:pt x="4478" y="1905"/>
                  </a:lnTo>
                  <a:lnTo>
                    <a:pt x="4457" y="1926"/>
                  </a:lnTo>
                  <a:lnTo>
                    <a:pt x="4457" y="2010"/>
                  </a:lnTo>
                  <a:lnTo>
                    <a:pt x="4394" y="2051"/>
                  </a:lnTo>
                  <a:lnTo>
                    <a:pt x="4206" y="2031"/>
                  </a:lnTo>
                  <a:lnTo>
                    <a:pt x="4017" y="1926"/>
                  </a:lnTo>
                  <a:lnTo>
                    <a:pt x="3955" y="1947"/>
                  </a:lnTo>
                  <a:lnTo>
                    <a:pt x="3892" y="2031"/>
                  </a:lnTo>
                  <a:lnTo>
                    <a:pt x="3913" y="2093"/>
                  </a:lnTo>
                  <a:lnTo>
                    <a:pt x="3976" y="2093"/>
                  </a:lnTo>
                  <a:lnTo>
                    <a:pt x="4080" y="2156"/>
                  </a:lnTo>
                  <a:lnTo>
                    <a:pt x="4080" y="2219"/>
                  </a:lnTo>
                  <a:lnTo>
                    <a:pt x="4017" y="2261"/>
                  </a:lnTo>
                  <a:lnTo>
                    <a:pt x="3976" y="2365"/>
                  </a:lnTo>
                  <a:lnTo>
                    <a:pt x="3892" y="2407"/>
                  </a:lnTo>
                  <a:lnTo>
                    <a:pt x="3871" y="2449"/>
                  </a:lnTo>
                  <a:lnTo>
                    <a:pt x="3787" y="2470"/>
                  </a:lnTo>
                  <a:lnTo>
                    <a:pt x="3745" y="2575"/>
                  </a:lnTo>
                  <a:lnTo>
                    <a:pt x="3766" y="2679"/>
                  </a:lnTo>
                  <a:lnTo>
                    <a:pt x="3766" y="2847"/>
                  </a:lnTo>
                  <a:lnTo>
                    <a:pt x="3787" y="2930"/>
                  </a:lnTo>
                  <a:lnTo>
                    <a:pt x="3871" y="2930"/>
                  </a:lnTo>
                  <a:lnTo>
                    <a:pt x="3976" y="2993"/>
                  </a:lnTo>
                  <a:lnTo>
                    <a:pt x="4059" y="3077"/>
                  </a:lnTo>
                  <a:lnTo>
                    <a:pt x="4122" y="3286"/>
                  </a:lnTo>
                  <a:lnTo>
                    <a:pt x="4164" y="3495"/>
                  </a:lnTo>
                  <a:lnTo>
                    <a:pt x="4122" y="3516"/>
                  </a:lnTo>
                  <a:lnTo>
                    <a:pt x="4185" y="3621"/>
                  </a:lnTo>
                  <a:lnTo>
                    <a:pt x="4289" y="3684"/>
                  </a:lnTo>
                  <a:lnTo>
                    <a:pt x="4415" y="3516"/>
                  </a:lnTo>
                  <a:lnTo>
                    <a:pt x="4478" y="3412"/>
                  </a:lnTo>
                  <a:lnTo>
                    <a:pt x="4478" y="3349"/>
                  </a:lnTo>
                  <a:lnTo>
                    <a:pt x="4520" y="3286"/>
                  </a:lnTo>
                  <a:lnTo>
                    <a:pt x="4540" y="3286"/>
                  </a:lnTo>
                  <a:cubicBezTo>
                    <a:pt x="4624" y="3370"/>
                    <a:pt x="4708" y="3453"/>
                    <a:pt x="4729" y="3558"/>
                  </a:cubicBezTo>
                  <a:lnTo>
                    <a:pt x="4729" y="3579"/>
                  </a:lnTo>
                  <a:lnTo>
                    <a:pt x="4687" y="3704"/>
                  </a:lnTo>
                  <a:lnTo>
                    <a:pt x="4687" y="3809"/>
                  </a:lnTo>
                  <a:lnTo>
                    <a:pt x="4729" y="3872"/>
                  </a:lnTo>
                  <a:lnTo>
                    <a:pt x="4792" y="3830"/>
                  </a:lnTo>
                  <a:lnTo>
                    <a:pt x="4917" y="3725"/>
                  </a:lnTo>
                  <a:lnTo>
                    <a:pt x="4980" y="3872"/>
                  </a:lnTo>
                  <a:lnTo>
                    <a:pt x="4917" y="3976"/>
                  </a:lnTo>
                  <a:lnTo>
                    <a:pt x="4833" y="4018"/>
                  </a:lnTo>
                  <a:lnTo>
                    <a:pt x="4771" y="3976"/>
                  </a:lnTo>
                  <a:lnTo>
                    <a:pt x="4792" y="4102"/>
                  </a:lnTo>
                  <a:lnTo>
                    <a:pt x="4729" y="4144"/>
                  </a:lnTo>
                  <a:lnTo>
                    <a:pt x="4666" y="4123"/>
                  </a:lnTo>
                  <a:lnTo>
                    <a:pt x="4624" y="4018"/>
                  </a:lnTo>
                  <a:lnTo>
                    <a:pt x="4603" y="3914"/>
                  </a:lnTo>
                  <a:lnTo>
                    <a:pt x="4582" y="3872"/>
                  </a:lnTo>
                  <a:lnTo>
                    <a:pt x="4499" y="3893"/>
                  </a:lnTo>
                  <a:lnTo>
                    <a:pt x="4457" y="3872"/>
                  </a:lnTo>
                  <a:lnTo>
                    <a:pt x="4415" y="3976"/>
                  </a:lnTo>
                  <a:lnTo>
                    <a:pt x="4478" y="4123"/>
                  </a:lnTo>
                  <a:lnTo>
                    <a:pt x="4478" y="4228"/>
                  </a:lnTo>
                  <a:lnTo>
                    <a:pt x="4394" y="4248"/>
                  </a:lnTo>
                  <a:lnTo>
                    <a:pt x="4310" y="4353"/>
                  </a:lnTo>
                  <a:lnTo>
                    <a:pt x="4310" y="4416"/>
                  </a:lnTo>
                  <a:lnTo>
                    <a:pt x="4457" y="4562"/>
                  </a:lnTo>
                  <a:lnTo>
                    <a:pt x="4499" y="4646"/>
                  </a:lnTo>
                  <a:lnTo>
                    <a:pt x="4457" y="4813"/>
                  </a:lnTo>
                  <a:lnTo>
                    <a:pt x="4373" y="4855"/>
                  </a:lnTo>
                  <a:lnTo>
                    <a:pt x="4289" y="4834"/>
                  </a:lnTo>
                  <a:lnTo>
                    <a:pt x="4268" y="4876"/>
                  </a:lnTo>
                  <a:lnTo>
                    <a:pt x="4352" y="4981"/>
                  </a:lnTo>
                  <a:lnTo>
                    <a:pt x="4415" y="4960"/>
                  </a:lnTo>
                  <a:lnTo>
                    <a:pt x="4499" y="4876"/>
                  </a:lnTo>
                  <a:lnTo>
                    <a:pt x="4603" y="5148"/>
                  </a:lnTo>
                  <a:lnTo>
                    <a:pt x="4666" y="5441"/>
                  </a:lnTo>
                  <a:lnTo>
                    <a:pt x="4624" y="5588"/>
                  </a:lnTo>
                  <a:lnTo>
                    <a:pt x="4624" y="5860"/>
                  </a:lnTo>
                  <a:lnTo>
                    <a:pt x="4520" y="6236"/>
                  </a:lnTo>
                  <a:lnTo>
                    <a:pt x="4561" y="6404"/>
                  </a:lnTo>
                  <a:lnTo>
                    <a:pt x="4499" y="6592"/>
                  </a:lnTo>
                  <a:lnTo>
                    <a:pt x="4373" y="6655"/>
                  </a:lnTo>
                  <a:lnTo>
                    <a:pt x="4310" y="6843"/>
                  </a:lnTo>
                  <a:lnTo>
                    <a:pt x="4310" y="7031"/>
                  </a:lnTo>
                  <a:lnTo>
                    <a:pt x="4248" y="7136"/>
                  </a:lnTo>
                  <a:lnTo>
                    <a:pt x="4206" y="7241"/>
                  </a:lnTo>
                  <a:lnTo>
                    <a:pt x="4080" y="7366"/>
                  </a:lnTo>
                  <a:lnTo>
                    <a:pt x="3829" y="7533"/>
                  </a:lnTo>
                  <a:lnTo>
                    <a:pt x="3724" y="7554"/>
                  </a:lnTo>
                  <a:lnTo>
                    <a:pt x="3662" y="7659"/>
                  </a:lnTo>
                  <a:lnTo>
                    <a:pt x="3536" y="7575"/>
                  </a:lnTo>
                  <a:lnTo>
                    <a:pt x="3411" y="7429"/>
                  </a:lnTo>
                  <a:lnTo>
                    <a:pt x="3411" y="7345"/>
                  </a:lnTo>
                  <a:lnTo>
                    <a:pt x="3452" y="7324"/>
                  </a:lnTo>
                  <a:lnTo>
                    <a:pt x="3515" y="7220"/>
                  </a:lnTo>
                  <a:lnTo>
                    <a:pt x="3515" y="7157"/>
                  </a:lnTo>
                  <a:lnTo>
                    <a:pt x="3578" y="7073"/>
                  </a:lnTo>
                  <a:lnTo>
                    <a:pt x="3578" y="7052"/>
                  </a:lnTo>
                  <a:lnTo>
                    <a:pt x="3452" y="7073"/>
                  </a:lnTo>
                  <a:lnTo>
                    <a:pt x="3348" y="7178"/>
                  </a:lnTo>
                  <a:lnTo>
                    <a:pt x="3222" y="7241"/>
                  </a:lnTo>
                  <a:lnTo>
                    <a:pt x="3201" y="7345"/>
                  </a:lnTo>
                  <a:lnTo>
                    <a:pt x="3264" y="7471"/>
                  </a:lnTo>
                  <a:lnTo>
                    <a:pt x="3306" y="7722"/>
                  </a:lnTo>
                  <a:lnTo>
                    <a:pt x="3264" y="7868"/>
                  </a:lnTo>
                  <a:lnTo>
                    <a:pt x="3139" y="7994"/>
                  </a:lnTo>
                  <a:lnTo>
                    <a:pt x="3139" y="8077"/>
                  </a:lnTo>
                  <a:lnTo>
                    <a:pt x="3076" y="8119"/>
                  </a:lnTo>
                  <a:lnTo>
                    <a:pt x="3055" y="8329"/>
                  </a:lnTo>
                  <a:lnTo>
                    <a:pt x="3118" y="8391"/>
                  </a:lnTo>
                  <a:lnTo>
                    <a:pt x="3118" y="8475"/>
                  </a:lnTo>
                  <a:lnTo>
                    <a:pt x="3076" y="8496"/>
                  </a:lnTo>
                  <a:lnTo>
                    <a:pt x="3118" y="8517"/>
                  </a:lnTo>
                  <a:lnTo>
                    <a:pt x="3076" y="8601"/>
                  </a:lnTo>
                  <a:lnTo>
                    <a:pt x="3034" y="8601"/>
                  </a:lnTo>
                  <a:lnTo>
                    <a:pt x="3055" y="8642"/>
                  </a:lnTo>
                  <a:lnTo>
                    <a:pt x="2992" y="8684"/>
                  </a:lnTo>
                  <a:lnTo>
                    <a:pt x="2929" y="8621"/>
                  </a:lnTo>
                  <a:lnTo>
                    <a:pt x="2846" y="8684"/>
                  </a:lnTo>
                  <a:lnTo>
                    <a:pt x="2804" y="8642"/>
                  </a:lnTo>
                  <a:lnTo>
                    <a:pt x="2762" y="8517"/>
                  </a:lnTo>
                  <a:lnTo>
                    <a:pt x="2741" y="8496"/>
                  </a:lnTo>
                  <a:lnTo>
                    <a:pt x="2657" y="8538"/>
                  </a:lnTo>
                  <a:lnTo>
                    <a:pt x="2595" y="8538"/>
                  </a:lnTo>
                  <a:lnTo>
                    <a:pt x="2553" y="8517"/>
                  </a:lnTo>
                  <a:lnTo>
                    <a:pt x="2302" y="8601"/>
                  </a:lnTo>
                  <a:lnTo>
                    <a:pt x="2176" y="8642"/>
                  </a:lnTo>
                  <a:lnTo>
                    <a:pt x="2030" y="8705"/>
                  </a:lnTo>
                  <a:lnTo>
                    <a:pt x="1883" y="8705"/>
                  </a:lnTo>
                  <a:lnTo>
                    <a:pt x="1758" y="8747"/>
                  </a:lnTo>
                  <a:lnTo>
                    <a:pt x="1695" y="8726"/>
                  </a:lnTo>
                  <a:lnTo>
                    <a:pt x="1569" y="8747"/>
                  </a:lnTo>
                  <a:lnTo>
                    <a:pt x="1360" y="8914"/>
                  </a:lnTo>
                  <a:lnTo>
                    <a:pt x="1297" y="9040"/>
                  </a:lnTo>
                  <a:lnTo>
                    <a:pt x="1235" y="9082"/>
                  </a:lnTo>
                  <a:lnTo>
                    <a:pt x="1193" y="9165"/>
                  </a:lnTo>
                  <a:lnTo>
                    <a:pt x="1046" y="9354"/>
                  </a:lnTo>
                  <a:lnTo>
                    <a:pt x="942" y="9375"/>
                  </a:lnTo>
                  <a:lnTo>
                    <a:pt x="858" y="9479"/>
                  </a:lnTo>
                  <a:lnTo>
                    <a:pt x="837" y="9563"/>
                  </a:lnTo>
                  <a:lnTo>
                    <a:pt x="753" y="9647"/>
                  </a:lnTo>
                  <a:lnTo>
                    <a:pt x="607" y="9668"/>
                  </a:lnTo>
                  <a:lnTo>
                    <a:pt x="544" y="9751"/>
                  </a:lnTo>
                  <a:lnTo>
                    <a:pt x="565" y="9940"/>
                  </a:lnTo>
                  <a:lnTo>
                    <a:pt x="628" y="9961"/>
                  </a:lnTo>
                  <a:lnTo>
                    <a:pt x="649" y="10002"/>
                  </a:lnTo>
                  <a:lnTo>
                    <a:pt x="628" y="10065"/>
                  </a:lnTo>
                  <a:lnTo>
                    <a:pt x="607" y="10044"/>
                  </a:lnTo>
                  <a:lnTo>
                    <a:pt x="481" y="10149"/>
                  </a:lnTo>
                  <a:lnTo>
                    <a:pt x="439" y="10212"/>
                  </a:lnTo>
                  <a:lnTo>
                    <a:pt x="377" y="10274"/>
                  </a:lnTo>
                  <a:lnTo>
                    <a:pt x="272" y="10379"/>
                  </a:lnTo>
                  <a:lnTo>
                    <a:pt x="209" y="10463"/>
                  </a:lnTo>
                  <a:lnTo>
                    <a:pt x="105" y="10463"/>
                  </a:lnTo>
                  <a:lnTo>
                    <a:pt x="0" y="10505"/>
                  </a:lnTo>
                  <a:lnTo>
                    <a:pt x="105" y="10505"/>
                  </a:lnTo>
                  <a:lnTo>
                    <a:pt x="167" y="10609"/>
                  </a:lnTo>
                  <a:lnTo>
                    <a:pt x="209" y="10735"/>
                  </a:lnTo>
                  <a:lnTo>
                    <a:pt x="167" y="10777"/>
                  </a:lnTo>
                  <a:lnTo>
                    <a:pt x="126" y="10693"/>
                  </a:lnTo>
                  <a:lnTo>
                    <a:pt x="84" y="10609"/>
                  </a:lnTo>
                  <a:lnTo>
                    <a:pt x="63" y="10714"/>
                  </a:lnTo>
                  <a:lnTo>
                    <a:pt x="84" y="10818"/>
                  </a:lnTo>
                  <a:lnTo>
                    <a:pt x="167" y="10839"/>
                  </a:lnTo>
                  <a:lnTo>
                    <a:pt x="167" y="10923"/>
                  </a:lnTo>
                  <a:lnTo>
                    <a:pt x="126" y="11007"/>
                  </a:lnTo>
                  <a:lnTo>
                    <a:pt x="126" y="11007"/>
                  </a:lnTo>
                  <a:lnTo>
                    <a:pt x="188" y="10965"/>
                  </a:lnTo>
                  <a:lnTo>
                    <a:pt x="230" y="10902"/>
                  </a:lnTo>
                  <a:lnTo>
                    <a:pt x="314" y="10860"/>
                  </a:lnTo>
                  <a:lnTo>
                    <a:pt x="377" y="10902"/>
                  </a:lnTo>
                  <a:lnTo>
                    <a:pt x="314" y="10944"/>
                  </a:lnTo>
                  <a:lnTo>
                    <a:pt x="377" y="10965"/>
                  </a:lnTo>
                  <a:lnTo>
                    <a:pt x="439" y="10944"/>
                  </a:lnTo>
                  <a:lnTo>
                    <a:pt x="439" y="10839"/>
                  </a:lnTo>
                  <a:lnTo>
                    <a:pt x="398" y="10798"/>
                  </a:lnTo>
                  <a:lnTo>
                    <a:pt x="293" y="10818"/>
                  </a:lnTo>
                  <a:lnTo>
                    <a:pt x="293" y="10777"/>
                  </a:lnTo>
                  <a:lnTo>
                    <a:pt x="314" y="10714"/>
                  </a:lnTo>
                  <a:lnTo>
                    <a:pt x="293" y="10630"/>
                  </a:lnTo>
                  <a:lnTo>
                    <a:pt x="335" y="10588"/>
                  </a:lnTo>
                  <a:lnTo>
                    <a:pt x="439" y="10609"/>
                  </a:lnTo>
                  <a:lnTo>
                    <a:pt x="544" y="10798"/>
                  </a:lnTo>
                  <a:lnTo>
                    <a:pt x="586" y="10923"/>
                  </a:lnTo>
                  <a:lnTo>
                    <a:pt x="628" y="10986"/>
                  </a:lnTo>
                  <a:lnTo>
                    <a:pt x="628" y="11153"/>
                  </a:lnTo>
                  <a:lnTo>
                    <a:pt x="544" y="11342"/>
                  </a:lnTo>
                  <a:lnTo>
                    <a:pt x="439" y="11342"/>
                  </a:lnTo>
                  <a:lnTo>
                    <a:pt x="481" y="11383"/>
                  </a:lnTo>
                  <a:lnTo>
                    <a:pt x="544" y="11551"/>
                  </a:lnTo>
                  <a:lnTo>
                    <a:pt x="586" y="11760"/>
                  </a:lnTo>
                  <a:lnTo>
                    <a:pt x="691" y="11865"/>
                  </a:lnTo>
                  <a:lnTo>
                    <a:pt x="691" y="11969"/>
                  </a:lnTo>
                  <a:lnTo>
                    <a:pt x="628" y="12011"/>
                  </a:lnTo>
                  <a:lnTo>
                    <a:pt x="711" y="12095"/>
                  </a:lnTo>
                  <a:lnTo>
                    <a:pt x="795" y="12095"/>
                  </a:lnTo>
                  <a:lnTo>
                    <a:pt x="858" y="12158"/>
                  </a:lnTo>
                  <a:lnTo>
                    <a:pt x="900" y="12095"/>
                  </a:lnTo>
                  <a:lnTo>
                    <a:pt x="900" y="12053"/>
                  </a:lnTo>
                  <a:lnTo>
                    <a:pt x="816" y="11906"/>
                  </a:lnTo>
                  <a:lnTo>
                    <a:pt x="816" y="11739"/>
                  </a:lnTo>
                  <a:lnTo>
                    <a:pt x="858" y="11676"/>
                  </a:lnTo>
                  <a:lnTo>
                    <a:pt x="921" y="11739"/>
                  </a:lnTo>
                  <a:lnTo>
                    <a:pt x="900" y="11781"/>
                  </a:lnTo>
                  <a:lnTo>
                    <a:pt x="900" y="11844"/>
                  </a:lnTo>
                  <a:lnTo>
                    <a:pt x="963" y="11948"/>
                  </a:lnTo>
                  <a:lnTo>
                    <a:pt x="1004" y="12095"/>
                  </a:lnTo>
                  <a:lnTo>
                    <a:pt x="963" y="12199"/>
                  </a:lnTo>
                  <a:lnTo>
                    <a:pt x="1004" y="12283"/>
                  </a:lnTo>
                  <a:lnTo>
                    <a:pt x="1109" y="12220"/>
                  </a:lnTo>
                  <a:lnTo>
                    <a:pt x="1214" y="12074"/>
                  </a:lnTo>
                  <a:lnTo>
                    <a:pt x="1109" y="11969"/>
                  </a:lnTo>
                  <a:lnTo>
                    <a:pt x="1109" y="11906"/>
                  </a:lnTo>
                  <a:lnTo>
                    <a:pt x="1151" y="11886"/>
                  </a:lnTo>
                  <a:lnTo>
                    <a:pt x="1235" y="11906"/>
                  </a:lnTo>
                  <a:lnTo>
                    <a:pt x="1276" y="11948"/>
                  </a:lnTo>
                  <a:lnTo>
                    <a:pt x="1318" y="11844"/>
                  </a:lnTo>
                  <a:lnTo>
                    <a:pt x="1318" y="11655"/>
                  </a:lnTo>
                  <a:lnTo>
                    <a:pt x="1276" y="11572"/>
                  </a:lnTo>
                  <a:lnTo>
                    <a:pt x="1276" y="11237"/>
                  </a:lnTo>
                  <a:lnTo>
                    <a:pt x="1276" y="11049"/>
                  </a:lnTo>
                  <a:lnTo>
                    <a:pt x="1339" y="10944"/>
                  </a:lnTo>
                  <a:lnTo>
                    <a:pt x="1444" y="10839"/>
                  </a:lnTo>
                  <a:lnTo>
                    <a:pt x="1423" y="10777"/>
                  </a:lnTo>
                  <a:lnTo>
                    <a:pt x="1360" y="10735"/>
                  </a:lnTo>
                  <a:lnTo>
                    <a:pt x="1360" y="10630"/>
                  </a:lnTo>
                  <a:lnTo>
                    <a:pt x="1318" y="10630"/>
                  </a:lnTo>
                  <a:lnTo>
                    <a:pt x="1339" y="10567"/>
                  </a:lnTo>
                  <a:lnTo>
                    <a:pt x="1151" y="10567"/>
                  </a:lnTo>
                  <a:lnTo>
                    <a:pt x="1130" y="10505"/>
                  </a:lnTo>
                  <a:lnTo>
                    <a:pt x="1235" y="10463"/>
                  </a:lnTo>
                  <a:lnTo>
                    <a:pt x="1255" y="10379"/>
                  </a:lnTo>
                  <a:lnTo>
                    <a:pt x="1235" y="10212"/>
                  </a:lnTo>
                  <a:lnTo>
                    <a:pt x="1151" y="10170"/>
                  </a:lnTo>
                  <a:lnTo>
                    <a:pt x="1067" y="10191"/>
                  </a:lnTo>
                  <a:lnTo>
                    <a:pt x="1067" y="10212"/>
                  </a:lnTo>
                  <a:lnTo>
                    <a:pt x="1004" y="10274"/>
                  </a:lnTo>
                  <a:lnTo>
                    <a:pt x="921" y="10274"/>
                  </a:lnTo>
                  <a:lnTo>
                    <a:pt x="795" y="10149"/>
                  </a:lnTo>
                  <a:lnTo>
                    <a:pt x="816" y="10065"/>
                  </a:lnTo>
                  <a:lnTo>
                    <a:pt x="1004" y="9982"/>
                  </a:lnTo>
                  <a:lnTo>
                    <a:pt x="1151" y="9961"/>
                  </a:lnTo>
                  <a:lnTo>
                    <a:pt x="1339" y="10002"/>
                  </a:lnTo>
                  <a:lnTo>
                    <a:pt x="1423" y="10065"/>
                  </a:lnTo>
                  <a:lnTo>
                    <a:pt x="1444" y="10002"/>
                  </a:lnTo>
                  <a:lnTo>
                    <a:pt x="1444" y="9940"/>
                  </a:lnTo>
                  <a:lnTo>
                    <a:pt x="1444" y="9835"/>
                  </a:lnTo>
                  <a:lnTo>
                    <a:pt x="1423" y="9751"/>
                  </a:lnTo>
                  <a:lnTo>
                    <a:pt x="1444" y="9689"/>
                  </a:lnTo>
                  <a:lnTo>
                    <a:pt x="1527" y="9689"/>
                  </a:lnTo>
                  <a:lnTo>
                    <a:pt x="1569" y="9772"/>
                  </a:lnTo>
                  <a:lnTo>
                    <a:pt x="1653" y="9772"/>
                  </a:lnTo>
                  <a:lnTo>
                    <a:pt x="1758" y="9730"/>
                  </a:lnTo>
                  <a:lnTo>
                    <a:pt x="1946" y="9689"/>
                  </a:lnTo>
                  <a:lnTo>
                    <a:pt x="2113" y="9647"/>
                  </a:lnTo>
                  <a:lnTo>
                    <a:pt x="2218" y="9647"/>
                  </a:lnTo>
                  <a:lnTo>
                    <a:pt x="2281" y="9668"/>
                  </a:lnTo>
                  <a:lnTo>
                    <a:pt x="2323" y="9647"/>
                  </a:lnTo>
                  <a:cubicBezTo>
                    <a:pt x="2323" y="9668"/>
                    <a:pt x="2364" y="9730"/>
                    <a:pt x="2364" y="9751"/>
                  </a:cubicBezTo>
                  <a:lnTo>
                    <a:pt x="2218" y="9856"/>
                  </a:lnTo>
                  <a:lnTo>
                    <a:pt x="2218" y="9940"/>
                  </a:lnTo>
                  <a:lnTo>
                    <a:pt x="2155" y="9877"/>
                  </a:lnTo>
                  <a:lnTo>
                    <a:pt x="2051" y="9898"/>
                  </a:lnTo>
                  <a:lnTo>
                    <a:pt x="1967" y="9961"/>
                  </a:lnTo>
                  <a:lnTo>
                    <a:pt x="1904" y="9940"/>
                  </a:lnTo>
                  <a:lnTo>
                    <a:pt x="1841" y="9772"/>
                  </a:lnTo>
                  <a:lnTo>
                    <a:pt x="1779" y="9772"/>
                  </a:lnTo>
                  <a:lnTo>
                    <a:pt x="1632" y="9961"/>
                  </a:lnTo>
                  <a:lnTo>
                    <a:pt x="1632" y="10065"/>
                  </a:lnTo>
                  <a:lnTo>
                    <a:pt x="1527" y="10128"/>
                  </a:lnTo>
                  <a:lnTo>
                    <a:pt x="1486" y="10233"/>
                  </a:lnTo>
                  <a:lnTo>
                    <a:pt x="1653" y="10295"/>
                  </a:lnTo>
                  <a:lnTo>
                    <a:pt x="1674" y="10400"/>
                  </a:lnTo>
                  <a:lnTo>
                    <a:pt x="1653" y="10421"/>
                  </a:lnTo>
                  <a:lnTo>
                    <a:pt x="1653" y="10484"/>
                  </a:lnTo>
                  <a:lnTo>
                    <a:pt x="1737" y="10609"/>
                  </a:lnTo>
                  <a:lnTo>
                    <a:pt x="1862" y="10630"/>
                  </a:lnTo>
                  <a:lnTo>
                    <a:pt x="1862" y="10714"/>
                  </a:lnTo>
                  <a:lnTo>
                    <a:pt x="1904" y="10735"/>
                  </a:lnTo>
                  <a:lnTo>
                    <a:pt x="1946" y="10693"/>
                  </a:lnTo>
                  <a:lnTo>
                    <a:pt x="2009" y="10714"/>
                  </a:lnTo>
                  <a:lnTo>
                    <a:pt x="2072" y="10693"/>
                  </a:lnTo>
                  <a:lnTo>
                    <a:pt x="2072" y="10609"/>
                  </a:lnTo>
                  <a:lnTo>
                    <a:pt x="1967" y="10505"/>
                  </a:lnTo>
                  <a:lnTo>
                    <a:pt x="2009" y="10400"/>
                  </a:lnTo>
                  <a:lnTo>
                    <a:pt x="2072" y="10254"/>
                  </a:lnTo>
                  <a:lnTo>
                    <a:pt x="2197" y="10170"/>
                  </a:lnTo>
                  <a:lnTo>
                    <a:pt x="2218" y="10107"/>
                  </a:lnTo>
                  <a:lnTo>
                    <a:pt x="2364" y="10149"/>
                  </a:lnTo>
                  <a:lnTo>
                    <a:pt x="2511" y="10254"/>
                  </a:lnTo>
                  <a:lnTo>
                    <a:pt x="2574" y="10316"/>
                  </a:lnTo>
                  <a:lnTo>
                    <a:pt x="2636" y="10295"/>
                  </a:lnTo>
                  <a:lnTo>
                    <a:pt x="2699" y="10086"/>
                  </a:lnTo>
                  <a:lnTo>
                    <a:pt x="2825" y="9961"/>
                  </a:lnTo>
                  <a:lnTo>
                    <a:pt x="2825" y="9877"/>
                  </a:lnTo>
                  <a:lnTo>
                    <a:pt x="2783" y="9814"/>
                  </a:lnTo>
                  <a:lnTo>
                    <a:pt x="2741" y="9751"/>
                  </a:lnTo>
                  <a:lnTo>
                    <a:pt x="2616" y="9647"/>
                  </a:lnTo>
                  <a:lnTo>
                    <a:pt x="2532" y="9647"/>
                  </a:lnTo>
                  <a:lnTo>
                    <a:pt x="2469" y="9584"/>
                  </a:lnTo>
                  <a:lnTo>
                    <a:pt x="2302" y="9584"/>
                  </a:lnTo>
                  <a:cubicBezTo>
                    <a:pt x="2302" y="9563"/>
                    <a:pt x="2302" y="9521"/>
                    <a:pt x="2281" y="9479"/>
                  </a:cubicBezTo>
                  <a:lnTo>
                    <a:pt x="2281" y="9458"/>
                  </a:lnTo>
                  <a:lnTo>
                    <a:pt x="2406" y="9375"/>
                  </a:lnTo>
                  <a:lnTo>
                    <a:pt x="2427" y="9333"/>
                  </a:lnTo>
                  <a:lnTo>
                    <a:pt x="2574" y="9228"/>
                  </a:lnTo>
                  <a:lnTo>
                    <a:pt x="2699" y="9165"/>
                  </a:lnTo>
                  <a:lnTo>
                    <a:pt x="2888" y="9207"/>
                  </a:lnTo>
                  <a:lnTo>
                    <a:pt x="2992" y="9165"/>
                  </a:lnTo>
                  <a:lnTo>
                    <a:pt x="3034" y="9228"/>
                  </a:lnTo>
                  <a:lnTo>
                    <a:pt x="3034" y="9333"/>
                  </a:lnTo>
                  <a:lnTo>
                    <a:pt x="2950" y="9458"/>
                  </a:lnTo>
                  <a:lnTo>
                    <a:pt x="2929" y="9563"/>
                  </a:lnTo>
                  <a:lnTo>
                    <a:pt x="2992" y="9584"/>
                  </a:lnTo>
                  <a:lnTo>
                    <a:pt x="2992" y="9689"/>
                  </a:lnTo>
                  <a:lnTo>
                    <a:pt x="2992" y="9793"/>
                  </a:lnTo>
                  <a:lnTo>
                    <a:pt x="2950" y="9856"/>
                  </a:lnTo>
                  <a:lnTo>
                    <a:pt x="2992" y="9961"/>
                  </a:lnTo>
                  <a:lnTo>
                    <a:pt x="3097" y="10002"/>
                  </a:lnTo>
                  <a:lnTo>
                    <a:pt x="3243" y="10170"/>
                  </a:lnTo>
                  <a:lnTo>
                    <a:pt x="3348" y="10191"/>
                  </a:lnTo>
                  <a:lnTo>
                    <a:pt x="3432" y="10170"/>
                  </a:lnTo>
                  <a:lnTo>
                    <a:pt x="3536" y="10002"/>
                  </a:lnTo>
                  <a:lnTo>
                    <a:pt x="3536" y="9898"/>
                  </a:lnTo>
                  <a:lnTo>
                    <a:pt x="3578" y="9856"/>
                  </a:lnTo>
                  <a:lnTo>
                    <a:pt x="3620" y="9793"/>
                  </a:lnTo>
                  <a:lnTo>
                    <a:pt x="3578" y="9710"/>
                  </a:lnTo>
                  <a:lnTo>
                    <a:pt x="3662" y="9584"/>
                  </a:lnTo>
                  <a:lnTo>
                    <a:pt x="3766" y="9563"/>
                  </a:lnTo>
                  <a:lnTo>
                    <a:pt x="3850" y="9563"/>
                  </a:lnTo>
                  <a:lnTo>
                    <a:pt x="3871" y="9500"/>
                  </a:lnTo>
                  <a:lnTo>
                    <a:pt x="3850" y="9458"/>
                  </a:lnTo>
                  <a:lnTo>
                    <a:pt x="3829" y="9333"/>
                  </a:lnTo>
                  <a:lnTo>
                    <a:pt x="3620" y="9249"/>
                  </a:lnTo>
                  <a:lnTo>
                    <a:pt x="3578" y="9186"/>
                  </a:lnTo>
                  <a:lnTo>
                    <a:pt x="3641" y="9040"/>
                  </a:lnTo>
                  <a:lnTo>
                    <a:pt x="3724" y="8977"/>
                  </a:lnTo>
                  <a:lnTo>
                    <a:pt x="3766" y="8956"/>
                  </a:lnTo>
                  <a:lnTo>
                    <a:pt x="3745" y="9019"/>
                  </a:lnTo>
                  <a:lnTo>
                    <a:pt x="3745" y="9145"/>
                  </a:lnTo>
                  <a:lnTo>
                    <a:pt x="3787" y="9165"/>
                  </a:lnTo>
                  <a:lnTo>
                    <a:pt x="3850" y="9145"/>
                  </a:lnTo>
                  <a:lnTo>
                    <a:pt x="3871" y="9124"/>
                  </a:lnTo>
                  <a:lnTo>
                    <a:pt x="3955" y="9145"/>
                  </a:lnTo>
                  <a:lnTo>
                    <a:pt x="3996" y="9186"/>
                  </a:lnTo>
                  <a:lnTo>
                    <a:pt x="4059" y="9165"/>
                  </a:lnTo>
                  <a:lnTo>
                    <a:pt x="4101" y="9165"/>
                  </a:lnTo>
                  <a:lnTo>
                    <a:pt x="4080" y="9228"/>
                  </a:lnTo>
                  <a:lnTo>
                    <a:pt x="3976" y="9249"/>
                  </a:lnTo>
                  <a:lnTo>
                    <a:pt x="3976" y="9270"/>
                  </a:lnTo>
                  <a:lnTo>
                    <a:pt x="3996" y="9291"/>
                  </a:lnTo>
                  <a:lnTo>
                    <a:pt x="4080" y="9270"/>
                  </a:lnTo>
                  <a:lnTo>
                    <a:pt x="4206" y="9186"/>
                  </a:lnTo>
                  <a:lnTo>
                    <a:pt x="4499" y="9228"/>
                  </a:lnTo>
                  <a:lnTo>
                    <a:pt x="4666" y="9186"/>
                  </a:lnTo>
                  <a:lnTo>
                    <a:pt x="4603" y="9165"/>
                  </a:lnTo>
                  <a:lnTo>
                    <a:pt x="4582" y="9061"/>
                  </a:lnTo>
                  <a:lnTo>
                    <a:pt x="4603" y="8935"/>
                  </a:lnTo>
                  <a:lnTo>
                    <a:pt x="4729" y="8873"/>
                  </a:lnTo>
                  <a:lnTo>
                    <a:pt x="4833" y="8914"/>
                  </a:lnTo>
                  <a:lnTo>
                    <a:pt x="4875" y="9019"/>
                  </a:lnTo>
                  <a:lnTo>
                    <a:pt x="4833" y="9124"/>
                  </a:lnTo>
                  <a:lnTo>
                    <a:pt x="4896" y="9186"/>
                  </a:lnTo>
                  <a:lnTo>
                    <a:pt x="4980" y="9186"/>
                  </a:lnTo>
                  <a:lnTo>
                    <a:pt x="5043" y="9061"/>
                  </a:lnTo>
                  <a:lnTo>
                    <a:pt x="4980" y="8852"/>
                  </a:lnTo>
                  <a:lnTo>
                    <a:pt x="5001" y="8726"/>
                  </a:lnTo>
                  <a:lnTo>
                    <a:pt x="5126" y="8621"/>
                  </a:lnTo>
                  <a:lnTo>
                    <a:pt x="5210" y="8621"/>
                  </a:lnTo>
                  <a:lnTo>
                    <a:pt x="5231" y="8559"/>
                  </a:lnTo>
                  <a:lnTo>
                    <a:pt x="5189" y="8496"/>
                  </a:lnTo>
                  <a:lnTo>
                    <a:pt x="5210" y="8349"/>
                  </a:lnTo>
                  <a:lnTo>
                    <a:pt x="5294" y="8308"/>
                  </a:lnTo>
                  <a:lnTo>
                    <a:pt x="5398" y="8329"/>
                  </a:lnTo>
                  <a:lnTo>
                    <a:pt x="5419" y="8391"/>
                  </a:lnTo>
                  <a:lnTo>
                    <a:pt x="5357" y="8454"/>
                  </a:lnTo>
                  <a:lnTo>
                    <a:pt x="5336" y="8621"/>
                  </a:lnTo>
                  <a:lnTo>
                    <a:pt x="5357" y="8956"/>
                  </a:lnTo>
                  <a:lnTo>
                    <a:pt x="5419" y="8998"/>
                  </a:lnTo>
                  <a:lnTo>
                    <a:pt x="5503" y="8935"/>
                  </a:lnTo>
                  <a:lnTo>
                    <a:pt x="5545" y="8831"/>
                  </a:lnTo>
                  <a:lnTo>
                    <a:pt x="5649" y="8831"/>
                  </a:lnTo>
                  <a:lnTo>
                    <a:pt x="5754" y="8726"/>
                  </a:lnTo>
                  <a:lnTo>
                    <a:pt x="5817" y="8580"/>
                  </a:lnTo>
                  <a:lnTo>
                    <a:pt x="5775" y="8475"/>
                  </a:lnTo>
                  <a:lnTo>
                    <a:pt x="5921" y="8370"/>
                  </a:lnTo>
                  <a:lnTo>
                    <a:pt x="5880" y="8287"/>
                  </a:lnTo>
                  <a:lnTo>
                    <a:pt x="5838" y="8224"/>
                  </a:lnTo>
                  <a:lnTo>
                    <a:pt x="5712" y="8057"/>
                  </a:lnTo>
                  <a:lnTo>
                    <a:pt x="5649" y="7910"/>
                  </a:lnTo>
                  <a:lnTo>
                    <a:pt x="5629" y="7638"/>
                  </a:lnTo>
                  <a:lnTo>
                    <a:pt x="5670" y="7324"/>
                  </a:lnTo>
                  <a:lnTo>
                    <a:pt x="5670" y="7115"/>
                  </a:lnTo>
                  <a:lnTo>
                    <a:pt x="5566" y="6717"/>
                  </a:lnTo>
                  <a:lnTo>
                    <a:pt x="5440" y="6529"/>
                  </a:lnTo>
                  <a:lnTo>
                    <a:pt x="5440" y="6383"/>
                  </a:lnTo>
                  <a:lnTo>
                    <a:pt x="5461" y="6194"/>
                  </a:lnTo>
                  <a:lnTo>
                    <a:pt x="5649" y="6111"/>
                  </a:lnTo>
                  <a:lnTo>
                    <a:pt x="5733" y="6111"/>
                  </a:lnTo>
                  <a:lnTo>
                    <a:pt x="5775" y="6194"/>
                  </a:lnTo>
                  <a:lnTo>
                    <a:pt x="5817" y="6132"/>
                  </a:lnTo>
                  <a:lnTo>
                    <a:pt x="5775" y="6006"/>
                  </a:lnTo>
                  <a:lnTo>
                    <a:pt x="5754" y="5922"/>
                  </a:lnTo>
                  <a:lnTo>
                    <a:pt x="5733" y="5880"/>
                  </a:lnTo>
                  <a:lnTo>
                    <a:pt x="5712" y="5776"/>
                  </a:lnTo>
                  <a:lnTo>
                    <a:pt x="5712" y="5713"/>
                  </a:lnTo>
                  <a:lnTo>
                    <a:pt x="5712" y="5650"/>
                  </a:lnTo>
                  <a:lnTo>
                    <a:pt x="5754" y="5567"/>
                  </a:lnTo>
                  <a:lnTo>
                    <a:pt x="5754" y="5546"/>
                  </a:lnTo>
                  <a:lnTo>
                    <a:pt x="5754" y="5462"/>
                  </a:lnTo>
                  <a:lnTo>
                    <a:pt x="5733" y="5399"/>
                  </a:lnTo>
                  <a:lnTo>
                    <a:pt x="5733" y="5274"/>
                  </a:lnTo>
                  <a:lnTo>
                    <a:pt x="5754" y="5190"/>
                  </a:lnTo>
                  <a:lnTo>
                    <a:pt x="5712" y="5127"/>
                  </a:lnTo>
                  <a:lnTo>
                    <a:pt x="5670" y="4876"/>
                  </a:lnTo>
                  <a:lnTo>
                    <a:pt x="5566" y="4709"/>
                  </a:lnTo>
                  <a:lnTo>
                    <a:pt x="5545" y="4709"/>
                  </a:lnTo>
                  <a:lnTo>
                    <a:pt x="5503" y="4667"/>
                  </a:lnTo>
                  <a:lnTo>
                    <a:pt x="5503" y="4437"/>
                  </a:lnTo>
                  <a:lnTo>
                    <a:pt x="5398" y="4332"/>
                  </a:lnTo>
                  <a:lnTo>
                    <a:pt x="5147" y="4081"/>
                  </a:lnTo>
                  <a:lnTo>
                    <a:pt x="5105" y="3976"/>
                  </a:lnTo>
                  <a:lnTo>
                    <a:pt x="5043" y="3788"/>
                  </a:lnTo>
                  <a:lnTo>
                    <a:pt x="5043" y="3600"/>
                  </a:lnTo>
                  <a:lnTo>
                    <a:pt x="5043" y="3558"/>
                  </a:lnTo>
                  <a:lnTo>
                    <a:pt x="4980" y="3600"/>
                  </a:lnTo>
                  <a:lnTo>
                    <a:pt x="4917" y="3600"/>
                  </a:lnTo>
                  <a:lnTo>
                    <a:pt x="4896" y="3579"/>
                  </a:lnTo>
                  <a:lnTo>
                    <a:pt x="4896" y="3558"/>
                  </a:lnTo>
                  <a:cubicBezTo>
                    <a:pt x="4854" y="3474"/>
                    <a:pt x="4812" y="3412"/>
                    <a:pt x="4750" y="3349"/>
                  </a:cubicBezTo>
                  <a:lnTo>
                    <a:pt x="4792" y="3265"/>
                  </a:lnTo>
                  <a:lnTo>
                    <a:pt x="4854" y="3160"/>
                  </a:lnTo>
                  <a:lnTo>
                    <a:pt x="4812" y="3077"/>
                  </a:lnTo>
                  <a:lnTo>
                    <a:pt x="4687" y="3077"/>
                  </a:lnTo>
                  <a:lnTo>
                    <a:pt x="4540" y="3056"/>
                  </a:lnTo>
                  <a:lnTo>
                    <a:pt x="4394" y="2888"/>
                  </a:lnTo>
                  <a:lnTo>
                    <a:pt x="4268" y="2930"/>
                  </a:lnTo>
                  <a:lnTo>
                    <a:pt x="4122" y="2847"/>
                  </a:lnTo>
                  <a:lnTo>
                    <a:pt x="4101" y="2763"/>
                  </a:lnTo>
                  <a:lnTo>
                    <a:pt x="4101" y="2658"/>
                  </a:lnTo>
                  <a:lnTo>
                    <a:pt x="4185" y="2575"/>
                  </a:lnTo>
                  <a:lnTo>
                    <a:pt x="4268" y="2575"/>
                  </a:lnTo>
                  <a:lnTo>
                    <a:pt x="4415" y="2679"/>
                  </a:lnTo>
                  <a:lnTo>
                    <a:pt x="4478" y="2721"/>
                  </a:lnTo>
                  <a:lnTo>
                    <a:pt x="4603" y="2533"/>
                  </a:lnTo>
                  <a:lnTo>
                    <a:pt x="4729" y="2428"/>
                  </a:lnTo>
                  <a:lnTo>
                    <a:pt x="4833" y="2428"/>
                  </a:lnTo>
                  <a:lnTo>
                    <a:pt x="4896" y="2470"/>
                  </a:lnTo>
                  <a:lnTo>
                    <a:pt x="4959" y="2512"/>
                  </a:lnTo>
                  <a:lnTo>
                    <a:pt x="5064" y="2470"/>
                  </a:lnTo>
                  <a:lnTo>
                    <a:pt x="5168" y="2575"/>
                  </a:lnTo>
                  <a:lnTo>
                    <a:pt x="5336" y="2721"/>
                  </a:lnTo>
                  <a:lnTo>
                    <a:pt x="5524" y="2784"/>
                  </a:lnTo>
                  <a:lnTo>
                    <a:pt x="5691" y="2847"/>
                  </a:lnTo>
                  <a:lnTo>
                    <a:pt x="5754" y="2930"/>
                  </a:lnTo>
                  <a:lnTo>
                    <a:pt x="5859" y="2972"/>
                  </a:lnTo>
                  <a:lnTo>
                    <a:pt x="5859" y="2888"/>
                  </a:lnTo>
                  <a:lnTo>
                    <a:pt x="5880" y="2784"/>
                  </a:lnTo>
                  <a:lnTo>
                    <a:pt x="5859" y="2658"/>
                  </a:lnTo>
                  <a:lnTo>
                    <a:pt x="5880" y="2470"/>
                  </a:lnTo>
                  <a:lnTo>
                    <a:pt x="5942" y="2240"/>
                  </a:lnTo>
                  <a:lnTo>
                    <a:pt x="6089" y="2031"/>
                  </a:lnTo>
                  <a:lnTo>
                    <a:pt x="6193" y="2010"/>
                  </a:lnTo>
                  <a:lnTo>
                    <a:pt x="6298" y="2031"/>
                  </a:lnTo>
                  <a:lnTo>
                    <a:pt x="6465" y="2031"/>
                  </a:lnTo>
                  <a:lnTo>
                    <a:pt x="6465" y="1989"/>
                  </a:lnTo>
                  <a:lnTo>
                    <a:pt x="6528" y="1926"/>
                  </a:lnTo>
                  <a:lnTo>
                    <a:pt x="6591" y="1947"/>
                  </a:lnTo>
                  <a:lnTo>
                    <a:pt x="6675" y="1947"/>
                  </a:lnTo>
                  <a:lnTo>
                    <a:pt x="6717" y="1905"/>
                  </a:lnTo>
                  <a:lnTo>
                    <a:pt x="6737" y="1821"/>
                  </a:lnTo>
                  <a:lnTo>
                    <a:pt x="6842" y="1779"/>
                  </a:lnTo>
                  <a:lnTo>
                    <a:pt x="6926" y="1717"/>
                  </a:lnTo>
                  <a:lnTo>
                    <a:pt x="6926" y="1612"/>
                  </a:lnTo>
                  <a:lnTo>
                    <a:pt x="6989" y="1591"/>
                  </a:lnTo>
                  <a:lnTo>
                    <a:pt x="7009" y="1507"/>
                  </a:lnTo>
                  <a:lnTo>
                    <a:pt x="6926" y="1507"/>
                  </a:lnTo>
                  <a:lnTo>
                    <a:pt x="6863" y="1591"/>
                  </a:lnTo>
                  <a:lnTo>
                    <a:pt x="6800" y="1675"/>
                  </a:lnTo>
                  <a:lnTo>
                    <a:pt x="6717" y="1675"/>
                  </a:lnTo>
                  <a:lnTo>
                    <a:pt x="6717" y="1612"/>
                  </a:lnTo>
                  <a:lnTo>
                    <a:pt x="6717" y="1528"/>
                  </a:lnTo>
                  <a:lnTo>
                    <a:pt x="6612" y="1403"/>
                  </a:lnTo>
                  <a:lnTo>
                    <a:pt x="6486" y="1319"/>
                  </a:lnTo>
                  <a:lnTo>
                    <a:pt x="6445" y="1277"/>
                  </a:lnTo>
                  <a:lnTo>
                    <a:pt x="6445" y="1110"/>
                  </a:lnTo>
                  <a:lnTo>
                    <a:pt x="6486" y="943"/>
                  </a:lnTo>
                  <a:lnTo>
                    <a:pt x="6486" y="838"/>
                  </a:lnTo>
                  <a:lnTo>
                    <a:pt x="6465" y="775"/>
                  </a:lnTo>
                  <a:lnTo>
                    <a:pt x="6445" y="796"/>
                  </a:lnTo>
                  <a:lnTo>
                    <a:pt x="6403" y="901"/>
                  </a:lnTo>
                  <a:lnTo>
                    <a:pt x="6298" y="1047"/>
                  </a:lnTo>
                  <a:lnTo>
                    <a:pt x="6131" y="1173"/>
                  </a:lnTo>
                  <a:lnTo>
                    <a:pt x="5963" y="1194"/>
                  </a:lnTo>
                  <a:lnTo>
                    <a:pt x="5901" y="1173"/>
                  </a:lnTo>
                  <a:lnTo>
                    <a:pt x="5838" y="1194"/>
                  </a:lnTo>
                  <a:lnTo>
                    <a:pt x="5733" y="1089"/>
                  </a:lnTo>
                  <a:lnTo>
                    <a:pt x="5608" y="1068"/>
                  </a:lnTo>
                  <a:lnTo>
                    <a:pt x="5419" y="984"/>
                  </a:lnTo>
                  <a:lnTo>
                    <a:pt x="5315" y="880"/>
                  </a:lnTo>
                  <a:lnTo>
                    <a:pt x="5210" y="859"/>
                  </a:lnTo>
                  <a:lnTo>
                    <a:pt x="5147" y="775"/>
                  </a:lnTo>
                  <a:lnTo>
                    <a:pt x="5001" y="671"/>
                  </a:lnTo>
                  <a:lnTo>
                    <a:pt x="4729" y="419"/>
                  </a:lnTo>
                  <a:lnTo>
                    <a:pt x="4645" y="252"/>
                  </a:lnTo>
                  <a:lnTo>
                    <a:pt x="4499" y="231"/>
                  </a:lnTo>
                  <a:lnTo>
                    <a:pt x="4310" y="64"/>
                  </a:lnTo>
                  <a:lnTo>
                    <a:pt x="426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22;p45">
              <a:extLst>
                <a:ext uri="{FF2B5EF4-FFF2-40B4-BE49-F238E27FC236}">
                  <a16:creationId xmlns:a16="http://schemas.microsoft.com/office/drawing/2014/main" id="{364E38AF-F1E4-4DFB-A268-F9EFA31D95A5}"/>
                </a:ext>
              </a:extLst>
            </p:cNvPr>
            <p:cNvSpPr/>
            <p:nvPr/>
          </p:nvSpPr>
          <p:spPr>
            <a:xfrm>
              <a:off x="4580490" y="2850992"/>
              <a:ext cx="28661" cy="38087"/>
            </a:xfrm>
            <a:custGeom>
              <a:avLst/>
              <a:gdLst/>
              <a:ahLst/>
              <a:cxnLst/>
              <a:rect l="l" t="t" r="r" b="b"/>
              <a:pathLst>
                <a:path w="2407" h="3349" extrusionOk="0">
                  <a:moveTo>
                    <a:pt x="1256" y="1"/>
                  </a:moveTo>
                  <a:lnTo>
                    <a:pt x="1005" y="126"/>
                  </a:lnTo>
                  <a:lnTo>
                    <a:pt x="628" y="189"/>
                  </a:lnTo>
                  <a:lnTo>
                    <a:pt x="419" y="377"/>
                  </a:lnTo>
                  <a:lnTo>
                    <a:pt x="210" y="419"/>
                  </a:lnTo>
                  <a:lnTo>
                    <a:pt x="21" y="586"/>
                  </a:lnTo>
                  <a:lnTo>
                    <a:pt x="0" y="712"/>
                  </a:lnTo>
                  <a:lnTo>
                    <a:pt x="0" y="733"/>
                  </a:lnTo>
                  <a:lnTo>
                    <a:pt x="105" y="649"/>
                  </a:lnTo>
                  <a:lnTo>
                    <a:pt x="293" y="691"/>
                  </a:lnTo>
                  <a:lnTo>
                    <a:pt x="210" y="712"/>
                  </a:lnTo>
                  <a:lnTo>
                    <a:pt x="419" y="921"/>
                  </a:lnTo>
                  <a:lnTo>
                    <a:pt x="565" y="1130"/>
                  </a:lnTo>
                  <a:lnTo>
                    <a:pt x="649" y="1130"/>
                  </a:lnTo>
                  <a:lnTo>
                    <a:pt x="607" y="1214"/>
                  </a:lnTo>
                  <a:lnTo>
                    <a:pt x="712" y="1319"/>
                  </a:lnTo>
                  <a:lnTo>
                    <a:pt x="733" y="1423"/>
                  </a:lnTo>
                  <a:lnTo>
                    <a:pt x="544" y="1361"/>
                  </a:lnTo>
                  <a:lnTo>
                    <a:pt x="524" y="1277"/>
                  </a:lnTo>
                  <a:lnTo>
                    <a:pt x="461" y="1381"/>
                  </a:lnTo>
                  <a:lnTo>
                    <a:pt x="398" y="1361"/>
                  </a:lnTo>
                  <a:lnTo>
                    <a:pt x="252" y="1549"/>
                  </a:lnTo>
                  <a:lnTo>
                    <a:pt x="524" y="1653"/>
                  </a:lnTo>
                  <a:lnTo>
                    <a:pt x="607" y="1633"/>
                  </a:lnTo>
                  <a:lnTo>
                    <a:pt x="649" y="1758"/>
                  </a:lnTo>
                  <a:lnTo>
                    <a:pt x="649" y="1988"/>
                  </a:lnTo>
                  <a:lnTo>
                    <a:pt x="712" y="2051"/>
                  </a:lnTo>
                  <a:lnTo>
                    <a:pt x="754" y="2009"/>
                  </a:lnTo>
                  <a:lnTo>
                    <a:pt x="858" y="2197"/>
                  </a:lnTo>
                  <a:lnTo>
                    <a:pt x="670" y="2323"/>
                  </a:lnTo>
                  <a:lnTo>
                    <a:pt x="670" y="2386"/>
                  </a:lnTo>
                  <a:lnTo>
                    <a:pt x="754" y="2469"/>
                  </a:lnTo>
                  <a:lnTo>
                    <a:pt x="754" y="2574"/>
                  </a:lnTo>
                  <a:lnTo>
                    <a:pt x="670" y="2595"/>
                  </a:lnTo>
                  <a:lnTo>
                    <a:pt x="670" y="2700"/>
                  </a:lnTo>
                  <a:lnTo>
                    <a:pt x="733" y="2804"/>
                  </a:lnTo>
                  <a:lnTo>
                    <a:pt x="670" y="2804"/>
                  </a:lnTo>
                  <a:lnTo>
                    <a:pt x="816" y="3097"/>
                  </a:lnTo>
                  <a:lnTo>
                    <a:pt x="879" y="3097"/>
                  </a:lnTo>
                  <a:lnTo>
                    <a:pt x="921" y="3223"/>
                  </a:lnTo>
                  <a:lnTo>
                    <a:pt x="963" y="3244"/>
                  </a:lnTo>
                  <a:lnTo>
                    <a:pt x="963" y="3348"/>
                  </a:lnTo>
                  <a:lnTo>
                    <a:pt x="1047" y="3306"/>
                  </a:lnTo>
                  <a:lnTo>
                    <a:pt x="1047" y="3139"/>
                  </a:lnTo>
                  <a:lnTo>
                    <a:pt x="1088" y="3223"/>
                  </a:lnTo>
                  <a:lnTo>
                    <a:pt x="1172" y="3118"/>
                  </a:lnTo>
                  <a:lnTo>
                    <a:pt x="1444" y="2888"/>
                  </a:lnTo>
                  <a:lnTo>
                    <a:pt x="1549" y="2846"/>
                  </a:lnTo>
                  <a:lnTo>
                    <a:pt x="1570" y="2909"/>
                  </a:lnTo>
                  <a:lnTo>
                    <a:pt x="1653" y="2825"/>
                  </a:lnTo>
                  <a:lnTo>
                    <a:pt x="1695" y="2825"/>
                  </a:lnTo>
                  <a:lnTo>
                    <a:pt x="1758" y="2930"/>
                  </a:lnTo>
                  <a:lnTo>
                    <a:pt x="1863" y="2909"/>
                  </a:lnTo>
                  <a:lnTo>
                    <a:pt x="1905" y="2951"/>
                  </a:lnTo>
                  <a:lnTo>
                    <a:pt x="1967" y="2909"/>
                  </a:lnTo>
                  <a:lnTo>
                    <a:pt x="1925" y="2825"/>
                  </a:lnTo>
                  <a:lnTo>
                    <a:pt x="2072" y="2741"/>
                  </a:lnTo>
                  <a:lnTo>
                    <a:pt x="2197" y="2741"/>
                  </a:lnTo>
                  <a:lnTo>
                    <a:pt x="2344" y="2532"/>
                  </a:lnTo>
                  <a:lnTo>
                    <a:pt x="2323" y="2490"/>
                  </a:lnTo>
                  <a:lnTo>
                    <a:pt x="2407" y="2428"/>
                  </a:lnTo>
                  <a:lnTo>
                    <a:pt x="2344" y="1988"/>
                  </a:lnTo>
                  <a:lnTo>
                    <a:pt x="2323" y="1988"/>
                  </a:lnTo>
                  <a:lnTo>
                    <a:pt x="2281" y="2009"/>
                  </a:lnTo>
                  <a:lnTo>
                    <a:pt x="2281" y="1884"/>
                  </a:lnTo>
                  <a:lnTo>
                    <a:pt x="2197" y="1486"/>
                  </a:lnTo>
                  <a:lnTo>
                    <a:pt x="2114" y="1381"/>
                  </a:lnTo>
                  <a:lnTo>
                    <a:pt x="2114" y="1130"/>
                  </a:lnTo>
                  <a:lnTo>
                    <a:pt x="1779" y="712"/>
                  </a:lnTo>
                  <a:lnTo>
                    <a:pt x="1465" y="398"/>
                  </a:lnTo>
                  <a:lnTo>
                    <a:pt x="125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23;p45">
              <a:extLst>
                <a:ext uri="{FF2B5EF4-FFF2-40B4-BE49-F238E27FC236}">
                  <a16:creationId xmlns:a16="http://schemas.microsoft.com/office/drawing/2014/main" id="{C527508C-8E38-430E-99E7-8C45822A62D3}"/>
                </a:ext>
              </a:extLst>
            </p:cNvPr>
            <p:cNvSpPr/>
            <p:nvPr/>
          </p:nvSpPr>
          <p:spPr>
            <a:xfrm>
              <a:off x="4566534" y="2807208"/>
              <a:ext cx="32650" cy="53553"/>
            </a:xfrm>
            <a:custGeom>
              <a:avLst/>
              <a:gdLst/>
              <a:ahLst/>
              <a:cxnLst/>
              <a:rect l="l" t="t" r="r" b="b"/>
              <a:pathLst>
                <a:path w="2742" h="4709" extrusionOk="0">
                  <a:moveTo>
                    <a:pt x="2260" y="1"/>
                  </a:moveTo>
                  <a:lnTo>
                    <a:pt x="2177" y="42"/>
                  </a:lnTo>
                  <a:lnTo>
                    <a:pt x="2177" y="168"/>
                  </a:lnTo>
                  <a:lnTo>
                    <a:pt x="2177" y="273"/>
                  </a:lnTo>
                  <a:lnTo>
                    <a:pt x="2240" y="377"/>
                  </a:lnTo>
                  <a:lnTo>
                    <a:pt x="2177" y="482"/>
                  </a:lnTo>
                  <a:lnTo>
                    <a:pt x="2093" y="482"/>
                  </a:lnTo>
                  <a:lnTo>
                    <a:pt x="1988" y="607"/>
                  </a:lnTo>
                  <a:lnTo>
                    <a:pt x="1988" y="733"/>
                  </a:lnTo>
                  <a:lnTo>
                    <a:pt x="1737" y="921"/>
                  </a:lnTo>
                  <a:lnTo>
                    <a:pt x="1612" y="921"/>
                  </a:lnTo>
                  <a:lnTo>
                    <a:pt x="1528" y="1005"/>
                  </a:lnTo>
                  <a:lnTo>
                    <a:pt x="1633" y="1089"/>
                  </a:lnTo>
                  <a:lnTo>
                    <a:pt x="1779" y="1214"/>
                  </a:lnTo>
                  <a:lnTo>
                    <a:pt x="1779" y="1298"/>
                  </a:lnTo>
                  <a:lnTo>
                    <a:pt x="1716" y="1444"/>
                  </a:lnTo>
                  <a:lnTo>
                    <a:pt x="1570" y="1423"/>
                  </a:lnTo>
                  <a:lnTo>
                    <a:pt x="1319" y="1444"/>
                  </a:lnTo>
                  <a:lnTo>
                    <a:pt x="1193" y="1402"/>
                  </a:lnTo>
                  <a:lnTo>
                    <a:pt x="1089" y="1444"/>
                  </a:lnTo>
                  <a:lnTo>
                    <a:pt x="1005" y="1361"/>
                  </a:lnTo>
                  <a:lnTo>
                    <a:pt x="942" y="1319"/>
                  </a:lnTo>
                  <a:lnTo>
                    <a:pt x="838" y="1151"/>
                  </a:lnTo>
                  <a:lnTo>
                    <a:pt x="691" y="1298"/>
                  </a:lnTo>
                  <a:lnTo>
                    <a:pt x="691" y="1465"/>
                  </a:lnTo>
                  <a:lnTo>
                    <a:pt x="691" y="1528"/>
                  </a:lnTo>
                  <a:lnTo>
                    <a:pt x="649" y="1633"/>
                  </a:lnTo>
                  <a:lnTo>
                    <a:pt x="566" y="1926"/>
                  </a:lnTo>
                  <a:lnTo>
                    <a:pt x="461" y="1967"/>
                  </a:lnTo>
                  <a:lnTo>
                    <a:pt x="356" y="2156"/>
                  </a:lnTo>
                  <a:lnTo>
                    <a:pt x="210" y="2260"/>
                  </a:lnTo>
                  <a:lnTo>
                    <a:pt x="210" y="2365"/>
                  </a:lnTo>
                  <a:lnTo>
                    <a:pt x="147" y="2511"/>
                  </a:lnTo>
                  <a:lnTo>
                    <a:pt x="1" y="2616"/>
                  </a:lnTo>
                  <a:lnTo>
                    <a:pt x="1" y="2972"/>
                  </a:lnTo>
                  <a:lnTo>
                    <a:pt x="22" y="3014"/>
                  </a:lnTo>
                  <a:lnTo>
                    <a:pt x="43" y="2993"/>
                  </a:lnTo>
                  <a:lnTo>
                    <a:pt x="84" y="3202"/>
                  </a:lnTo>
                  <a:lnTo>
                    <a:pt x="168" y="3139"/>
                  </a:lnTo>
                  <a:lnTo>
                    <a:pt x="168" y="3034"/>
                  </a:lnTo>
                  <a:lnTo>
                    <a:pt x="315" y="3118"/>
                  </a:lnTo>
                  <a:lnTo>
                    <a:pt x="356" y="3202"/>
                  </a:lnTo>
                  <a:lnTo>
                    <a:pt x="545" y="3181"/>
                  </a:lnTo>
                  <a:lnTo>
                    <a:pt x="587" y="3097"/>
                  </a:lnTo>
                  <a:lnTo>
                    <a:pt x="670" y="3097"/>
                  </a:lnTo>
                  <a:lnTo>
                    <a:pt x="649" y="3181"/>
                  </a:lnTo>
                  <a:lnTo>
                    <a:pt x="566" y="3223"/>
                  </a:lnTo>
                  <a:lnTo>
                    <a:pt x="649" y="3348"/>
                  </a:lnTo>
                  <a:lnTo>
                    <a:pt x="524" y="3558"/>
                  </a:lnTo>
                  <a:lnTo>
                    <a:pt x="524" y="3851"/>
                  </a:lnTo>
                  <a:lnTo>
                    <a:pt x="545" y="3913"/>
                  </a:lnTo>
                  <a:lnTo>
                    <a:pt x="775" y="3913"/>
                  </a:lnTo>
                  <a:lnTo>
                    <a:pt x="880" y="3851"/>
                  </a:lnTo>
                  <a:lnTo>
                    <a:pt x="754" y="3955"/>
                  </a:lnTo>
                  <a:lnTo>
                    <a:pt x="608" y="3955"/>
                  </a:lnTo>
                  <a:lnTo>
                    <a:pt x="545" y="4143"/>
                  </a:lnTo>
                  <a:lnTo>
                    <a:pt x="524" y="4374"/>
                  </a:lnTo>
                  <a:lnTo>
                    <a:pt x="482" y="4478"/>
                  </a:lnTo>
                  <a:lnTo>
                    <a:pt x="545" y="4478"/>
                  </a:lnTo>
                  <a:lnTo>
                    <a:pt x="649" y="4436"/>
                  </a:lnTo>
                  <a:lnTo>
                    <a:pt x="775" y="4478"/>
                  </a:lnTo>
                  <a:lnTo>
                    <a:pt x="670" y="4646"/>
                  </a:lnTo>
                  <a:lnTo>
                    <a:pt x="691" y="4708"/>
                  </a:lnTo>
                  <a:lnTo>
                    <a:pt x="838" y="4604"/>
                  </a:lnTo>
                  <a:lnTo>
                    <a:pt x="900" y="4667"/>
                  </a:lnTo>
                  <a:lnTo>
                    <a:pt x="1005" y="4541"/>
                  </a:lnTo>
                  <a:lnTo>
                    <a:pt x="963" y="4478"/>
                  </a:lnTo>
                  <a:lnTo>
                    <a:pt x="1047" y="4436"/>
                  </a:lnTo>
                  <a:lnTo>
                    <a:pt x="1172" y="4562"/>
                  </a:lnTo>
                  <a:lnTo>
                    <a:pt x="1193" y="4436"/>
                  </a:lnTo>
                  <a:lnTo>
                    <a:pt x="1382" y="4269"/>
                  </a:lnTo>
                  <a:lnTo>
                    <a:pt x="1591" y="4227"/>
                  </a:lnTo>
                  <a:lnTo>
                    <a:pt x="1800" y="4039"/>
                  </a:lnTo>
                  <a:lnTo>
                    <a:pt x="2177" y="3976"/>
                  </a:lnTo>
                  <a:lnTo>
                    <a:pt x="2428" y="3851"/>
                  </a:lnTo>
                  <a:lnTo>
                    <a:pt x="2344" y="3725"/>
                  </a:lnTo>
                  <a:lnTo>
                    <a:pt x="1926" y="3495"/>
                  </a:lnTo>
                  <a:lnTo>
                    <a:pt x="1884" y="3390"/>
                  </a:lnTo>
                  <a:lnTo>
                    <a:pt x="1654" y="3348"/>
                  </a:lnTo>
                  <a:lnTo>
                    <a:pt x="1612" y="3202"/>
                  </a:lnTo>
                  <a:lnTo>
                    <a:pt x="1654" y="3118"/>
                  </a:lnTo>
                  <a:lnTo>
                    <a:pt x="1633" y="2993"/>
                  </a:lnTo>
                  <a:lnTo>
                    <a:pt x="1633" y="2867"/>
                  </a:lnTo>
                  <a:lnTo>
                    <a:pt x="1800" y="2762"/>
                  </a:lnTo>
                  <a:lnTo>
                    <a:pt x="1821" y="2616"/>
                  </a:lnTo>
                  <a:lnTo>
                    <a:pt x="1947" y="2574"/>
                  </a:lnTo>
                  <a:lnTo>
                    <a:pt x="2051" y="2574"/>
                  </a:lnTo>
                  <a:lnTo>
                    <a:pt x="2093" y="2490"/>
                  </a:lnTo>
                  <a:lnTo>
                    <a:pt x="2156" y="2449"/>
                  </a:lnTo>
                  <a:lnTo>
                    <a:pt x="2135" y="2344"/>
                  </a:lnTo>
                  <a:lnTo>
                    <a:pt x="2428" y="2051"/>
                  </a:lnTo>
                  <a:lnTo>
                    <a:pt x="2407" y="1988"/>
                  </a:lnTo>
                  <a:lnTo>
                    <a:pt x="2553" y="1863"/>
                  </a:lnTo>
                  <a:lnTo>
                    <a:pt x="2574" y="1737"/>
                  </a:lnTo>
                  <a:lnTo>
                    <a:pt x="2512" y="1654"/>
                  </a:lnTo>
                  <a:lnTo>
                    <a:pt x="2512" y="1361"/>
                  </a:lnTo>
                  <a:lnTo>
                    <a:pt x="2365" y="1256"/>
                  </a:lnTo>
                  <a:lnTo>
                    <a:pt x="2365" y="1110"/>
                  </a:lnTo>
                  <a:lnTo>
                    <a:pt x="2449" y="817"/>
                  </a:lnTo>
                  <a:lnTo>
                    <a:pt x="2449" y="691"/>
                  </a:lnTo>
                  <a:lnTo>
                    <a:pt x="2532" y="691"/>
                  </a:lnTo>
                  <a:lnTo>
                    <a:pt x="2721" y="482"/>
                  </a:lnTo>
                  <a:lnTo>
                    <a:pt x="2742" y="482"/>
                  </a:lnTo>
                  <a:lnTo>
                    <a:pt x="2637" y="356"/>
                  </a:lnTo>
                  <a:lnTo>
                    <a:pt x="2616" y="293"/>
                  </a:lnTo>
                  <a:lnTo>
                    <a:pt x="2428" y="273"/>
                  </a:lnTo>
                  <a:lnTo>
                    <a:pt x="2365" y="189"/>
                  </a:lnTo>
                  <a:lnTo>
                    <a:pt x="2365" y="84"/>
                  </a:lnTo>
                  <a:lnTo>
                    <a:pt x="226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24;p45">
              <a:extLst>
                <a:ext uri="{FF2B5EF4-FFF2-40B4-BE49-F238E27FC236}">
                  <a16:creationId xmlns:a16="http://schemas.microsoft.com/office/drawing/2014/main" id="{55F8E4C8-298B-4A32-9693-BDDCFA251E59}"/>
                </a:ext>
              </a:extLst>
            </p:cNvPr>
            <p:cNvSpPr/>
            <p:nvPr/>
          </p:nvSpPr>
          <p:spPr>
            <a:xfrm>
              <a:off x="4301938" y="2737722"/>
              <a:ext cx="211787" cy="95438"/>
            </a:xfrm>
            <a:custGeom>
              <a:avLst/>
              <a:gdLst/>
              <a:ahLst/>
              <a:cxnLst/>
              <a:rect l="l" t="t" r="r" b="b"/>
              <a:pathLst>
                <a:path w="17786" h="8392" extrusionOk="0">
                  <a:moveTo>
                    <a:pt x="5232" y="1"/>
                  </a:moveTo>
                  <a:lnTo>
                    <a:pt x="5169" y="85"/>
                  </a:lnTo>
                  <a:lnTo>
                    <a:pt x="5169" y="147"/>
                  </a:lnTo>
                  <a:lnTo>
                    <a:pt x="5190" y="252"/>
                  </a:lnTo>
                  <a:lnTo>
                    <a:pt x="5169" y="336"/>
                  </a:lnTo>
                  <a:lnTo>
                    <a:pt x="5085" y="336"/>
                  </a:lnTo>
                  <a:lnTo>
                    <a:pt x="5002" y="357"/>
                  </a:lnTo>
                  <a:lnTo>
                    <a:pt x="4918" y="461"/>
                  </a:lnTo>
                  <a:lnTo>
                    <a:pt x="4918" y="545"/>
                  </a:lnTo>
                  <a:lnTo>
                    <a:pt x="4813" y="670"/>
                  </a:lnTo>
                  <a:lnTo>
                    <a:pt x="4813" y="963"/>
                  </a:lnTo>
                  <a:lnTo>
                    <a:pt x="4855" y="1089"/>
                  </a:lnTo>
                  <a:lnTo>
                    <a:pt x="5023" y="1152"/>
                  </a:lnTo>
                  <a:lnTo>
                    <a:pt x="5085" y="1214"/>
                  </a:lnTo>
                  <a:lnTo>
                    <a:pt x="5190" y="1256"/>
                  </a:lnTo>
                  <a:lnTo>
                    <a:pt x="5211" y="1340"/>
                  </a:lnTo>
                  <a:lnTo>
                    <a:pt x="5190" y="1507"/>
                  </a:lnTo>
                  <a:lnTo>
                    <a:pt x="5190" y="1696"/>
                  </a:lnTo>
                  <a:lnTo>
                    <a:pt x="5295" y="1779"/>
                  </a:lnTo>
                  <a:lnTo>
                    <a:pt x="5378" y="1863"/>
                  </a:lnTo>
                  <a:lnTo>
                    <a:pt x="5232" y="2010"/>
                  </a:lnTo>
                  <a:lnTo>
                    <a:pt x="5043" y="2030"/>
                  </a:lnTo>
                  <a:lnTo>
                    <a:pt x="4960" y="2010"/>
                  </a:lnTo>
                  <a:lnTo>
                    <a:pt x="4918" y="2072"/>
                  </a:lnTo>
                  <a:lnTo>
                    <a:pt x="4813" y="2072"/>
                  </a:lnTo>
                  <a:lnTo>
                    <a:pt x="4709" y="2010"/>
                  </a:lnTo>
                  <a:lnTo>
                    <a:pt x="4479" y="2010"/>
                  </a:lnTo>
                  <a:lnTo>
                    <a:pt x="4374" y="2030"/>
                  </a:lnTo>
                  <a:lnTo>
                    <a:pt x="4290" y="1989"/>
                  </a:lnTo>
                  <a:lnTo>
                    <a:pt x="4186" y="1968"/>
                  </a:lnTo>
                  <a:lnTo>
                    <a:pt x="4081" y="1968"/>
                  </a:lnTo>
                  <a:lnTo>
                    <a:pt x="3955" y="2072"/>
                  </a:lnTo>
                  <a:lnTo>
                    <a:pt x="3851" y="2093"/>
                  </a:lnTo>
                  <a:lnTo>
                    <a:pt x="3767" y="2135"/>
                  </a:lnTo>
                  <a:lnTo>
                    <a:pt x="3558" y="2030"/>
                  </a:lnTo>
                  <a:lnTo>
                    <a:pt x="3453" y="1968"/>
                  </a:lnTo>
                  <a:lnTo>
                    <a:pt x="3181" y="1800"/>
                  </a:lnTo>
                  <a:lnTo>
                    <a:pt x="3139" y="1717"/>
                  </a:lnTo>
                  <a:lnTo>
                    <a:pt x="3118" y="1612"/>
                  </a:lnTo>
                  <a:lnTo>
                    <a:pt x="3077" y="1549"/>
                  </a:lnTo>
                  <a:lnTo>
                    <a:pt x="2888" y="1549"/>
                  </a:lnTo>
                  <a:lnTo>
                    <a:pt x="2805" y="1591"/>
                  </a:lnTo>
                  <a:lnTo>
                    <a:pt x="2700" y="1591"/>
                  </a:lnTo>
                  <a:lnTo>
                    <a:pt x="2658" y="1612"/>
                  </a:lnTo>
                  <a:lnTo>
                    <a:pt x="2512" y="1612"/>
                  </a:lnTo>
                  <a:lnTo>
                    <a:pt x="2470" y="1549"/>
                  </a:lnTo>
                  <a:lnTo>
                    <a:pt x="2428" y="1486"/>
                  </a:lnTo>
                  <a:lnTo>
                    <a:pt x="2365" y="1382"/>
                  </a:lnTo>
                  <a:lnTo>
                    <a:pt x="2344" y="1382"/>
                  </a:lnTo>
                  <a:lnTo>
                    <a:pt x="2261" y="1445"/>
                  </a:lnTo>
                  <a:lnTo>
                    <a:pt x="2030" y="1445"/>
                  </a:lnTo>
                  <a:lnTo>
                    <a:pt x="1905" y="1466"/>
                  </a:lnTo>
                  <a:lnTo>
                    <a:pt x="1717" y="1486"/>
                  </a:lnTo>
                  <a:lnTo>
                    <a:pt x="1633" y="1549"/>
                  </a:lnTo>
                  <a:lnTo>
                    <a:pt x="1549" y="1675"/>
                  </a:lnTo>
                  <a:lnTo>
                    <a:pt x="1466" y="1717"/>
                  </a:lnTo>
                  <a:lnTo>
                    <a:pt x="1298" y="1675"/>
                  </a:lnTo>
                  <a:lnTo>
                    <a:pt x="1256" y="1717"/>
                  </a:lnTo>
                  <a:lnTo>
                    <a:pt x="1256" y="1800"/>
                  </a:lnTo>
                  <a:lnTo>
                    <a:pt x="1319" y="1863"/>
                  </a:lnTo>
                  <a:lnTo>
                    <a:pt x="1256" y="1884"/>
                  </a:lnTo>
                  <a:lnTo>
                    <a:pt x="1193" y="2010"/>
                  </a:lnTo>
                  <a:lnTo>
                    <a:pt x="1110" y="2030"/>
                  </a:lnTo>
                  <a:lnTo>
                    <a:pt x="1005" y="2114"/>
                  </a:lnTo>
                  <a:lnTo>
                    <a:pt x="1005" y="2198"/>
                  </a:lnTo>
                  <a:lnTo>
                    <a:pt x="838" y="2282"/>
                  </a:lnTo>
                  <a:lnTo>
                    <a:pt x="817" y="2386"/>
                  </a:lnTo>
                  <a:lnTo>
                    <a:pt x="796" y="2512"/>
                  </a:lnTo>
                  <a:lnTo>
                    <a:pt x="608" y="2554"/>
                  </a:lnTo>
                  <a:lnTo>
                    <a:pt x="503" y="2658"/>
                  </a:lnTo>
                  <a:lnTo>
                    <a:pt x="482" y="2742"/>
                  </a:lnTo>
                  <a:lnTo>
                    <a:pt x="210" y="2721"/>
                  </a:lnTo>
                  <a:lnTo>
                    <a:pt x="105" y="2763"/>
                  </a:lnTo>
                  <a:lnTo>
                    <a:pt x="1" y="2972"/>
                  </a:lnTo>
                  <a:lnTo>
                    <a:pt x="1" y="3014"/>
                  </a:lnTo>
                  <a:lnTo>
                    <a:pt x="43" y="3056"/>
                  </a:lnTo>
                  <a:lnTo>
                    <a:pt x="43" y="3181"/>
                  </a:lnTo>
                  <a:lnTo>
                    <a:pt x="64" y="3223"/>
                  </a:lnTo>
                  <a:lnTo>
                    <a:pt x="105" y="3286"/>
                  </a:lnTo>
                  <a:lnTo>
                    <a:pt x="147" y="3286"/>
                  </a:lnTo>
                  <a:lnTo>
                    <a:pt x="147" y="3244"/>
                  </a:lnTo>
                  <a:lnTo>
                    <a:pt x="168" y="3244"/>
                  </a:lnTo>
                  <a:lnTo>
                    <a:pt x="189" y="3286"/>
                  </a:lnTo>
                  <a:lnTo>
                    <a:pt x="189" y="3370"/>
                  </a:lnTo>
                  <a:lnTo>
                    <a:pt x="210" y="3453"/>
                  </a:lnTo>
                  <a:lnTo>
                    <a:pt x="294" y="3495"/>
                  </a:lnTo>
                  <a:lnTo>
                    <a:pt x="336" y="3537"/>
                  </a:lnTo>
                  <a:lnTo>
                    <a:pt x="461" y="3642"/>
                  </a:lnTo>
                  <a:lnTo>
                    <a:pt x="566" y="3704"/>
                  </a:lnTo>
                  <a:lnTo>
                    <a:pt x="629" y="3788"/>
                  </a:lnTo>
                  <a:lnTo>
                    <a:pt x="629" y="3851"/>
                  </a:lnTo>
                  <a:lnTo>
                    <a:pt x="670" y="3914"/>
                  </a:lnTo>
                  <a:lnTo>
                    <a:pt x="796" y="3997"/>
                  </a:lnTo>
                  <a:lnTo>
                    <a:pt x="838" y="3997"/>
                  </a:lnTo>
                  <a:lnTo>
                    <a:pt x="859" y="3914"/>
                  </a:lnTo>
                  <a:lnTo>
                    <a:pt x="901" y="3872"/>
                  </a:lnTo>
                  <a:lnTo>
                    <a:pt x="1026" y="3809"/>
                  </a:lnTo>
                  <a:lnTo>
                    <a:pt x="1131" y="3809"/>
                  </a:lnTo>
                  <a:lnTo>
                    <a:pt x="1152" y="3872"/>
                  </a:lnTo>
                  <a:lnTo>
                    <a:pt x="1235" y="3976"/>
                  </a:lnTo>
                  <a:lnTo>
                    <a:pt x="1319" y="3997"/>
                  </a:lnTo>
                  <a:lnTo>
                    <a:pt x="1361" y="3976"/>
                  </a:lnTo>
                  <a:lnTo>
                    <a:pt x="1424" y="3914"/>
                  </a:lnTo>
                  <a:lnTo>
                    <a:pt x="1528" y="3914"/>
                  </a:lnTo>
                  <a:lnTo>
                    <a:pt x="1612" y="3955"/>
                  </a:lnTo>
                  <a:lnTo>
                    <a:pt x="1654" y="4018"/>
                  </a:lnTo>
                  <a:lnTo>
                    <a:pt x="1738" y="4060"/>
                  </a:lnTo>
                  <a:lnTo>
                    <a:pt x="1842" y="4123"/>
                  </a:lnTo>
                  <a:lnTo>
                    <a:pt x="1884" y="4207"/>
                  </a:lnTo>
                  <a:lnTo>
                    <a:pt x="1905" y="4311"/>
                  </a:lnTo>
                  <a:lnTo>
                    <a:pt x="1947" y="4416"/>
                  </a:lnTo>
                  <a:lnTo>
                    <a:pt x="1989" y="4499"/>
                  </a:lnTo>
                  <a:lnTo>
                    <a:pt x="2051" y="4604"/>
                  </a:lnTo>
                  <a:lnTo>
                    <a:pt x="2135" y="4646"/>
                  </a:lnTo>
                  <a:lnTo>
                    <a:pt x="2198" y="4709"/>
                  </a:lnTo>
                  <a:lnTo>
                    <a:pt x="2282" y="4834"/>
                  </a:lnTo>
                  <a:lnTo>
                    <a:pt x="2344" y="4897"/>
                  </a:lnTo>
                  <a:lnTo>
                    <a:pt x="2344" y="5023"/>
                  </a:lnTo>
                  <a:lnTo>
                    <a:pt x="2302" y="5106"/>
                  </a:lnTo>
                  <a:lnTo>
                    <a:pt x="2344" y="5232"/>
                  </a:lnTo>
                  <a:lnTo>
                    <a:pt x="2407" y="5315"/>
                  </a:lnTo>
                  <a:lnTo>
                    <a:pt x="2365" y="5420"/>
                  </a:lnTo>
                  <a:lnTo>
                    <a:pt x="2282" y="5483"/>
                  </a:lnTo>
                  <a:lnTo>
                    <a:pt x="2261" y="5546"/>
                  </a:lnTo>
                  <a:lnTo>
                    <a:pt x="2261" y="5629"/>
                  </a:lnTo>
                  <a:lnTo>
                    <a:pt x="2282" y="5734"/>
                  </a:lnTo>
                  <a:lnTo>
                    <a:pt x="2407" y="5901"/>
                  </a:lnTo>
                  <a:lnTo>
                    <a:pt x="2512" y="5985"/>
                  </a:lnTo>
                  <a:lnTo>
                    <a:pt x="3098" y="6111"/>
                  </a:lnTo>
                  <a:lnTo>
                    <a:pt x="3349" y="6090"/>
                  </a:lnTo>
                  <a:lnTo>
                    <a:pt x="3516" y="6090"/>
                  </a:lnTo>
                  <a:lnTo>
                    <a:pt x="3558" y="6048"/>
                  </a:lnTo>
                  <a:lnTo>
                    <a:pt x="3600" y="6048"/>
                  </a:lnTo>
                  <a:lnTo>
                    <a:pt x="3976" y="6111"/>
                  </a:lnTo>
                  <a:lnTo>
                    <a:pt x="4165" y="6257"/>
                  </a:lnTo>
                  <a:lnTo>
                    <a:pt x="4227" y="6299"/>
                  </a:lnTo>
                  <a:lnTo>
                    <a:pt x="4332" y="6320"/>
                  </a:lnTo>
                  <a:lnTo>
                    <a:pt x="4437" y="6320"/>
                  </a:lnTo>
                  <a:lnTo>
                    <a:pt x="4646" y="6487"/>
                  </a:lnTo>
                  <a:lnTo>
                    <a:pt x="4792" y="6571"/>
                  </a:lnTo>
                  <a:lnTo>
                    <a:pt x="5023" y="6571"/>
                  </a:lnTo>
                  <a:lnTo>
                    <a:pt x="5043" y="6675"/>
                  </a:lnTo>
                  <a:lnTo>
                    <a:pt x="5085" y="6738"/>
                  </a:lnTo>
                  <a:lnTo>
                    <a:pt x="5127" y="6738"/>
                  </a:lnTo>
                  <a:lnTo>
                    <a:pt x="5211" y="6780"/>
                  </a:lnTo>
                  <a:lnTo>
                    <a:pt x="5315" y="6885"/>
                  </a:lnTo>
                  <a:lnTo>
                    <a:pt x="5315" y="6948"/>
                  </a:lnTo>
                  <a:lnTo>
                    <a:pt x="5378" y="7115"/>
                  </a:lnTo>
                  <a:lnTo>
                    <a:pt x="5483" y="7240"/>
                  </a:lnTo>
                  <a:lnTo>
                    <a:pt x="5608" y="7408"/>
                  </a:lnTo>
                  <a:lnTo>
                    <a:pt x="5650" y="7533"/>
                  </a:lnTo>
                  <a:lnTo>
                    <a:pt x="5797" y="7784"/>
                  </a:lnTo>
                  <a:lnTo>
                    <a:pt x="5901" y="7826"/>
                  </a:lnTo>
                  <a:lnTo>
                    <a:pt x="6006" y="7784"/>
                  </a:lnTo>
                  <a:lnTo>
                    <a:pt x="6236" y="7764"/>
                  </a:lnTo>
                  <a:lnTo>
                    <a:pt x="6487" y="7784"/>
                  </a:lnTo>
                  <a:lnTo>
                    <a:pt x="6843" y="7764"/>
                  </a:lnTo>
                  <a:lnTo>
                    <a:pt x="7324" y="7826"/>
                  </a:lnTo>
                  <a:lnTo>
                    <a:pt x="7596" y="7784"/>
                  </a:lnTo>
                  <a:lnTo>
                    <a:pt x="7784" y="7722"/>
                  </a:lnTo>
                  <a:lnTo>
                    <a:pt x="7826" y="7659"/>
                  </a:lnTo>
                  <a:lnTo>
                    <a:pt x="7889" y="7617"/>
                  </a:lnTo>
                  <a:lnTo>
                    <a:pt x="7952" y="7638"/>
                  </a:lnTo>
                  <a:lnTo>
                    <a:pt x="8328" y="7638"/>
                  </a:lnTo>
                  <a:lnTo>
                    <a:pt x="8747" y="7659"/>
                  </a:lnTo>
                  <a:lnTo>
                    <a:pt x="8872" y="7680"/>
                  </a:lnTo>
                  <a:lnTo>
                    <a:pt x="9082" y="7868"/>
                  </a:lnTo>
                  <a:lnTo>
                    <a:pt x="9458" y="8036"/>
                  </a:lnTo>
                  <a:lnTo>
                    <a:pt x="9814" y="8161"/>
                  </a:lnTo>
                  <a:lnTo>
                    <a:pt x="9981" y="8182"/>
                  </a:lnTo>
                  <a:lnTo>
                    <a:pt x="10191" y="8287"/>
                  </a:lnTo>
                  <a:lnTo>
                    <a:pt x="10358" y="8266"/>
                  </a:lnTo>
                  <a:lnTo>
                    <a:pt x="10630" y="8182"/>
                  </a:lnTo>
                  <a:lnTo>
                    <a:pt x="10651" y="8287"/>
                  </a:lnTo>
                  <a:lnTo>
                    <a:pt x="10651" y="8349"/>
                  </a:lnTo>
                  <a:lnTo>
                    <a:pt x="10797" y="8391"/>
                  </a:lnTo>
                  <a:lnTo>
                    <a:pt x="10944" y="8391"/>
                  </a:lnTo>
                  <a:lnTo>
                    <a:pt x="11049" y="8287"/>
                  </a:lnTo>
                  <a:lnTo>
                    <a:pt x="11300" y="8098"/>
                  </a:lnTo>
                  <a:lnTo>
                    <a:pt x="11467" y="7931"/>
                  </a:lnTo>
                  <a:lnTo>
                    <a:pt x="11781" y="7826"/>
                  </a:lnTo>
                  <a:lnTo>
                    <a:pt x="12199" y="7659"/>
                  </a:lnTo>
                  <a:lnTo>
                    <a:pt x="12367" y="7617"/>
                  </a:lnTo>
                  <a:lnTo>
                    <a:pt x="12555" y="7554"/>
                  </a:lnTo>
                  <a:lnTo>
                    <a:pt x="12806" y="7533"/>
                  </a:lnTo>
                  <a:lnTo>
                    <a:pt x="12953" y="7533"/>
                  </a:lnTo>
                  <a:lnTo>
                    <a:pt x="13120" y="7408"/>
                  </a:lnTo>
                  <a:lnTo>
                    <a:pt x="13266" y="7303"/>
                  </a:lnTo>
                  <a:lnTo>
                    <a:pt x="13392" y="7303"/>
                  </a:lnTo>
                  <a:lnTo>
                    <a:pt x="13580" y="7240"/>
                  </a:lnTo>
                  <a:lnTo>
                    <a:pt x="13685" y="7240"/>
                  </a:lnTo>
                  <a:lnTo>
                    <a:pt x="13769" y="7031"/>
                  </a:lnTo>
                  <a:lnTo>
                    <a:pt x="13894" y="6801"/>
                  </a:lnTo>
                  <a:lnTo>
                    <a:pt x="14166" y="6508"/>
                  </a:lnTo>
                  <a:lnTo>
                    <a:pt x="14229" y="6403"/>
                  </a:lnTo>
                  <a:lnTo>
                    <a:pt x="14292" y="6299"/>
                  </a:lnTo>
                  <a:lnTo>
                    <a:pt x="14292" y="6215"/>
                  </a:lnTo>
                  <a:lnTo>
                    <a:pt x="14062" y="6090"/>
                  </a:lnTo>
                  <a:lnTo>
                    <a:pt x="13790" y="5901"/>
                  </a:lnTo>
                  <a:lnTo>
                    <a:pt x="13810" y="5839"/>
                  </a:lnTo>
                  <a:lnTo>
                    <a:pt x="13790" y="5692"/>
                  </a:lnTo>
                  <a:lnTo>
                    <a:pt x="13790" y="5462"/>
                  </a:lnTo>
                  <a:lnTo>
                    <a:pt x="13894" y="5336"/>
                  </a:lnTo>
                  <a:lnTo>
                    <a:pt x="14020" y="5232"/>
                  </a:lnTo>
                  <a:lnTo>
                    <a:pt x="14229" y="5169"/>
                  </a:lnTo>
                  <a:lnTo>
                    <a:pt x="14396" y="5211"/>
                  </a:lnTo>
                  <a:lnTo>
                    <a:pt x="14522" y="5274"/>
                  </a:lnTo>
                  <a:lnTo>
                    <a:pt x="14710" y="5357"/>
                  </a:lnTo>
                  <a:lnTo>
                    <a:pt x="14836" y="5378"/>
                  </a:lnTo>
                  <a:lnTo>
                    <a:pt x="14961" y="5441"/>
                  </a:lnTo>
                  <a:lnTo>
                    <a:pt x="15024" y="5441"/>
                  </a:lnTo>
                  <a:lnTo>
                    <a:pt x="15045" y="5336"/>
                  </a:lnTo>
                  <a:lnTo>
                    <a:pt x="15129" y="5253"/>
                  </a:lnTo>
                  <a:lnTo>
                    <a:pt x="15254" y="5148"/>
                  </a:lnTo>
                  <a:lnTo>
                    <a:pt x="15359" y="5064"/>
                  </a:lnTo>
                  <a:lnTo>
                    <a:pt x="15463" y="4855"/>
                  </a:lnTo>
                  <a:lnTo>
                    <a:pt x="15547" y="4813"/>
                  </a:lnTo>
                  <a:lnTo>
                    <a:pt x="15673" y="4834"/>
                  </a:lnTo>
                  <a:lnTo>
                    <a:pt x="15840" y="4834"/>
                  </a:lnTo>
                  <a:lnTo>
                    <a:pt x="16070" y="4646"/>
                  </a:lnTo>
                  <a:lnTo>
                    <a:pt x="16196" y="4625"/>
                  </a:lnTo>
                  <a:lnTo>
                    <a:pt x="16259" y="4541"/>
                  </a:lnTo>
                  <a:lnTo>
                    <a:pt x="16259" y="4437"/>
                  </a:lnTo>
                  <a:lnTo>
                    <a:pt x="16279" y="4269"/>
                  </a:lnTo>
                  <a:lnTo>
                    <a:pt x="16384" y="4102"/>
                  </a:lnTo>
                  <a:lnTo>
                    <a:pt x="16426" y="4018"/>
                  </a:lnTo>
                  <a:lnTo>
                    <a:pt x="16489" y="4060"/>
                  </a:lnTo>
                  <a:lnTo>
                    <a:pt x="16551" y="4018"/>
                  </a:lnTo>
                  <a:lnTo>
                    <a:pt x="16614" y="3976"/>
                  </a:lnTo>
                  <a:lnTo>
                    <a:pt x="16614" y="3872"/>
                  </a:lnTo>
                  <a:lnTo>
                    <a:pt x="16677" y="3851"/>
                  </a:lnTo>
                  <a:lnTo>
                    <a:pt x="16782" y="3914"/>
                  </a:lnTo>
                  <a:lnTo>
                    <a:pt x="16844" y="3872"/>
                  </a:lnTo>
                  <a:lnTo>
                    <a:pt x="17012" y="3746"/>
                  </a:lnTo>
                  <a:lnTo>
                    <a:pt x="17116" y="3600"/>
                  </a:lnTo>
                  <a:lnTo>
                    <a:pt x="17221" y="3579"/>
                  </a:lnTo>
                  <a:lnTo>
                    <a:pt x="17367" y="3662"/>
                  </a:lnTo>
                  <a:lnTo>
                    <a:pt x="17451" y="3600"/>
                  </a:lnTo>
                  <a:lnTo>
                    <a:pt x="17556" y="3579"/>
                  </a:lnTo>
                  <a:lnTo>
                    <a:pt x="17598" y="3642"/>
                  </a:lnTo>
                  <a:lnTo>
                    <a:pt x="17723" y="3662"/>
                  </a:lnTo>
                  <a:lnTo>
                    <a:pt x="17744" y="3579"/>
                  </a:lnTo>
                  <a:lnTo>
                    <a:pt x="17744" y="3495"/>
                  </a:lnTo>
                  <a:lnTo>
                    <a:pt x="17786" y="3453"/>
                  </a:lnTo>
                  <a:lnTo>
                    <a:pt x="17786" y="3349"/>
                  </a:lnTo>
                  <a:lnTo>
                    <a:pt x="17765" y="3265"/>
                  </a:lnTo>
                  <a:lnTo>
                    <a:pt x="17744" y="3160"/>
                  </a:lnTo>
                  <a:lnTo>
                    <a:pt x="17535" y="3014"/>
                  </a:lnTo>
                  <a:lnTo>
                    <a:pt x="17367" y="2805"/>
                  </a:lnTo>
                  <a:lnTo>
                    <a:pt x="17158" y="2616"/>
                  </a:lnTo>
                  <a:lnTo>
                    <a:pt x="17012" y="2428"/>
                  </a:lnTo>
                  <a:lnTo>
                    <a:pt x="16740" y="2344"/>
                  </a:lnTo>
                  <a:lnTo>
                    <a:pt x="16698" y="2407"/>
                  </a:lnTo>
                  <a:lnTo>
                    <a:pt x="16531" y="2449"/>
                  </a:lnTo>
                  <a:lnTo>
                    <a:pt x="16531" y="2554"/>
                  </a:lnTo>
                  <a:lnTo>
                    <a:pt x="16531" y="2700"/>
                  </a:lnTo>
                  <a:lnTo>
                    <a:pt x="16405" y="2909"/>
                  </a:lnTo>
                  <a:lnTo>
                    <a:pt x="16300" y="2805"/>
                  </a:lnTo>
                  <a:lnTo>
                    <a:pt x="16028" y="2742"/>
                  </a:lnTo>
                  <a:lnTo>
                    <a:pt x="15798" y="2742"/>
                  </a:lnTo>
                  <a:lnTo>
                    <a:pt x="15631" y="2909"/>
                  </a:lnTo>
                  <a:lnTo>
                    <a:pt x="15359" y="2763"/>
                  </a:lnTo>
                  <a:lnTo>
                    <a:pt x="15254" y="2595"/>
                  </a:lnTo>
                  <a:lnTo>
                    <a:pt x="15338" y="2323"/>
                  </a:lnTo>
                  <a:lnTo>
                    <a:pt x="15317" y="2219"/>
                  </a:lnTo>
                  <a:lnTo>
                    <a:pt x="15359" y="2030"/>
                  </a:lnTo>
                  <a:lnTo>
                    <a:pt x="15338" y="1863"/>
                  </a:lnTo>
                  <a:lnTo>
                    <a:pt x="15463" y="963"/>
                  </a:lnTo>
                  <a:lnTo>
                    <a:pt x="15463" y="942"/>
                  </a:lnTo>
                  <a:lnTo>
                    <a:pt x="15422" y="880"/>
                  </a:lnTo>
                  <a:lnTo>
                    <a:pt x="15212" y="838"/>
                  </a:lnTo>
                  <a:lnTo>
                    <a:pt x="14982" y="859"/>
                  </a:lnTo>
                  <a:lnTo>
                    <a:pt x="14982" y="922"/>
                  </a:lnTo>
                  <a:lnTo>
                    <a:pt x="14857" y="984"/>
                  </a:lnTo>
                  <a:lnTo>
                    <a:pt x="14752" y="984"/>
                  </a:lnTo>
                  <a:lnTo>
                    <a:pt x="14710" y="942"/>
                  </a:lnTo>
                  <a:lnTo>
                    <a:pt x="14606" y="1026"/>
                  </a:lnTo>
                  <a:lnTo>
                    <a:pt x="14501" y="963"/>
                  </a:lnTo>
                  <a:lnTo>
                    <a:pt x="14438" y="880"/>
                  </a:lnTo>
                  <a:lnTo>
                    <a:pt x="14313" y="775"/>
                  </a:lnTo>
                  <a:lnTo>
                    <a:pt x="14208" y="775"/>
                  </a:lnTo>
                  <a:lnTo>
                    <a:pt x="14020" y="838"/>
                  </a:lnTo>
                  <a:lnTo>
                    <a:pt x="13999" y="775"/>
                  </a:lnTo>
                  <a:lnTo>
                    <a:pt x="13894" y="775"/>
                  </a:lnTo>
                  <a:lnTo>
                    <a:pt x="13790" y="859"/>
                  </a:lnTo>
                  <a:lnTo>
                    <a:pt x="13769" y="984"/>
                  </a:lnTo>
                  <a:lnTo>
                    <a:pt x="13685" y="1068"/>
                  </a:lnTo>
                  <a:lnTo>
                    <a:pt x="13559" y="1131"/>
                  </a:lnTo>
                  <a:lnTo>
                    <a:pt x="13476" y="1256"/>
                  </a:lnTo>
                  <a:lnTo>
                    <a:pt x="13476" y="1298"/>
                  </a:lnTo>
                  <a:lnTo>
                    <a:pt x="13455" y="1403"/>
                  </a:lnTo>
                  <a:lnTo>
                    <a:pt x="13350" y="1507"/>
                  </a:lnTo>
                  <a:lnTo>
                    <a:pt x="12973" y="1507"/>
                  </a:lnTo>
                  <a:lnTo>
                    <a:pt x="12869" y="1612"/>
                  </a:lnTo>
                  <a:lnTo>
                    <a:pt x="12743" y="1612"/>
                  </a:lnTo>
                  <a:lnTo>
                    <a:pt x="12534" y="1758"/>
                  </a:lnTo>
                  <a:lnTo>
                    <a:pt x="12429" y="1905"/>
                  </a:lnTo>
                  <a:lnTo>
                    <a:pt x="12367" y="1905"/>
                  </a:lnTo>
                  <a:lnTo>
                    <a:pt x="12283" y="1863"/>
                  </a:lnTo>
                  <a:lnTo>
                    <a:pt x="12137" y="1863"/>
                  </a:lnTo>
                  <a:lnTo>
                    <a:pt x="12095" y="1884"/>
                  </a:lnTo>
                  <a:lnTo>
                    <a:pt x="11927" y="1905"/>
                  </a:lnTo>
                  <a:lnTo>
                    <a:pt x="11593" y="1905"/>
                  </a:lnTo>
                  <a:lnTo>
                    <a:pt x="11362" y="1863"/>
                  </a:lnTo>
                  <a:lnTo>
                    <a:pt x="11090" y="1884"/>
                  </a:lnTo>
                  <a:lnTo>
                    <a:pt x="11028" y="1884"/>
                  </a:lnTo>
                  <a:lnTo>
                    <a:pt x="10923" y="1758"/>
                  </a:lnTo>
                  <a:lnTo>
                    <a:pt x="10839" y="1758"/>
                  </a:lnTo>
                  <a:lnTo>
                    <a:pt x="10756" y="1696"/>
                  </a:lnTo>
                  <a:lnTo>
                    <a:pt x="10651" y="1612"/>
                  </a:lnTo>
                  <a:lnTo>
                    <a:pt x="10609" y="1445"/>
                  </a:lnTo>
                  <a:lnTo>
                    <a:pt x="10525" y="1382"/>
                  </a:lnTo>
                  <a:lnTo>
                    <a:pt x="10421" y="1403"/>
                  </a:lnTo>
                  <a:lnTo>
                    <a:pt x="10232" y="1403"/>
                  </a:lnTo>
                  <a:lnTo>
                    <a:pt x="10044" y="1340"/>
                  </a:lnTo>
                  <a:lnTo>
                    <a:pt x="9919" y="1173"/>
                  </a:lnTo>
                  <a:lnTo>
                    <a:pt x="9521" y="1173"/>
                  </a:lnTo>
                  <a:lnTo>
                    <a:pt x="9396" y="1089"/>
                  </a:lnTo>
                  <a:lnTo>
                    <a:pt x="9270" y="1131"/>
                  </a:lnTo>
                  <a:lnTo>
                    <a:pt x="9103" y="1152"/>
                  </a:lnTo>
                  <a:lnTo>
                    <a:pt x="8977" y="1194"/>
                  </a:lnTo>
                  <a:lnTo>
                    <a:pt x="8768" y="1214"/>
                  </a:lnTo>
                  <a:lnTo>
                    <a:pt x="8580" y="1277"/>
                  </a:lnTo>
                  <a:lnTo>
                    <a:pt x="8517" y="1382"/>
                  </a:lnTo>
                  <a:lnTo>
                    <a:pt x="8433" y="1403"/>
                  </a:lnTo>
                  <a:lnTo>
                    <a:pt x="8349" y="1382"/>
                  </a:lnTo>
                  <a:lnTo>
                    <a:pt x="8266" y="1382"/>
                  </a:lnTo>
                  <a:lnTo>
                    <a:pt x="8182" y="1445"/>
                  </a:lnTo>
                  <a:lnTo>
                    <a:pt x="8015" y="1445"/>
                  </a:lnTo>
                  <a:lnTo>
                    <a:pt x="7952" y="1466"/>
                  </a:lnTo>
                  <a:lnTo>
                    <a:pt x="7889" y="1466"/>
                  </a:lnTo>
                  <a:lnTo>
                    <a:pt x="7722" y="1361"/>
                  </a:lnTo>
                  <a:lnTo>
                    <a:pt x="7533" y="1340"/>
                  </a:lnTo>
                  <a:lnTo>
                    <a:pt x="7512" y="1256"/>
                  </a:lnTo>
                  <a:lnTo>
                    <a:pt x="7387" y="1152"/>
                  </a:lnTo>
                  <a:lnTo>
                    <a:pt x="7324" y="1152"/>
                  </a:lnTo>
                  <a:lnTo>
                    <a:pt x="7261" y="1089"/>
                  </a:lnTo>
                  <a:lnTo>
                    <a:pt x="7261" y="984"/>
                  </a:lnTo>
                  <a:lnTo>
                    <a:pt x="7199" y="859"/>
                  </a:lnTo>
                  <a:lnTo>
                    <a:pt x="7136" y="817"/>
                  </a:lnTo>
                  <a:lnTo>
                    <a:pt x="7136" y="691"/>
                  </a:lnTo>
                  <a:lnTo>
                    <a:pt x="7094" y="629"/>
                  </a:lnTo>
                  <a:lnTo>
                    <a:pt x="7094" y="566"/>
                  </a:lnTo>
                  <a:lnTo>
                    <a:pt x="7052" y="461"/>
                  </a:lnTo>
                  <a:lnTo>
                    <a:pt x="6947" y="440"/>
                  </a:lnTo>
                  <a:lnTo>
                    <a:pt x="6696" y="440"/>
                  </a:lnTo>
                  <a:lnTo>
                    <a:pt x="6592" y="419"/>
                  </a:lnTo>
                  <a:lnTo>
                    <a:pt x="6529" y="398"/>
                  </a:lnTo>
                  <a:lnTo>
                    <a:pt x="6383" y="357"/>
                  </a:lnTo>
                  <a:lnTo>
                    <a:pt x="6341" y="315"/>
                  </a:lnTo>
                  <a:lnTo>
                    <a:pt x="6257" y="252"/>
                  </a:lnTo>
                  <a:lnTo>
                    <a:pt x="5901" y="252"/>
                  </a:lnTo>
                  <a:lnTo>
                    <a:pt x="5755" y="210"/>
                  </a:lnTo>
                  <a:lnTo>
                    <a:pt x="5734" y="168"/>
                  </a:lnTo>
                  <a:lnTo>
                    <a:pt x="5567" y="105"/>
                  </a:lnTo>
                  <a:lnTo>
                    <a:pt x="5441" y="43"/>
                  </a:lnTo>
                  <a:lnTo>
                    <a:pt x="537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25;p45">
              <a:extLst>
                <a:ext uri="{FF2B5EF4-FFF2-40B4-BE49-F238E27FC236}">
                  <a16:creationId xmlns:a16="http://schemas.microsoft.com/office/drawing/2014/main" id="{C2F69F8C-A90F-49B9-93C9-27D244106B8A}"/>
                </a:ext>
              </a:extLst>
            </p:cNvPr>
            <p:cNvSpPr/>
            <p:nvPr/>
          </p:nvSpPr>
          <p:spPr>
            <a:xfrm>
              <a:off x="4718522" y="3165089"/>
              <a:ext cx="67277" cy="54986"/>
            </a:xfrm>
            <a:custGeom>
              <a:avLst/>
              <a:gdLst/>
              <a:ahLst/>
              <a:cxnLst/>
              <a:rect l="l" t="t" r="r" b="b"/>
              <a:pathLst>
                <a:path w="5650" h="4835" extrusionOk="0">
                  <a:moveTo>
                    <a:pt x="126" y="1"/>
                  </a:moveTo>
                  <a:lnTo>
                    <a:pt x="42" y="2156"/>
                  </a:lnTo>
                  <a:lnTo>
                    <a:pt x="21" y="2323"/>
                  </a:lnTo>
                  <a:lnTo>
                    <a:pt x="21" y="2407"/>
                  </a:lnTo>
                  <a:lnTo>
                    <a:pt x="21" y="2470"/>
                  </a:lnTo>
                  <a:lnTo>
                    <a:pt x="0" y="3872"/>
                  </a:lnTo>
                  <a:lnTo>
                    <a:pt x="168" y="3872"/>
                  </a:lnTo>
                  <a:lnTo>
                    <a:pt x="251" y="3892"/>
                  </a:lnTo>
                  <a:lnTo>
                    <a:pt x="356" y="3872"/>
                  </a:lnTo>
                  <a:lnTo>
                    <a:pt x="732" y="3872"/>
                  </a:lnTo>
                  <a:lnTo>
                    <a:pt x="753" y="3934"/>
                  </a:lnTo>
                  <a:lnTo>
                    <a:pt x="837" y="3997"/>
                  </a:lnTo>
                  <a:lnTo>
                    <a:pt x="942" y="4039"/>
                  </a:lnTo>
                  <a:lnTo>
                    <a:pt x="1046" y="3955"/>
                  </a:lnTo>
                  <a:lnTo>
                    <a:pt x="1256" y="3892"/>
                  </a:lnTo>
                  <a:lnTo>
                    <a:pt x="1276" y="3851"/>
                  </a:lnTo>
                  <a:lnTo>
                    <a:pt x="1318" y="3892"/>
                  </a:lnTo>
                  <a:lnTo>
                    <a:pt x="1381" y="3830"/>
                  </a:lnTo>
                  <a:lnTo>
                    <a:pt x="1360" y="3662"/>
                  </a:lnTo>
                  <a:lnTo>
                    <a:pt x="1214" y="3558"/>
                  </a:lnTo>
                  <a:lnTo>
                    <a:pt x="1046" y="3474"/>
                  </a:lnTo>
                  <a:lnTo>
                    <a:pt x="900" y="3453"/>
                  </a:lnTo>
                  <a:lnTo>
                    <a:pt x="858" y="3411"/>
                  </a:lnTo>
                  <a:lnTo>
                    <a:pt x="753" y="3369"/>
                  </a:lnTo>
                  <a:lnTo>
                    <a:pt x="732" y="3369"/>
                  </a:lnTo>
                  <a:lnTo>
                    <a:pt x="670" y="3328"/>
                  </a:lnTo>
                  <a:lnTo>
                    <a:pt x="649" y="3202"/>
                  </a:lnTo>
                  <a:lnTo>
                    <a:pt x="544" y="3056"/>
                  </a:lnTo>
                  <a:lnTo>
                    <a:pt x="440" y="3014"/>
                  </a:lnTo>
                  <a:lnTo>
                    <a:pt x="419" y="2930"/>
                  </a:lnTo>
                  <a:lnTo>
                    <a:pt x="335" y="2846"/>
                  </a:lnTo>
                  <a:lnTo>
                    <a:pt x="419" y="2909"/>
                  </a:lnTo>
                  <a:lnTo>
                    <a:pt x="440" y="3014"/>
                  </a:lnTo>
                  <a:lnTo>
                    <a:pt x="523" y="3014"/>
                  </a:lnTo>
                  <a:lnTo>
                    <a:pt x="649" y="3097"/>
                  </a:lnTo>
                  <a:lnTo>
                    <a:pt x="670" y="3202"/>
                  </a:lnTo>
                  <a:lnTo>
                    <a:pt x="670" y="3328"/>
                  </a:lnTo>
                  <a:lnTo>
                    <a:pt x="732" y="3328"/>
                  </a:lnTo>
                  <a:lnTo>
                    <a:pt x="879" y="3348"/>
                  </a:lnTo>
                  <a:lnTo>
                    <a:pt x="963" y="3432"/>
                  </a:lnTo>
                  <a:lnTo>
                    <a:pt x="1151" y="3432"/>
                  </a:lnTo>
                  <a:lnTo>
                    <a:pt x="1297" y="3369"/>
                  </a:lnTo>
                  <a:lnTo>
                    <a:pt x="1423" y="3411"/>
                  </a:lnTo>
                  <a:lnTo>
                    <a:pt x="1507" y="3348"/>
                  </a:lnTo>
                  <a:lnTo>
                    <a:pt x="1486" y="3328"/>
                  </a:lnTo>
                  <a:lnTo>
                    <a:pt x="1402" y="3244"/>
                  </a:lnTo>
                  <a:lnTo>
                    <a:pt x="1360" y="3160"/>
                  </a:lnTo>
                  <a:lnTo>
                    <a:pt x="1276" y="3202"/>
                  </a:lnTo>
                  <a:lnTo>
                    <a:pt x="1256" y="3118"/>
                  </a:lnTo>
                  <a:lnTo>
                    <a:pt x="1297" y="3160"/>
                  </a:lnTo>
                  <a:lnTo>
                    <a:pt x="1423" y="3139"/>
                  </a:lnTo>
                  <a:lnTo>
                    <a:pt x="1507" y="3244"/>
                  </a:lnTo>
                  <a:lnTo>
                    <a:pt x="1611" y="3244"/>
                  </a:lnTo>
                  <a:lnTo>
                    <a:pt x="1569" y="3202"/>
                  </a:lnTo>
                  <a:lnTo>
                    <a:pt x="1569" y="3118"/>
                  </a:lnTo>
                  <a:lnTo>
                    <a:pt x="1611" y="3056"/>
                  </a:lnTo>
                  <a:lnTo>
                    <a:pt x="1611" y="3014"/>
                  </a:lnTo>
                  <a:lnTo>
                    <a:pt x="1611" y="2930"/>
                  </a:lnTo>
                  <a:lnTo>
                    <a:pt x="1528" y="2825"/>
                  </a:lnTo>
                  <a:lnTo>
                    <a:pt x="1528" y="2804"/>
                  </a:lnTo>
                  <a:lnTo>
                    <a:pt x="1632" y="2846"/>
                  </a:lnTo>
                  <a:lnTo>
                    <a:pt x="1674" y="2909"/>
                  </a:lnTo>
                  <a:lnTo>
                    <a:pt x="1779" y="3014"/>
                  </a:lnTo>
                  <a:lnTo>
                    <a:pt x="1883" y="3035"/>
                  </a:lnTo>
                  <a:lnTo>
                    <a:pt x="1883" y="2993"/>
                  </a:lnTo>
                  <a:lnTo>
                    <a:pt x="1841" y="2909"/>
                  </a:lnTo>
                  <a:lnTo>
                    <a:pt x="1883" y="2930"/>
                  </a:lnTo>
                  <a:lnTo>
                    <a:pt x="1904" y="3035"/>
                  </a:lnTo>
                  <a:lnTo>
                    <a:pt x="1946" y="3035"/>
                  </a:lnTo>
                  <a:lnTo>
                    <a:pt x="1946" y="2951"/>
                  </a:lnTo>
                  <a:lnTo>
                    <a:pt x="1925" y="2888"/>
                  </a:lnTo>
                  <a:lnTo>
                    <a:pt x="1946" y="2784"/>
                  </a:lnTo>
                  <a:lnTo>
                    <a:pt x="2009" y="2825"/>
                  </a:lnTo>
                  <a:lnTo>
                    <a:pt x="2155" y="2888"/>
                  </a:lnTo>
                  <a:lnTo>
                    <a:pt x="2197" y="2951"/>
                  </a:lnTo>
                  <a:lnTo>
                    <a:pt x="2260" y="2993"/>
                  </a:lnTo>
                  <a:lnTo>
                    <a:pt x="2323" y="2951"/>
                  </a:lnTo>
                  <a:lnTo>
                    <a:pt x="2365" y="2993"/>
                  </a:lnTo>
                  <a:lnTo>
                    <a:pt x="2427" y="2930"/>
                  </a:lnTo>
                  <a:lnTo>
                    <a:pt x="2427" y="3014"/>
                  </a:lnTo>
                  <a:lnTo>
                    <a:pt x="2427" y="3097"/>
                  </a:lnTo>
                  <a:lnTo>
                    <a:pt x="2469" y="3097"/>
                  </a:lnTo>
                  <a:lnTo>
                    <a:pt x="2553" y="3160"/>
                  </a:lnTo>
                  <a:lnTo>
                    <a:pt x="2867" y="3244"/>
                  </a:lnTo>
                  <a:lnTo>
                    <a:pt x="2950" y="3307"/>
                  </a:lnTo>
                  <a:lnTo>
                    <a:pt x="3055" y="3411"/>
                  </a:lnTo>
                  <a:lnTo>
                    <a:pt x="3076" y="3558"/>
                  </a:lnTo>
                  <a:lnTo>
                    <a:pt x="3243" y="3746"/>
                  </a:lnTo>
                  <a:lnTo>
                    <a:pt x="3264" y="3830"/>
                  </a:lnTo>
                  <a:lnTo>
                    <a:pt x="3369" y="3872"/>
                  </a:lnTo>
                  <a:lnTo>
                    <a:pt x="3453" y="3955"/>
                  </a:lnTo>
                  <a:lnTo>
                    <a:pt x="3473" y="4039"/>
                  </a:lnTo>
                  <a:lnTo>
                    <a:pt x="3725" y="4290"/>
                  </a:lnTo>
                  <a:lnTo>
                    <a:pt x="3725" y="4374"/>
                  </a:lnTo>
                  <a:lnTo>
                    <a:pt x="3829" y="4457"/>
                  </a:lnTo>
                  <a:lnTo>
                    <a:pt x="3997" y="4499"/>
                  </a:lnTo>
                  <a:lnTo>
                    <a:pt x="4080" y="4478"/>
                  </a:lnTo>
                  <a:lnTo>
                    <a:pt x="4122" y="4478"/>
                  </a:lnTo>
                  <a:lnTo>
                    <a:pt x="4206" y="4520"/>
                  </a:lnTo>
                  <a:lnTo>
                    <a:pt x="4394" y="4499"/>
                  </a:lnTo>
                  <a:lnTo>
                    <a:pt x="4520" y="4562"/>
                  </a:lnTo>
                  <a:lnTo>
                    <a:pt x="4624" y="4520"/>
                  </a:lnTo>
                  <a:lnTo>
                    <a:pt x="4771" y="4562"/>
                  </a:lnTo>
                  <a:lnTo>
                    <a:pt x="4875" y="4604"/>
                  </a:lnTo>
                  <a:lnTo>
                    <a:pt x="5022" y="4583"/>
                  </a:lnTo>
                  <a:lnTo>
                    <a:pt x="5064" y="4667"/>
                  </a:lnTo>
                  <a:lnTo>
                    <a:pt x="5168" y="4667"/>
                  </a:lnTo>
                  <a:lnTo>
                    <a:pt x="5189" y="4688"/>
                  </a:lnTo>
                  <a:lnTo>
                    <a:pt x="5126" y="4729"/>
                  </a:lnTo>
                  <a:lnTo>
                    <a:pt x="5252" y="4771"/>
                  </a:lnTo>
                  <a:lnTo>
                    <a:pt x="5378" y="4834"/>
                  </a:lnTo>
                  <a:lnTo>
                    <a:pt x="5503" y="4813"/>
                  </a:lnTo>
                  <a:lnTo>
                    <a:pt x="5545" y="4729"/>
                  </a:lnTo>
                  <a:lnTo>
                    <a:pt x="5398" y="4667"/>
                  </a:lnTo>
                  <a:lnTo>
                    <a:pt x="5357" y="4667"/>
                  </a:lnTo>
                  <a:lnTo>
                    <a:pt x="5357" y="4604"/>
                  </a:lnTo>
                  <a:lnTo>
                    <a:pt x="5461" y="4583"/>
                  </a:lnTo>
                  <a:lnTo>
                    <a:pt x="5545" y="4604"/>
                  </a:lnTo>
                  <a:lnTo>
                    <a:pt x="5650" y="4562"/>
                  </a:lnTo>
                  <a:lnTo>
                    <a:pt x="5440" y="4499"/>
                  </a:lnTo>
                  <a:lnTo>
                    <a:pt x="5168" y="4478"/>
                  </a:lnTo>
                  <a:lnTo>
                    <a:pt x="5043" y="4395"/>
                  </a:lnTo>
                  <a:lnTo>
                    <a:pt x="4980" y="4311"/>
                  </a:lnTo>
                  <a:lnTo>
                    <a:pt x="5126" y="4269"/>
                  </a:lnTo>
                  <a:lnTo>
                    <a:pt x="5189" y="4269"/>
                  </a:lnTo>
                  <a:lnTo>
                    <a:pt x="5252" y="4248"/>
                  </a:lnTo>
                  <a:lnTo>
                    <a:pt x="5168" y="4185"/>
                  </a:lnTo>
                  <a:lnTo>
                    <a:pt x="4959" y="4185"/>
                  </a:lnTo>
                  <a:lnTo>
                    <a:pt x="4771" y="4164"/>
                  </a:lnTo>
                  <a:lnTo>
                    <a:pt x="4708" y="4081"/>
                  </a:lnTo>
                  <a:lnTo>
                    <a:pt x="4708" y="3997"/>
                  </a:lnTo>
                  <a:lnTo>
                    <a:pt x="4771" y="3934"/>
                  </a:lnTo>
                  <a:lnTo>
                    <a:pt x="4813" y="3851"/>
                  </a:lnTo>
                  <a:lnTo>
                    <a:pt x="4750" y="3788"/>
                  </a:lnTo>
                  <a:lnTo>
                    <a:pt x="4666" y="3788"/>
                  </a:lnTo>
                  <a:lnTo>
                    <a:pt x="4624" y="3830"/>
                  </a:lnTo>
                  <a:lnTo>
                    <a:pt x="4541" y="3788"/>
                  </a:lnTo>
                  <a:lnTo>
                    <a:pt x="4457" y="3830"/>
                  </a:lnTo>
                  <a:lnTo>
                    <a:pt x="4352" y="3683"/>
                  </a:lnTo>
                  <a:lnTo>
                    <a:pt x="4352" y="3537"/>
                  </a:lnTo>
                  <a:lnTo>
                    <a:pt x="4248" y="3516"/>
                  </a:lnTo>
                  <a:lnTo>
                    <a:pt x="4143" y="3244"/>
                  </a:lnTo>
                  <a:lnTo>
                    <a:pt x="4101" y="3223"/>
                  </a:lnTo>
                  <a:lnTo>
                    <a:pt x="4080" y="3139"/>
                  </a:lnTo>
                  <a:lnTo>
                    <a:pt x="3934" y="3139"/>
                  </a:lnTo>
                  <a:lnTo>
                    <a:pt x="3871" y="3097"/>
                  </a:lnTo>
                  <a:lnTo>
                    <a:pt x="3808" y="2951"/>
                  </a:lnTo>
                  <a:lnTo>
                    <a:pt x="3683" y="2825"/>
                  </a:lnTo>
                  <a:lnTo>
                    <a:pt x="3662" y="2700"/>
                  </a:lnTo>
                  <a:lnTo>
                    <a:pt x="3578" y="2616"/>
                  </a:lnTo>
                  <a:lnTo>
                    <a:pt x="3494" y="2512"/>
                  </a:lnTo>
                  <a:lnTo>
                    <a:pt x="3515" y="2470"/>
                  </a:lnTo>
                  <a:lnTo>
                    <a:pt x="3766" y="2491"/>
                  </a:lnTo>
                  <a:lnTo>
                    <a:pt x="3976" y="2386"/>
                  </a:lnTo>
                  <a:lnTo>
                    <a:pt x="4017" y="2281"/>
                  </a:lnTo>
                  <a:lnTo>
                    <a:pt x="3997" y="2156"/>
                  </a:lnTo>
                  <a:lnTo>
                    <a:pt x="3829" y="1988"/>
                  </a:lnTo>
                  <a:lnTo>
                    <a:pt x="3704" y="1968"/>
                  </a:lnTo>
                  <a:lnTo>
                    <a:pt x="3662" y="1988"/>
                  </a:lnTo>
                  <a:lnTo>
                    <a:pt x="3557" y="1947"/>
                  </a:lnTo>
                  <a:lnTo>
                    <a:pt x="3348" y="1842"/>
                  </a:lnTo>
                  <a:lnTo>
                    <a:pt x="3243" y="1737"/>
                  </a:lnTo>
                  <a:lnTo>
                    <a:pt x="3097" y="1758"/>
                  </a:lnTo>
                  <a:lnTo>
                    <a:pt x="2846" y="1654"/>
                  </a:lnTo>
                  <a:lnTo>
                    <a:pt x="2825" y="1570"/>
                  </a:lnTo>
                  <a:lnTo>
                    <a:pt x="2867" y="1444"/>
                  </a:lnTo>
                  <a:lnTo>
                    <a:pt x="2888" y="1340"/>
                  </a:lnTo>
                  <a:lnTo>
                    <a:pt x="2825" y="1235"/>
                  </a:lnTo>
                  <a:lnTo>
                    <a:pt x="2616" y="1026"/>
                  </a:lnTo>
                  <a:lnTo>
                    <a:pt x="2553" y="1026"/>
                  </a:lnTo>
                  <a:lnTo>
                    <a:pt x="2511" y="1047"/>
                  </a:lnTo>
                  <a:lnTo>
                    <a:pt x="2448" y="963"/>
                  </a:lnTo>
                  <a:lnTo>
                    <a:pt x="2344" y="900"/>
                  </a:lnTo>
                  <a:lnTo>
                    <a:pt x="2323" y="817"/>
                  </a:lnTo>
                  <a:lnTo>
                    <a:pt x="2197" y="796"/>
                  </a:lnTo>
                  <a:lnTo>
                    <a:pt x="2134" y="712"/>
                  </a:lnTo>
                  <a:lnTo>
                    <a:pt x="2092" y="712"/>
                  </a:lnTo>
                  <a:lnTo>
                    <a:pt x="1988" y="649"/>
                  </a:lnTo>
                  <a:lnTo>
                    <a:pt x="1841" y="649"/>
                  </a:lnTo>
                  <a:lnTo>
                    <a:pt x="1716" y="545"/>
                  </a:lnTo>
                  <a:lnTo>
                    <a:pt x="1590" y="524"/>
                  </a:lnTo>
                  <a:lnTo>
                    <a:pt x="1381" y="398"/>
                  </a:lnTo>
                  <a:lnTo>
                    <a:pt x="1067" y="377"/>
                  </a:lnTo>
                  <a:lnTo>
                    <a:pt x="963" y="315"/>
                  </a:lnTo>
                  <a:lnTo>
                    <a:pt x="879" y="231"/>
                  </a:lnTo>
                  <a:lnTo>
                    <a:pt x="837" y="231"/>
                  </a:lnTo>
                  <a:lnTo>
                    <a:pt x="795" y="273"/>
                  </a:lnTo>
                  <a:lnTo>
                    <a:pt x="565" y="189"/>
                  </a:lnTo>
                  <a:lnTo>
                    <a:pt x="523" y="126"/>
                  </a:lnTo>
                  <a:lnTo>
                    <a:pt x="419" y="84"/>
                  </a:lnTo>
                  <a:lnTo>
                    <a:pt x="23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6;p45">
              <a:extLst>
                <a:ext uri="{FF2B5EF4-FFF2-40B4-BE49-F238E27FC236}">
                  <a16:creationId xmlns:a16="http://schemas.microsoft.com/office/drawing/2014/main" id="{4F3A6209-DF7D-4CAE-BB63-2B7172AEF160}"/>
                </a:ext>
              </a:extLst>
            </p:cNvPr>
            <p:cNvSpPr/>
            <p:nvPr/>
          </p:nvSpPr>
          <p:spPr>
            <a:xfrm>
              <a:off x="4567785" y="3016610"/>
              <a:ext cx="54822" cy="91389"/>
            </a:xfrm>
            <a:custGeom>
              <a:avLst/>
              <a:gdLst/>
              <a:ahLst/>
              <a:cxnLst/>
              <a:rect l="l" t="t" r="r" b="b"/>
              <a:pathLst>
                <a:path w="4604" h="8036" extrusionOk="0">
                  <a:moveTo>
                    <a:pt x="586" y="0"/>
                  </a:moveTo>
                  <a:lnTo>
                    <a:pt x="440" y="63"/>
                  </a:lnTo>
                  <a:lnTo>
                    <a:pt x="419" y="189"/>
                  </a:lnTo>
                  <a:lnTo>
                    <a:pt x="314" y="419"/>
                  </a:lnTo>
                  <a:lnTo>
                    <a:pt x="335" y="565"/>
                  </a:lnTo>
                  <a:lnTo>
                    <a:pt x="335" y="795"/>
                  </a:lnTo>
                  <a:lnTo>
                    <a:pt x="251" y="1088"/>
                  </a:lnTo>
                  <a:lnTo>
                    <a:pt x="210" y="1214"/>
                  </a:lnTo>
                  <a:lnTo>
                    <a:pt x="272" y="1402"/>
                  </a:lnTo>
                  <a:lnTo>
                    <a:pt x="272" y="1465"/>
                  </a:lnTo>
                  <a:lnTo>
                    <a:pt x="210" y="1528"/>
                  </a:lnTo>
                  <a:lnTo>
                    <a:pt x="105" y="1507"/>
                  </a:lnTo>
                  <a:lnTo>
                    <a:pt x="21" y="1402"/>
                  </a:lnTo>
                  <a:lnTo>
                    <a:pt x="0" y="1528"/>
                  </a:lnTo>
                  <a:lnTo>
                    <a:pt x="21" y="1653"/>
                  </a:lnTo>
                  <a:lnTo>
                    <a:pt x="105" y="1653"/>
                  </a:lnTo>
                  <a:lnTo>
                    <a:pt x="126" y="1716"/>
                  </a:lnTo>
                  <a:lnTo>
                    <a:pt x="63" y="1779"/>
                  </a:lnTo>
                  <a:lnTo>
                    <a:pt x="126" y="1946"/>
                  </a:lnTo>
                  <a:lnTo>
                    <a:pt x="210" y="2093"/>
                  </a:lnTo>
                  <a:lnTo>
                    <a:pt x="210" y="2302"/>
                  </a:lnTo>
                  <a:lnTo>
                    <a:pt x="251" y="2344"/>
                  </a:lnTo>
                  <a:lnTo>
                    <a:pt x="314" y="2302"/>
                  </a:lnTo>
                  <a:lnTo>
                    <a:pt x="356" y="2344"/>
                  </a:lnTo>
                  <a:lnTo>
                    <a:pt x="356" y="2448"/>
                  </a:lnTo>
                  <a:lnTo>
                    <a:pt x="461" y="2595"/>
                  </a:lnTo>
                  <a:lnTo>
                    <a:pt x="544" y="2595"/>
                  </a:lnTo>
                  <a:lnTo>
                    <a:pt x="628" y="2511"/>
                  </a:lnTo>
                  <a:lnTo>
                    <a:pt x="565" y="2448"/>
                  </a:lnTo>
                  <a:lnTo>
                    <a:pt x="565" y="2365"/>
                  </a:lnTo>
                  <a:lnTo>
                    <a:pt x="691" y="2365"/>
                  </a:lnTo>
                  <a:lnTo>
                    <a:pt x="795" y="2448"/>
                  </a:lnTo>
                  <a:lnTo>
                    <a:pt x="670" y="2595"/>
                  </a:lnTo>
                  <a:lnTo>
                    <a:pt x="628" y="2679"/>
                  </a:lnTo>
                  <a:lnTo>
                    <a:pt x="628" y="2762"/>
                  </a:lnTo>
                  <a:lnTo>
                    <a:pt x="628" y="2888"/>
                  </a:lnTo>
                  <a:lnTo>
                    <a:pt x="691" y="3013"/>
                  </a:lnTo>
                  <a:lnTo>
                    <a:pt x="733" y="2909"/>
                  </a:lnTo>
                  <a:lnTo>
                    <a:pt x="795" y="2888"/>
                  </a:lnTo>
                  <a:lnTo>
                    <a:pt x="858" y="2992"/>
                  </a:lnTo>
                  <a:lnTo>
                    <a:pt x="795" y="3097"/>
                  </a:lnTo>
                  <a:lnTo>
                    <a:pt x="795" y="3097"/>
                  </a:lnTo>
                  <a:lnTo>
                    <a:pt x="879" y="3076"/>
                  </a:lnTo>
                  <a:lnTo>
                    <a:pt x="963" y="3013"/>
                  </a:lnTo>
                  <a:cubicBezTo>
                    <a:pt x="963" y="3097"/>
                    <a:pt x="963" y="3181"/>
                    <a:pt x="984" y="3244"/>
                  </a:cubicBezTo>
                  <a:lnTo>
                    <a:pt x="900" y="3181"/>
                  </a:lnTo>
                  <a:lnTo>
                    <a:pt x="775" y="3202"/>
                  </a:lnTo>
                  <a:lnTo>
                    <a:pt x="649" y="3139"/>
                  </a:lnTo>
                  <a:lnTo>
                    <a:pt x="544" y="3202"/>
                  </a:lnTo>
                  <a:lnTo>
                    <a:pt x="565" y="3244"/>
                  </a:lnTo>
                  <a:lnTo>
                    <a:pt x="649" y="3244"/>
                  </a:lnTo>
                  <a:lnTo>
                    <a:pt x="670" y="3390"/>
                  </a:lnTo>
                  <a:lnTo>
                    <a:pt x="754" y="3411"/>
                  </a:lnTo>
                  <a:lnTo>
                    <a:pt x="816" y="3516"/>
                  </a:lnTo>
                  <a:lnTo>
                    <a:pt x="816" y="3704"/>
                  </a:lnTo>
                  <a:lnTo>
                    <a:pt x="900" y="3746"/>
                  </a:lnTo>
                  <a:lnTo>
                    <a:pt x="900" y="3850"/>
                  </a:lnTo>
                  <a:lnTo>
                    <a:pt x="1005" y="3976"/>
                  </a:lnTo>
                  <a:lnTo>
                    <a:pt x="1109" y="4018"/>
                  </a:lnTo>
                  <a:lnTo>
                    <a:pt x="1214" y="3934"/>
                  </a:lnTo>
                  <a:lnTo>
                    <a:pt x="1214" y="3850"/>
                  </a:lnTo>
                  <a:lnTo>
                    <a:pt x="1277" y="3829"/>
                  </a:lnTo>
                  <a:lnTo>
                    <a:pt x="1277" y="3725"/>
                  </a:lnTo>
                  <a:lnTo>
                    <a:pt x="1214" y="3641"/>
                  </a:lnTo>
                  <a:lnTo>
                    <a:pt x="1277" y="3557"/>
                  </a:lnTo>
                  <a:lnTo>
                    <a:pt x="1277" y="3453"/>
                  </a:lnTo>
                  <a:lnTo>
                    <a:pt x="1172" y="3411"/>
                  </a:lnTo>
                  <a:lnTo>
                    <a:pt x="1109" y="3348"/>
                  </a:lnTo>
                  <a:cubicBezTo>
                    <a:pt x="1130" y="3306"/>
                    <a:pt x="1130" y="3223"/>
                    <a:pt x="1130" y="3181"/>
                  </a:cubicBezTo>
                  <a:lnTo>
                    <a:pt x="1235" y="3097"/>
                  </a:lnTo>
                  <a:lnTo>
                    <a:pt x="1214" y="3013"/>
                  </a:lnTo>
                  <a:lnTo>
                    <a:pt x="1277" y="2930"/>
                  </a:lnTo>
                  <a:lnTo>
                    <a:pt x="1402" y="2930"/>
                  </a:lnTo>
                  <a:lnTo>
                    <a:pt x="1632" y="3034"/>
                  </a:lnTo>
                  <a:lnTo>
                    <a:pt x="1695" y="3118"/>
                  </a:lnTo>
                  <a:lnTo>
                    <a:pt x="1821" y="3202"/>
                  </a:lnTo>
                  <a:lnTo>
                    <a:pt x="1904" y="3327"/>
                  </a:lnTo>
                  <a:lnTo>
                    <a:pt x="1863" y="3306"/>
                  </a:lnTo>
                  <a:cubicBezTo>
                    <a:pt x="1800" y="3264"/>
                    <a:pt x="1716" y="3264"/>
                    <a:pt x="1632" y="3264"/>
                  </a:cubicBezTo>
                  <a:lnTo>
                    <a:pt x="1653" y="3244"/>
                  </a:lnTo>
                  <a:lnTo>
                    <a:pt x="1611" y="3139"/>
                  </a:lnTo>
                  <a:lnTo>
                    <a:pt x="1507" y="3097"/>
                  </a:lnTo>
                  <a:lnTo>
                    <a:pt x="1444" y="3181"/>
                  </a:lnTo>
                  <a:lnTo>
                    <a:pt x="1486" y="3244"/>
                  </a:lnTo>
                  <a:lnTo>
                    <a:pt x="1528" y="3285"/>
                  </a:lnTo>
                  <a:cubicBezTo>
                    <a:pt x="1507" y="3285"/>
                    <a:pt x="1486" y="3306"/>
                    <a:pt x="1444" y="3306"/>
                  </a:cubicBezTo>
                  <a:lnTo>
                    <a:pt x="1444" y="3327"/>
                  </a:lnTo>
                  <a:lnTo>
                    <a:pt x="1591" y="3327"/>
                  </a:lnTo>
                  <a:lnTo>
                    <a:pt x="1611" y="3348"/>
                  </a:lnTo>
                  <a:lnTo>
                    <a:pt x="1611" y="3327"/>
                  </a:lnTo>
                  <a:cubicBezTo>
                    <a:pt x="1695" y="3327"/>
                    <a:pt x="1758" y="3348"/>
                    <a:pt x="1842" y="3390"/>
                  </a:cubicBezTo>
                  <a:cubicBezTo>
                    <a:pt x="1850" y="3393"/>
                    <a:pt x="1858" y="3394"/>
                    <a:pt x="1866" y="3394"/>
                  </a:cubicBezTo>
                  <a:cubicBezTo>
                    <a:pt x="1915" y="3394"/>
                    <a:pt x="1946" y="3342"/>
                    <a:pt x="1946" y="3306"/>
                  </a:cubicBezTo>
                  <a:lnTo>
                    <a:pt x="1967" y="3327"/>
                  </a:lnTo>
                  <a:lnTo>
                    <a:pt x="2030" y="3327"/>
                  </a:lnTo>
                  <a:lnTo>
                    <a:pt x="2009" y="3139"/>
                  </a:lnTo>
                  <a:lnTo>
                    <a:pt x="1863" y="2930"/>
                  </a:lnTo>
                  <a:lnTo>
                    <a:pt x="1904" y="2888"/>
                  </a:lnTo>
                  <a:lnTo>
                    <a:pt x="1946" y="2888"/>
                  </a:lnTo>
                  <a:lnTo>
                    <a:pt x="2030" y="2971"/>
                  </a:lnTo>
                  <a:lnTo>
                    <a:pt x="2114" y="2992"/>
                  </a:lnTo>
                  <a:lnTo>
                    <a:pt x="2176" y="3118"/>
                  </a:lnTo>
                  <a:lnTo>
                    <a:pt x="2344" y="3181"/>
                  </a:lnTo>
                  <a:lnTo>
                    <a:pt x="2386" y="3285"/>
                  </a:lnTo>
                  <a:lnTo>
                    <a:pt x="2386" y="3411"/>
                  </a:lnTo>
                  <a:lnTo>
                    <a:pt x="2469" y="3432"/>
                  </a:lnTo>
                  <a:lnTo>
                    <a:pt x="2595" y="3599"/>
                  </a:lnTo>
                  <a:lnTo>
                    <a:pt x="2699" y="3557"/>
                  </a:lnTo>
                  <a:lnTo>
                    <a:pt x="2699" y="3516"/>
                  </a:lnTo>
                  <a:lnTo>
                    <a:pt x="2804" y="3536"/>
                  </a:lnTo>
                  <a:lnTo>
                    <a:pt x="2804" y="3599"/>
                  </a:lnTo>
                  <a:lnTo>
                    <a:pt x="2741" y="3641"/>
                  </a:lnTo>
                  <a:cubicBezTo>
                    <a:pt x="2741" y="3641"/>
                    <a:pt x="2699" y="3641"/>
                    <a:pt x="2699" y="3662"/>
                  </a:cubicBezTo>
                  <a:cubicBezTo>
                    <a:pt x="2783" y="3913"/>
                    <a:pt x="2992" y="4060"/>
                    <a:pt x="3223" y="4122"/>
                  </a:cubicBezTo>
                  <a:lnTo>
                    <a:pt x="3285" y="4122"/>
                  </a:lnTo>
                  <a:lnTo>
                    <a:pt x="3411" y="4269"/>
                  </a:lnTo>
                  <a:lnTo>
                    <a:pt x="3432" y="4290"/>
                  </a:lnTo>
                  <a:lnTo>
                    <a:pt x="3432" y="4332"/>
                  </a:lnTo>
                  <a:cubicBezTo>
                    <a:pt x="3432" y="4352"/>
                    <a:pt x="3411" y="4394"/>
                    <a:pt x="3411" y="4436"/>
                  </a:cubicBezTo>
                  <a:lnTo>
                    <a:pt x="3411" y="4436"/>
                  </a:lnTo>
                  <a:cubicBezTo>
                    <a:pt x="3411" y="4436"/>
                    <a:pt x="3411" y="4394"/>
                    <a:pt x="3453" y="4394"/>
                  </a:cubicBezTo>
                  <a:lnTo>
                    <a:pt x="3495" y="4436"/>
                  </a:lnTo>
                  <a:lnTo>
                    <a:pt x="3599" y="4478"/>
                  </a:lnTo>
                  <a:lnTo>
                    <a:pt x="3620" y="4562"/>
                  </a:lnTo>
                  <a:lnTo>
                    <a:pt x="3808" y="4562"/>
                  </a:lnTo>
                  <a:lnTo>
                    <a:pt x="3829" y="4583"/>
                  </a:lnTo>
                  <a:lnTo>
                    <a:pt x="3871" y="4562"/>
                  </a:lnTo>
                  <a:lnTo>
                    <a:pt x="3913" y="4583"/>
                  </a:lnTo>
                  <a:lnTo>
                    <a:pt x="3871" y="4499"/>
                  </a:lnTo>
                  <a:lnTo>
                    <a:pt x="3829" y="4394"/>
                  </a:lnTo>
                  <a:lnTo>
                    <a:pt x="3788" y="4352"/>
                  </a:lnTo>
                  <a:lnTo>
                    <a:pt x="3788" y="4185"/>
                  </a:lnTo>
                  <a:lnTo>
                    <a:pt x="3767" y="3976"/>
                  </a:lnTo>
                  <a:lnTo>
                    <a:pt x="3767" y="3934"/>
                  </a:lnTo>
                  <a:lnTo>
                    <a:pt x="3704" y="3913"/>
                  </a:lnTo>
                  <a:lnTo>
                    <a:pt x="3599" y="3767"/>
                  </a:lnTo>
                  <a:lnTo>
                    <a:pt x="3557" y="3662"/>
                  </a:lnTo>
                  <a:lnTo>
                    <a:pt x="3474" y="3662"/>
                  </a:lnTo>
                  <a:lnTo>
                    <a:pt x="3453" y="3704"/>
                  </a:lnTo>
                  <a:lnTo>
                    <a:pt x="3390" y="3662"/>
                  </a:lnTo>
                  <a:lnTo>
                    <a:pt x="3348" y="3662"/>
                  </a:lnTo>
                  <a:lnTo>
                    <a:pt x="3285" y="3725"/>
                  </a:lnTo>
                  <a:lnTo>
                    <a:pt x="3097" y="3725"/>
                  </a:lnTo>
                  <a:lnTo>
                    <a:pt x="3055" y="3704"/>
                  </a:lnTo>
                  <a:lnTo>
                    <a:pt x="3055" y="3767"/>
                  </a:lnTo>
                  <a:lnTo>
                    <a:pt x="3055" y="3808"/>
                  </a:lnTo>
                  <a:cubicBezTo>
                    <a:pt x="2992" y="3767"/>
                    <a:pt x="2972" y="3746"/>
                    <a:pt x="2930" y="3725"/>
                  </a:cubicBezTo>
                  <a:lnTo>
                    <a:pt x="2951" y="3620"/>
                  </a:lnTo>
                  <a:lnTo>
                    <a:pt x="2951" y="3536"/>
                  </a:lnTo>
                  <a:lnTo>
                    <a:pt x="2992" y="3495"/>
                  </a:lnTo>
                  <a:lnTo>
                    <a:pt x="2951" y="3432"/>
                  </a:lnTo>
                  <a:lnTo>
                    <a:pt x="2846" y="3432"/>
                  </a:lnTo>
                  <a:lnTo>
                    <a:pt x="2762" y="3390"/>
                  </a:lnTo>
                  <a:lnTo>
                    <a:pt x="2658" y="3390"/>
                  </a:lnTo>
                  <a:lnTo>
                    <a:pt x="2658" y="3306"/>
                  </a:lnTo>
                  <a:lnTo>
                    <a:pt x="2574" y="3097"/>
                  </a:lnTo>
                  <a:lnTo>
                    <a:pt x="2553" y="2992"/>
                  </a:lnTo>
                  <a:lnTo>
                    <a:pt x="2616" y="2971"/>
                  </a:lnTo>
                  <a:lnTo>
                    <a:pt x="2658" y="2992"/>
                  </a:lnTo>
                  <a:lnTo>
                    <a:pt x="2741" y="2992"/>
                  </a:lnTo>
                  <a:lnTo>
                    <a:pt x="2720" y="2971"/>
                  </a:lnTo>
                  <a:lnTo>
                    <a:pt x="2616" y="2888"/>
                  </a:lnTo>
                  <a:lnTo>
                    <a:pt x="2469" y="2888"/>
                  </a:lnTo>
                  <a:lnTo>
                    <a:pt x="2427" y="2783"/>
                  </a:lnTo>
                  <a:lnTo>
                    <a:pt x="2365" y="2825"/>
                  </a:lnTo>
                  <a:lnTo>
                    <a:pt x="2365" y="2930"/>
                  </a:lnTo>
                  <a:lnTo>
                    <a:pt x="2302" y="2992"/>
                  </a:lnTo>
                  <a:lnTo>
                    <a:pt x="2239" y="2930"/>
                  </a:lnTo>
                  <a:lnTo>
                    <a:pt x="2260" y="2804"/>
                  </a:lnTo>
                  <a:lnTo>
                    <a:pt x="2197" y="2679"/>
                  </a:lnTo>
                  <a:lnTo>
                    <a:pt x="2009" y="2574"/>
                  </a:lnTo>
                  <a:lnTo>
                    <a:pt x="1904" y="2574"/>
                  </a:lnTo>
                  <a:lnTo>
                    <a:pt x="1737" y="2699"/>
                  </a:lnTo>
                  <a:lnTo>
                    <a:pt x="1716" y="2783"/>
                  </a:lnTo>
                  <a:lnTo>
                    <a:pt x="1632" y="2804"/>
                  </a:lnTo>
                  <a:lnTo>
                    <a:pt x="1507" y="2762"/>
                  </a:lnTo>
                  <a:lnTo>
                    <a:pt x="1465" y="2658"/>
                  </a:lnTo>
                  <a:lnTo>
                    <a:pt x="1381" y="2574"/>
                  </a:lnTo>
                  <a:lnTo>
                    <a:pt x="1381" y="2448"/>
                  </a:lnTo>
                  <a:lnTo>
                    <a:pt x="1423" y="2365"/>
                  </a:lnTo>
                  <a:lnTo>
                    <a:pt x="1360" y="2281"/>
                  </a:lnTo>
                  <a:lnTo>
                    <a:pt x="1088" y="2239"/>
                  </a:lnTo>
                  <a:lnTo>
                    <a:pt x="1026" y="2176"/>
                  </a:lnTo>
                  <a:lnTo>
                    <a:pt x="1067" y="2051"/>
                  </a:lnTo>
                  <a:lnTo>
                    <a:pt x="1109" y="1967"/>
                  </a:lnTo>
                  <a:lnTo>
                    <a:pt x="1109" y="1842"/>
                  </a:lnTo>
                  <a:lnTo>
                    <a:pt x="1172" y="1737"/>
                  </a:lnTo>
                  <a:lnTo>
                    <a:pt x="1360" y="1549"/>
                  </a:lnTo>
                  <a:lnTo>
                    <a:pt x="1423" y="1507"/>
                  </a:lnTo>
                  <a:lnTo>
                    <a:pt x="1402" y="1570"/>
                  </a:lnTo>
                  <a:lnTo>
                    <a:pt x="1402" y="1632"/>
                  </a:lnTo>
                  <a:lnTo>
                    <a:pt x="1507" y="1465"/>
                  </a:lnTo>
                  <a:lnTo>
                    <a:pt x="1486" y="1339"/>
                  </a:lnTo>
                  <a:lnTo>
                    <a:pt x="1549" y="1193"/>
                  </a:lnTo>
                  <a:lnTo>
                    <a:pt x="1611" y="921"/>
                  </a:lnTo>
                  <a:lnTo>
                    <a:pt x="1549" y="837"/>
                  </a:lnTo>
                  <a:lnTo>
                    <a:pt x="1528" y="691"/>
                  </a:lnTo>
                  <a:lnTo>
                    <a:pt x="1465" y="649"/>
                  </a:lnTo>
                  <a:lnTo>
                    <a:pt x="1360" y="482"/>
                  </a:lnTo>
                  <a:lnTo>
                    <a:pt x="1381" y="251"/>
                  </a:lnTo>
                  <a:lnTo>
                    <a:pt x="1381" y="189"/>
                  </a:lnTo>
                  <a:lnTo>
                    <a:pt x="1381" y="105"/>
                  </a:lnTo>
                  <a:lnTo>
                    <a:pt x="1298" y="0"/>
                  </a:lnTo>
                  <a:lnTo>
                    <a:pt x="1256" y="42"/>
                  </a:lnTo>
                  <a:lnTo>
                    <a:pt x="1256" y="84"/>
                  </a:lnTo>
                  <a:lnTo>
                    <a:pt x="1172" y="168"/>
                  </a:lnTo>
                  <a:lnTo>
                    <a:pt x="1005" y="168"/>
                  </a:lnTo>
                  <a:lnTo>
                    <a:pt x="984" y="210"/>
                  </a:lnTo>
                  <a:lnTo>
                    <a:pt x="900" y="168"/>
                  </a:lnTo>
                  <a:lnTo>
                    <a:pt x="795" y="63"/>
                  </a:lnTo>
                  <a:lnTo>
                    <a:pt x="586" y="0"/>
                  </a:lnTo>
                  <a:close/>
                  <a:moveTo>
                    <a:pt x="1842" y="4060"/>
                  </a:moveTo>
                  <a:lnTo>
                    <a:pt x="1716" y="4080"/>
                  </a:lnTo>
                  <a:lnTo>
                    <a:pt x="1695" y="4164"/>
                  </a:lnTo>
                  <a:lnTo>
                    <a:pt x="1821" y="4227"/>
                  </a:lnTo>
                  <a:lnTo>
                    <a:pt x="1883" y="4248"/>
                  </a:lnTo>
                  <a:lnTo>
                    <a:pt x="1883" y="4352"/>
                  </a:lnTo>
                  <a:lnTo>
                    <a:pt x="1842" y="4457"/>
                  </a:lnTo>
                  <a:lnTo>
                    <a:pt x="1842" y="4666"/>
                  </a:lnTo>
                  <a:lnTo>
                    <a:pt x="1800" y="4792"/>
                  </a:lnTo>
                  <a:lnTo>
                    <a:pt x="1842" y="4980"/>
                  </a:lnTo>
                  <a:lnTo>
                    <a:pt x="1904" y="4959"/>
                  </a:lnTo>
                  <a:lnTo>
                    <a:pt x="1925" y="4896"/>
                  </a:lnTo>
                  <a:lnTo>
                    <a:pt x="2051" y="4813"/>
                  </a:lnTo>
                  <a:cubicBezTo>
                    <a:pt x="2093" y="4813"/>
                    <a:pt x="2114" y="4855"/>
                    <a:pt x="2135" y="4855"/>
                  </a:cubicBezTo>
                  <a:lnTo>
                    <a:pt x="2114" y="4959"/>
                  </a:lnTo>
                  <a:lnTo>
                    <a:pt x="2197" y="5001"/>
                  </a:lnTo>
                  <a:lnTo>
                    <a:pt x="2260" y="4917"/>
                  </a:lnTo>
                  <a:cubicBezTo>
                    <a:pt x="2323" y="4959"/>
                    <a:pt x="2344" y="5001"/>
                    <a:pt x="2407" y="5022"/>
                  </a:cubicBezTo>
                  <a:lnTo>
                    <a:pt x="2407" y="5106"/>
                  </a:lnTo>
                  <a:lnTo>
                    <a:pt x="2344" y="5231"/>
                  </a:lnTo>
                  <a:lnTo>
                    <a:pt x="2155" y="5294"/>
                  </a:lnTo>
                  <a:lnTo>
                    <a:pt x="2114" y="5378"/>
                  </a:lnTo>
                  <a:lnTo>
                    <a:pt x="2135" y="5545"/>
                  </a:lnTo>
                  <a:lnTo>
                    <a:pt x="2218" y="5545"/>
                  </a:lnTo>
                  <a:lnTo>
                    <a:pt x="2344" y="5629"/>
                  </a:lnTo>
                  <a:lnTo>
                    <a:pt x="2448" y="5629"/>
                  </a:lnTo>
                  <a:lnTo>
                    <a:pt x="2448" y="5754"/>
                  </a:lnTo>
                  <a:lnTo>
                    <a:pt x="2532" y="5817"/>
                  </a:lnTo>
                  <a:lnTo>
                    <a:pt x="2637" y="5754"/>
                  </a:lnTo>
                  <a:lnTo>
                    <a:pt x="2637" y="5650"/>
                  </a:lnTo>
                  <a:lnTo>
                    <a:pt x="2574" y="5587"/>
                  </a:lnTo>
                  <a:cubicBezTo>
                    <a:pt x="2616" y="5545"/>
                    <a:pt x="2637" y="5545"/>
                    <a:pt x="2658" y="5524"/>
                  </a:cubicBezTo>
                  <a:lnTo>
                    <a:pt x="2658" y="5503"/>
                  </a:lnTo>
                  <a:lnTo>
                    <a:pt x="2679" y="5587"/>
                  </a:lnTo>
                  <a:lnTo>
                    <a:pt x="2762" y="5482"/>
                  </a:lnTo>
                  <a:lnTo>
                    <a:pt x="2804" y="5231"/>
                  </a:lnTo>
                  <a:lnTo>
                    <a:pt x="2972" y="5064"/>
                  </a:lnTo>
                  <a:lnTo>
                    <a:pt x="2992" y="4959"/>
                  </a:lnTo>
                  <a:lnTo>
                    <a:pt x="2972" y="4855"/>
                  </a:lnTo>
                  <a:lnTo>
                    <a:pt x="3034" y="4771"/>
                  </a:lnTo>
                  <a:lnTo>
                    <a:pt x="3034" y="4750"/>
                  </a:lnTo>
                  <a:cubicBezTo>
                    <a:pt x="3087" y="4760"/>
                    <a:pt x="3128" y="4766"/>
                    <a:pt x="3170" y="4766"/>
                  </a:cubicBezTo>
                  <a:cubicBezTo>
                    <a:pt x="3212" y="4766"/>
                    <a:pt x="3254" y="4760"/>
                    <a:pt x="3306" y="4750"/>
                  </a:cubicBezTo>
                  <a:cubicBezTo>
                    <a:pt x="3348" y="4750"/>
                    <a:pt x="3369" y="4708"/>
                    <a:pt x="3369" y="4687"/>
                  </a:cubicBezTo>
                  <a:lnTo>
                    <a:pt x="3411" y="4750"/>
                  </a:lnTo>
                  <a:lnTo>
                    <a:pt x="3411" y="4896"/>
                  </a:lnTo>
                  <a:lnTo>
                    <a:pt x="3411" y="4917"/>
                  </a:lnTo>
                  <a:cubicBezTo>
                    <a:pt x="3390" y="4959"/>
                    <a:pt x="3390" y="4980"/>
                    <a:pt x="3411" y="4980"/>
                  </a:cubicBezTo>
                  <a:cubicBezTo>
                    <a:pt x="3453" y="5001"/>
                    <a:pt x="3453" y="5022"/>
                    <a:pt x="3474" y="5085"/>
                  </a:cubicBezTo>
                  <a:lnTo>
                    <a:pt x="3474" y="5189"/>
                  </a:lnTo>
                  <a:lnTo>
                    <a:pt x="3557" y="5231"/>
                  </a:lnTo>
                  <a:cubicBezTo>
                    <a:pt x="3599" y="5336"/>
                    <a:pt x="3683" y="5482"/>
                    <a:pt x="3704" y="5608"/>
                  </a:cubicBezTo>
                  <a:cubicBezTo>
                    <a:pt x="3716" y="5632"/>
                    <a:pt x="3750" y="5643"/>
                    <a:pt x="3780" y="5643"/>
                  </a:cubicBezTo>
                  <a:cubicBezTo>
                    <a:pt x="3801" y="5643"/>
                    <a:pt x="3821" y="5637"/>
                    <a:pt x="3829" y="5629"/>
                  </a:cubicBezTo>
                  <a:lnTo>
                    <a:pt x="3871" y="5754"/>
                  </a:lnTo>
                  <a:lnTo>
                    <a:pt x="3871" y="5838"/>
                  </a:lnTo>
                  <a:lnTo>
                    <a:pt x="3788" y="5733"/>
                  </a:lnTo>
                  <a:lnTo>
                    <a:pt x="3725" y="5733"/>
                  </a:lnTo>
                  <a:lnTo>
                    <a:pt x="3725" y="5901"/>
                  </a:lnTo>
                  <a:lnTo>
                    <a:pt x="3704" y="5943"/>
                  </a:lnTo>
                  <a:lnTo>
                    <a:pt x="3620" y="5901"/>
                  </a:lnTo>
                  <a:lnTo>
                    <a:pt x="3495" y="5838"/>
                  </a:lnTo>
                  <a:lnTo>
                    <a:pt x="3453" y="6068"/>
                  </a:lnTo>
                  <a:lnTo>
                    <a:pt x="3495" y="6110"/>
                  </a:lnTo>
                  <a:lnTo>
                    <a:pt x="3495" y="6173"/>
                  </a:lnTo>
                  <a:lnTo>
                    <a:pt x="3411" y="6215"/>
                  </a:lnTo>
                  <a:lnTo>
                    <a:pt x="3369" y="6068"/>
                  </a:lnTo>
                  <a:lnTo>
                    <a:pt x="3244" y="6131"/>
                  </a:lnTo>
                  <a:lnTo>
                    <a:pt x="3181" y="6340"/>
                  </a:lnTo>
                  <a:lnTo>
                    <a:pt x="3055" y="6424"/>
                  </a:lnTo>
                  <a:lnTo>
                    <a:pt x="2951" y="6445"/>
                  </a:lnTo>
                  <a:lnTo>
                    <a:pt x="2846" y="6549"/>
                  </a:lnTo>
                  <a:lnTo>
                    <a:pt x="2972" y="6361"/>
                  </a:lnTo>
                  <a:lnTo>
                    <a:pt x="2972" y="6173"/>
                  </a:lnTo>
                  <a:lnTo>
                    <a:pt x="2825" y="6047"/>
                  </a:lnTo>
                  <a:lnTo>
                    <a:pt x="2741" y="6047"/>
                  </a:lnTo>
                  <a:lnTo>
                    <a:pt x="2658" y="6152"/>
                  </a:lnTo>
                  <a:lnTo>
                    <a:pt x="2532" y="6215"/>
                  </a:lnTo>
                  <a:lnTo>
                    <a:pt x="2469" y="6319"/>
                  </a:lnTo>
                  <a:lnTo>
                    <a:pt x="2532" y="6424"/>
                  </a:lnTo>
                  <a:lnTo>
                    <a:pt x="2365" y="6445"/>
                  </a:lnTo>
                  <a:lnTo>
                    <a:pt x="2260" y="6424"/>
                  </a:lnTo>
                  <a:lnTo>
                    <a:pt x="2197" y="6487"/>
                  </a:lnTo>
                  <a:lnTo>
                    <a:pt x="2093" y="6529"/>
                  </a:lnTo>
                  <a:lnTo>
                    <a:pt x="1988" y="6654"/>
                  </a:lnTo>
                  <a:lnTo>
                    <a:pt x="2009" y="6738"/>
                  </a:lnTo>
                  <a:lnTo>
                    <a:pt x="1988" y="6884"/>
                  </a:lnTo>
                  <a:lnTo>
                    <a:pt x="1904" y="7052"/>
                  </a:lnTo>
                  <a:lnTo>
                    <a:pt x="2030" y="7177"/>
                  </a:lnTo>
                  <a:lnTo>
                    <a:pt x="2093" y="7093"/>
                  </a:lnTo>
                  <a:lnTo>
                    <a:pt x="2155" y="6863"/>
                  </a:lnTo>
                  <a:lnTo>
                    <a:pt x="2239" y="6801"/>
                  </a:lnTo>
                  <a:lnTo>
                    <a:pt x="2302" y="6675"/>
                  </a:lnTo>
                  <a:lnTo>
                    <a:pt x="2344" y="6654"/>
                  </a:lnTo>
                  <a:lnTo>
                    <a:pt x="2427" y="6738"/>
                  </a:lnTo>
                  <a:lnTo>
                    <a:pt x="2407" y="6863"/>
                  </a:lnTo>
                  <a:lnTo>
                    <a:pt x="2427" y="6884"/>
                  </a:lnTo>
                  <a:lnTo>
                    <a:pt x="2469" y="6863"/>
                  </a:lnTo>
                  <a:lnTo>
                    <a:pt x="2532" y="6884"/>
                  </a:lnTo>
                  <a:lnTo>
                    <a:pt x="2532" y="6780"/>
                  </a:lnTo>
                  <a:lnTo>
                    <a:pt x="2574" y="6759"/>
                  </a:lnTo>
                  <a:lnTo>
                    <a:pt x="2637" y="6780"/>
                  </a:lnTo>
                  <a:lnTo>
                    <a:pt x="2616" y="6863"/>
                  </a:lnTo>
                  <a:lnTo>
                    <a:pt x="2658" y="6863"/>
                  </a:lnTo>
                  <a:lnTo>
                    <a:pt x="2762" y="6947"/>
                  </a:lnTo>
                  <a:lnTo>
                    <a:pt x="2825" y="6947"/>
                  </a:lnTo>
                  <a:lnTo>
                    <a:pt x="2762" y="6863"/>
                  </a:lnTo>
                  <a:lnTo>
                    <a:pt x="2783" y="6801"/>
                  </a:lnTo>
                  <a:lnTo>
                    <a:pt x="2762" y="6759"/>
                  </a:lnTo>
                  <a:lnTo>
                    <a:pt x="2825" y="6696"/>
                  </a:lnTo>
                  <a:lnTo>
                    <a:pt x="2867" y="6696"/>
                  </a:lnTo>
                  <a:lnTo>
                    <a:pt x="2972" y="6801"/>
                  </a:lnTo>
                  <a:lnTo>
                    <a:pt x="3076" y="6842"/>
                  </a:lnTo>
                  <a:lnTo>
                    <a:pt x="3181" y="6905"/>
                  </a:lnTo>
                  <a:lnTo>
                    <a:pt x="3202" y="7010"/>
                  </a:lnTo>
                  <a:lnTo>
                    <a:pt x="3306" y="7093"/>
                  </a:lnTo>
                  <a:lnTo>
                    <a:pt x="3202" y="7073"/>
                  </a:lnTo>
                  <a:lnTo>
                    <a:pt x="3160" y="7093"/>
                  </a:lnTo>
                  <a:lnTo>
                    <a:pt x="3160" y="7156"/>
                  </a:lnTo>
                  <a:lnTo>
                    <a:pt x="3097" y="7219"/>
                  </a:lnTo>
                  <a:lnTo>
                    <a:pt x="3160" y="7282"/>
                  </a:lnTo>
                  <a:lnTo>
                    <a:pt x="3160" y="7365"/>
                  </a:lnTo>
                  <a:lnTo>
                    <a:pt x="3139" y="7428"/>
                  </a:lnTo>
                  <a:lnTo>
                    <a:pt x="3202" y="7533"/>
                  </a:lnTo>
                  <a:lnTo>
                    <a:pt x="3244" y="7637"/>
                  </a:lnTo>
                  <a:lnTo>
                    <a:pt x="3348" y="7784"/>
                  </a:lnTo>
                  <a:lnTo>
                    <a:pt x="3474" y="7784"/>
                  </a:lnTo>
                  <a:lnTo>
                    <a:pt x="3578" y="7847"/>
                  </a:lnTo>
                  <a:lnTo>
                    <a:pt x="3704" y="7909"/>
                  </a:lnTo>
                  <a:lnTo>
                    <a:pt x="3808" y="7847"/>
                  </a:lnTo>
                  <a:lnTo>
                    <a:pt x="3829" y="7805"/>
                  </a:lnTo>
                  <a:lnTo>
                    <a:pt x="3892" y="7742"/>
                  </a:lnTo>
                  <a:lnTo>
                    <a:pt x="3913" y="7805"/>
                  </a:lnTo>
                  <a:lnTo>
                    <a:pt x="3871" y="7889"/>
                  </a:lnTo>
                  <a:lnTo>
                    <a:pt x="3892" y="7993"/>
                  </a:lnTo>
                  <a:lnTo>
                    <a:pt x="3913" y="8035"/>
                  </a:lnTo>
                  <a:lnTo>
                    <a:pt x="3997" y="7993"/>
                  </a:lnTo>
                  <a:lnTo>
                    <a:pt x="4143" y="7784"/>
                  </a:lnTo>
                  <a:lnTo>
                    <a:pt x="4143" y="7637"/>
                  </a:lnTo>
                  <a:lnTo>
                    <a:pt x="4101" y="7575"/>
                  </a:lnTo>
                  <a:lnTo>
                    <a:pt x="4039" y="7407"/>
                  </a:lnTo>
                  <a:lnTo>
                    <a:pt x="3934" y="7324"/>
                  </a:lnTo>
                  <a:lnTo>
                    <a:pt x="3976" y="7219"/>
                  </a:lnTo>
                  <a:lnTo>
                    <a:pt x="4101" y="6989"/>
                  </a:lnTo>
                  <a:lnTo>
                    <a:pt x="4185" y="6947"/>
                  </a:lnTo>
                  <a:lnTo>
                    <a:pt x="4248" y="7052"/>
                  </a:lnTo>
                  <a:lnTo>
                    <a:pt x="4290" y="7156"/>
                  </a:lnTo>
                  <a:lnTo>
                    <a:pt x="4332" y="7219"/>
                  </a:lnTo>
                  <a:lnTo>
                    <a:pt x="4332" y="7324"/>
                  </a:lnTo>
                  <a:lnTo>
                    <a:pt x="4394" y="7512"/>
                  </a:lnTo>
                  <a:lnTo>
                    <a:pt x="4415" y="7596"/>
                  </a:lnTo>
                  <a:lnTo>
                    <a:pt x="4415" y="7512"/>
                  </a:lnTo>
                  <a:lnTo>
                    <a:pt x="4415" y="7386"/>
                  </a:lnTo>
                  <a:lnTo>
                    <a:pt x="4352" y="7219"/>
                  </a:lnTo>
                  <a:lnTo>
                    <a:pt x="4394" y="7156"/>
                  </a:lnTo>
                  <a:lnTo>
                    <a:pt x="4436" y="7156"/>
                  </a:lnTo>
                  <a:lnTo>
                    <a:pt x="4499" y="7219"/>
                  </a:lnTo>
                  <a:lnTo>
                    <a:pt x="4499" y="7156"/>
                  </a:lnTo>
                  <a:lnTo>
                    <a:pt x="4541" y="7156"/>
                  </a:lnTo>
                  <a:lnTo>
                    <a:pt x="4604" y="6989"/>
                  </a:lnTo>
                  <a:lnTo>
                    <a:pt x="4562" y="6801"/>
                  </a:lnTo>
                  <a:lnTo>
                    <a:pt x="4499" y="6696"/>
                  </a:lnTo>
                  <a:lnTo>
                    <a:pt x="4436" y="6591"/>
                  </a:lnTo>
                  <a:lnTo>
                    <a:pt x="4436" y="6466"/>
                  </a:lnTo>
                  <a:lnTo>
                    <a:pt x="4415" y="6340"/>
                  </a:lnTo>
                  <a:lnTo>
                    <a:pt x="4352" y="6424"/>
                  </a:lnTo>
                  <a:lnTo>
                    <a:pt x="4352" y="6277"/>
                  </a:lnTo>
                  <a:lnTo>
                    <a:pt x="4352" y="6215"/>
                  </a:lnTo>
                  <a:lnTo>
                    <a:pt x="4311" y="6215"/>
                  </a:lnTo>
                  <a:lnTo>
                    <a:pt x="4227" y="6131"/>
                  </a:lnTo>
                  <a:lnTo>
                    <a:pt x="4248" y="6068"/>
                  </a:lnTo>
                  <a:lnTo>
                    <a:pt x="4332" y="6068"/>
                  </a:lnTo>
                  <a:lnTo>
                    <a:pt x="4332" y="5922"/>
                  </a:lnTo>
                  <a:lnTo>
                    <a:pt x="4248" y="5796"/>
                  </a:lnTo>
                  <a:lnTo>
                    <a:pt x="4248" y="5712"/>
                  </a:lnTo>
                  <a:lnTo>
                    <a:pt x="4185" y="5796"/>
                  </a:lnTo>
                  <a:lnTo>
                    <a:pt x="4080" y="5692"/>
                  </a:lnTo>
                  <a:lnTo>
                    <a:pt x="3913" y="5545"/>
                  </a:lnTo>
                  <a:lnTo>
                    <a:pt x="3892" y="5440"/>
                  </a:lnTo>
                  <a:lnTo>
                    <a:pt x="3871" y="5440"/>
                  </a:lnTo>
                  <a:lnTo>
                    <a:pt x="3767" y="5420"/>
                  </a:lnTo>
                  <a:lnTo>
                    <a:pt x="3767" y="5503"/>
                  </a:lnTo>
                  <a:cubicBezTo>
                    <a:pt x="3725" y="5482"/>
                    <a:pt x="3725" y="5420"/>
                    <a:pt x="3704" y="5399"/>
                  </a:cubicBezTo>
                  <a:lnTo>
                    <a:pt x="3704" y="5315"/>
                  </a:lnTo>
                  <a:lnTo>
                    <a:pt x="3662" y="5210"/>
                  </a:lnTo>
                  <a:lnTo>
                    <a:pt x="3662" y="5273"/>
                  </a:lnTo>
                  <a:cubicBezTo>
                    <a:pt x="3620" y="5231"/>
                    <a:pt x="3620" y="5210"/>
                    <a:pt x="3599" y="5189"/>
                  </a:cubicBezTo>
                  <a:lnTo>
                    <a:pt x="3683" y="5168"/>
                  </a:lnTo>
                  <a:lnTo>
                    <a:pt x="3683" y="5085"/>
                  </a:lnTo>
                  <a:lnTo>
                    <a:pt x="3578" y="4896"/>
                  </a:lnTo>
                  <a:lnTo>
                    <a:pt x="3495" y="4855"/>
                  </a:lnTo>
                  <a:lnTo>
                    <a:pt x="3474" y="4666"/>
                  </a:lnTo>
                  <a:lnTo>
                    <a:pt x="3411" y="4562"/>
                  </a:lnTo>
                  <a:cubicBezTo>
                    <a:pt x="3411" y="4541"/>
                    <a:pt x="3411" y="4541"/>
                    <a:pt x="3453" y="4499"/>
                  </a:cubicBezTo>
                  <a:cubicBezTo>
                    <a:pt x="3474" y="4478"/>
                    <a:pt x="3453" y="4457"/>
                    <a:pt x="3411" y="4436"/>
                  </a:cubicBezTo>
                  <a:lnTo>
                    <a:pt x="3390" y="4457"/>
                  </a:lnTo>
                  <a:lnTo>
                    <a:pt x="3411" y="4457"/>
                  </a:lnTo>
                  <a:lnTo>
                    <a:pt x="3411" y="4478"/>
                  </a:lnTo>
                  <a:cubicBezTo>
                    <a:pt x="3411" y="4478"/>
                    <a:pt x="3390" y="4478"/>
                    <a:pt x="3390" y="4499"/>
                  </a:cubicBezTo>
                  <a:lnTo>
                    <a:pt x="3390" y="4541"/>
                  </a:lnTo>
                  <a:lnTo>
                    <a:pt x="3306" y="4562"/>
                  </a:lnTo>
                  <a:lnTo>
                    <a:pt x="3202" y="4499"/>
                  </a:lnTo>
                  <a:lnTo>
                    <a:pt x="3139" y="4499"/>
                  </a:lnTo>
                  <a:lnTo>
                    <a:pt x="3181" y="4604"/>
                  </a:lnTo>
                  <a:lnTo>
                    <a:pt x="3181" y="4666"/>
                  </a:lnTo>
                  <a:cubicBezTo>
                    <a:pt x="3097" y="4687"/>
                    <a:pt x="3055" y="4708"/>
                    <a:pt x="2972" y="4750"/>
                  </a:cubicBezTo>
                  <a:lnTo>
                    <a:pt x="2972" y="4583"/>
                  </a:lnTo>
                  <a:lnTo>
                    <a:pt x="2930" y="4604"/>
                  </a:lnTo>
                  <a:lnTo>
                    <a:pt x="2888" y="4750"/>
                  </a:lnTo>
                  <a:lnTo>
                    <a:pt x="2888" y="4792"/>
                  </a:lnTo>
                  <a:lnTo>
                    <a:pt x="2783" y="4980"/>
                  </a:lnTo>
                  <a:lnTo>
                    <a:pt x="2783" y="5106"/>
                  </a:lnTo>
                  <a:lnTo>
                    <a:pt x="2741" y="5273"/>
                  </a:lnTo>
                  <a:lnTo>
                    <a:pt x="2658" y="5378"/>
                  </a:lnTo>
                  <a:lnTo>
                    <a:pt x="2658" y="5482"/>
                  </a:lnTo>
                  <a:cubicBezTo>
                    <a:pt x="2646" y="5459"/>
                    <a:pt x="2622" y="5443"/>
                    <a:pt x="2599" y="5443"/>
                  </a:cubicBezTo>
                  <a:cubicBezTo>
                    <a:pt x="2580" y="5443"/>
                    <a:pt x="2562" y="5454"/>
                    <a:pt x="2553" y="5482"/>
                  </a:cubicBezTo>
                  <a:lnTo>
                    <a:pt x="2553" y="5315"/>
                  </a:lnTo>
                  <a:lnTo>
                    <a:pt x="2637" y="4980"/>
                  </a:lnTo>
                  <a:lnTo>
                    <a:pt x="2741" y="4876"/>
                  </a:lnTo>
                  <a:lnTo>
                    <a:pt x="2741" y="4771"/>
                  </a:lnTo>
                  <a:lnTo>
                    <a:pt x="2658" y="4687"/>
                  </a:lnTo>
                  <a:lnTo>
                    <a:pt x="2616" y="4708"/>
                  </a:lnTo>
                  <a:lnTo>
                    <a:pt x="2532" y="4687"/>
                  </a:lnTo>
                  <a:lnTo>
                    <a:pt x="2448" y="4750"/>
                  </a:lnTo>
                  <a:lnTo>
                    <a:pt x="2448" y="4855"/>
                  </a:lnTo>
                  <a:cubicBezTo>
                    <a:pt x="2427" y="4792"/>
                    <a:pt x="2365" y="4708"/>
                    <a:pt x="2323" y="4666"/>
                  </a:cubicBezTo>
                  <a:lnTo>
                    <a:pt x="2427" y="4583"/>
                  </a:lnTo>
                  <a:lnTo>
                    <a:pt x="2469" y="4457"/>
                  </a:lnTo>
                  <a:lnTo>
                    <a:pt x="2532" y="4394"/>
                  </a:lnTo>
                  <a:lnTo>
                    <a:pt x="2553" y="4290"/>
                  </a:lnTo>
                  <a:lnTo>
                    <a:pt x="2511" y="4227"/>
                  </a:lnTo>
                  <a:lnTo>
                    <a:pt x="2427" y="4269"/>
                  </a:lnTo>
                  <a:lnTo>
                    <a:pt x="2344" y="4373"/>
                  </a:lnTo>
                  <a:lnTo>
                    <a:pt x="2260" y="4269"/>
                  </a:lnTo>
                  <a:lnTo>
                    <a:pt x="2197" y="4248"/>
                  </a:lnTo>
                  <a:lnTo>
                    <a:pt x="2009" y="4248"/>
                  </a:lnTo>
                  <a:lnTo>
                    <a:pt x="2030" y="4185"/>
                  </a:lnTo>
                  <a:lnTo>
                    <a:pt x="1946" y="4164"/>
                  </a:lnTo>
                  <a:lnTo>
                    <a:pt x="1842" y="406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27;p45">
              <a:extLst>
                <a:ext uri="{FF2B5EF4-FFF2-40B4-BE49-F238E27FC236}">
                  <a16:creationId xmlns:a16="http://schemas.microsoft.com/office/drawing/2014/main" id="{2A845C90-5D22-45C4-900F-1D4512079EB9}"/>
                </a:ext>
              </a:extLst>
            </p:cNvPr>
            <p:cNvSpPr/>
            <p:nvPr/>
          </p:nvSpPr>
          <p:spPr>
            <a:xfrm>
              <a:off x="4595934" y="3205063"/>
              <a:ext cx="26673" cy="13340"/>
            </a:xfrm>
            <a:custGeom>
              <a:avLst/>
              <a:gdLst/>
              <a:ahLst/>
              <a:cxnLst/>
              <a:rect l="l" t="t" r="r" b="b"/>
              <a:pathLst>
                <a:path w="2240" h="1173" extrusionOk="0">
                  <a:moveTo>
                    <a:pt x="2177" y="1"/>
                  </a:moveTo>
                  <a:lnTo>
                    <a:pt x="1968" y="43"/>
                  </a:lnTo>
                  <a:lnTo>
                    <a:pt x="1821" y="43"/>
                  </a:lnTo>
                  <a:lnTo>
                    <a:pt x="1675" y="64"/>
                  </a:lnTo>
                  <a:lnTo>
                    <a:pt x="1570" y="64"/>
                  </a:lnTo>
                  <a:lnTo>
                    <a:pt x="1424" y="105"/>
                  </a:lnTo>
                  <a:lnTo>
                    <a:pt x="1193" y="105"/>
                  </a:lnTo>
                  <a:lnTo>
                    <a:pt x="1005" y="252"/>
                  </a:lnTo>
                  <a:lnTo>
                    <a:pt x="880" y="315"/>
                  </a:lnTo>
                  <a:lnTo>
                    <a:pt x="817" y="336"/>
                  </a:lnTo>
                  <a:lnTo>
                    <a:pt x="712" y="357"/>
                  </a:lnTo>
                  <a:lnTo>
                    <a:pt x="628" y="377"/>
                  </a:lnTo>
                  <a:lnTo>
                    <a:pt x="482" y="419"/>
                  </a:lnTo>
                  <a:lnTo>
                    <a:pt x="398" y="482"/>
                  </a:lnTo>
                  <a:lnTo>
                    <a:pt x="377" y="524"/>
                  </a:lnTo>
                  <a:lnTo>
                    <a:pt x="252" y="587"/>
                  </a:lnTo>
                  <a:lnTo>
                    <a:pt x="210" y="733"/>
                  </a:lnTo>
                  <a:lnTo>
                    <a:pt x="105" y="880"/>
                  </a:lnTo>
                  <a:lnTo>
                    <a:pt x="84" y="942"/>
                  </a:lnTo>
                  <a:lnTo>
                    <a:pt x="147" y="984"/>
                  </a:lnTo>
                  <a:lnTo>
                    <a:pt x="147" y="1047"/>
                  </a:lnTo>
                  <a:lnTo>
                    <a:pt x="84" y="1047"/>
                  </a:lnTo>
                  <a:lnTo>
                    <a:pt x="43" y="1005"/>
                  </a:lnTo>
                  <a:lnTo>
                    <a:pt x="1" y="1110"/>
                  </a:lnTo>
                  <a:lnTo>
                    <a:pt x="63" y="1173"/>
                  </a:lnTo>
                  <a:lnTo>
                    <a:pt x="252" y="1152"/>
                  </a:lnTo>
                  <a:lnTo>
                    <a:pt x="419" y="1047"/>
                  </a:lnTo>
                  <a:lnTo>
                    <a:pt x="503" y="1005"/>
                  </a:lnTo>
                  <a:lnTo>
                    <a:pt x="608" y="1005"/>
                  </a:lnTo>
                  <a:lnTo>
                    <a:pt x="712" y="942"/>
                  </a:lnTo>
                  <a:lnTo>
                    <a:pt x="796" y="838"/>
                  </a:lnTo>
                  <a:lnTo>
                    <a:pt x="1005" y="670"/>
                  </a:lnTo>
                  <a:lnTo>
                    <a:pt x="1047" y="587"/>
                  </a:lnTo>
                  <a:lnTo>
                    <a:pt x="1110" y="566"/>
                  </a:lnTo>
                  <a:lnTo>
                    <a:pt x="1131" y="566"/>
                  </a:lnTo>
                  <a:lnTo>
                    <a:pt x="1235" y="461"/>
                  </a:lnTo>
                  <a:lnTo>
                    <a:pt x="1340" y="440"/>
                  </a:lnTo>
                  <a:lnTo>
                    <a:pt x="1444" y="440"/>
                  </a:lnTo>
                  <a:lnTo>
                    <a:pt x="1675" y="419"/>
                  </a:lnTo>
                  <a:lnTo>
                    <a:pt x="1842" y="315"/>
                  </a:lnTo>
                  <a:lnTo>
                    <a:pt x="2030" y="252"/>
                  </a:lnTo>
                  <a:lnTo>
                    <a:pt x="2051" y="168"/>
                  </a:lnTo>
                  <a:lnTo>
                    <a:pt x="2135" y="168"/>
                  </a:lnTo>
                  <a:lnTo>
                    <a:pt x="2240" y="105"/>
                  </a:lnTo>
                  <a:lnTo>
                    <a:pt x="2240" y="43"/>
                  </a:lnTo>
                  <a:lnTo>
                    <a:pt x="217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 name="Google Shape;528;p45">
              <a:extLst>
                <a:ext uri="{FF2B5EF4-FFF2-40B4-BE49-F238E27FC236}">
                  <a16:creationId xmlns:a16="http://schemas.microsoft.com/office/drawing/2014/main" id="{5D786A02-275D-4AC2-8D34-F12F0A2CFEAA}"/>
                </a:ext>
              </a:extLst>
            </p:cNvPr>
            <p:cNvGrpSpPr/>
            <p:nvPr/>
          </p:nvGrpSpPr>
          <p:grpSpPr>
            <a:xfrm>
              <a:off x="4403342" y="3107749"/>
              <a:ext cx="316680" cy="101374"/>
              <a:chOff x="5068275" y="3161675"/>
              <a:chExt cx="664875" cy="222850"/>
            </a:xfrm>
            <a:grpFill/>
          </p:grpSpPr>
          <p:sp>
            <p:nvSpPr>
              <p:cNvPr id="200" name="Google Shape;529;p45">
                <a:extLst>
                  <a:ext uri="{FF2B5EF4-FFF2-40B4-BE49-F238E27FC236}">
                    <a16:creationId xmlns:a16="http://schemas.microsoft.com/office/drawing/2014/main" id="{05B9DABB-F54B-4073-A565-5BBC51FE6516}"/>
                  </a:ext>
                </a:extLst>
              </p:cNvPr>
              <p:cNvSpPr/>
              <p:nvPr/>
            </p:nvSpPr>
            <p:spPr>
              <a:xfrm>
                <a:off x="5408300" y="3224425"/>
                <a:ext cx="96775" cy="107800"/>
              </a:xfrm>
              <a:custGeom>
                <a:avLst/>
                <a:gdLst/>
                <a:ahLst/>
                <a:cxnLst/>
                <a:rect l="l" t="t" r="r" b="b"/>
                <a:pathLst>
                  <a:path w="3871" h="4312" extrusionOk="0">
                    <a:moveTo>
                      <a:pt x="3620" y="1"/>
                    </a:moveTo>
                    <a:lnTo>
                      <a:pt x="3515" y="43"/>
                    </a:lnTo>
                    <a:lnTo>
                      <a:pt x="3494" y="147"/>
                    </a:lnTo>
                    <a:lnTo>
                      <a:pt x="3390" y="231"/>
                    </a:lnTo>
                    <a:lnTo>
                      <a:pt x="3390" y="294"/>
                    </a:lnTo>
                    <a:lnTo>
                      <a:pt x="3285" y="357"/>
                    </a:lnTo>
                    <a:lnTo>
                      <a:pt x="3181" y="398"/>
                    </a:lnTo>
                    <a:lnTo>
                      <a:pt x="3139" y="461"/>
                    </a:lnTo>
                    <a:lnTo>
                      <a:pt x="2992" y="503"/>
                    </a:lnTo>
                    <a:lnTo>
                      <a:pt x="2720" y="440"/>
                    </a:lnTo>
                    <a:lnTo>
                      <a:pt x="2469" y="419"/>
                    </a:lnTo>
                    <a:lnTo>
                      <a:pt x="2448" y="503"/>
                    </a:lnTo>
                    <a:lnTo>
                      <a:pt x="2406" y="503"/>
                    </a:lnTo>
                    <a:lnTo>
                      <a:pt x="2260" y="398"/>
                    </a:lnTo>
                    <a:lnTo>
                      <a:pt x="2092" y="398"/>
                    </a:lnTo>
                    <a:lnTo>
                      <a:pt x="1988" y="357"/>
                    </a:lnTo>
                    <a:lnTo>
                      <a:pt x="1820" y="336"/>
                    </a:lnTo>
                    <a:lnTo>
                      <a:pt x="1737" y="398"/>
                    </a:lnTo>
                    <a:lnTo>
                      <a:pt x="1674" y="336"/>
                    </a:lnTo>
                    <a:lnTo>
                      <a:pt x="1569" y="231"/>
                    </a:lnTo>
                    <a:lnTo>
                      <a:pt x="1381" y="210"/>
                    </a:lnTo>
                    <a:lnTo>
                      <a:pt x="1276" y="210"/>
                    </a:lnTo>
                    <a:lnTo>
                      <a:pt x="1276" y="336"/>
                    </a:lnTo>
                    <a:lnTo>
                      <a:pt x="1193" y="398"/>
                    </a:lnTo>
                    <a:lnTo>
                      <a:pt x="1151" y="503"/>
                    </a:lnTo>
                    <a:lnTo>
                      <a:pt x="1067" y="566"/>
                    </a:lnTo>
                    <a:lnTo>
                      <a:pt x="900" y="524"/>
                    </a:lnTo>
                    <a:lnTo>
                      <a:pt x="774" y="545"/>
                    </a:lnTo>
                    <a:lnTo>
                      <a:pt x="712" y="608"/>
                    </a:lnTo>
                    <a:lnTo>
                      <a:pt x="753" y="650"/>
                    </a:lnTo>
                    <a:lnTo>
                      <a:pt x="586" y="775"/>
                    </a:lnTo>
                    <a:lnTo>
                      <a:pt x="586" y="942"/>
                    </a:lnTo>
                    <a:lnTo>
                      <a:pt x="628" y="1047"/>
                    </a:lnTo>
                    <a:lnTo>
                      <a:pt x="628" y="1235"/>
                    </a:lnTo>
                    <a:lnTo>
                      <a:pt x="586" y="1298"/>
                    </a:lnTo>
                    <a:lnTo>
                      <a:pt x="649" y="1445"/>
                    </a:lnTo>
                    <a:lnTo>
                      <a:pt x="670" y="1549"/>
                    </a:lnTo>
                    <a:lnTo>
                      <a:pt x="628" y="1486"/>
                    </a:lnTo>
                    <a:lnTo>
                      <a:pt x="565" y="1403"/>
                    </a:lnTo>
                    <a:lnTo>
                      <a:pt x="523" y="1445"/>
                    </a:lnTo>
                    <a:lnTo>
                      <a:pt x="440" y="1507"/>
                    </a:lnTo>
                    <a:lnTo>
                      <a:pt x="335" y="1570"/>
                    </a:lnTo>
                    <a:lnTo>
                      <a:pt x="314" y="1675"/>
                    </a:lnTo>
                    <a:lnTo>
                      <a:pt x="335" y="1800"/>
                    </a:lnTo>
                    <a:lnTo>
                      <a:pt x="314" y="1905"/>
                    </a:lnTo>
                    <a:lnTo>
                      <a:pt x="335" y="2135"/>
                    </a:lnTo>
                    <a:lnTo>
                      <a:pt x="314" y="2198"/>
                    </a:lnTo>
                    <a:lnTo>
                      <a:pt x="272" y="2303"/>
                    </a:lnTo>
                    <a:lnTo>
                      <a:pt x="188" y="2323"/>
                    </a:lnTo>
                    <a:lnTo>
                      <a:pt x="188" y="2449"/>
                    </a:lnTo>
                    <a:lnTo>
                      <a:pt x="63" y="2554"/>
                    </a:lnTo>
                    <a:lnTo>
                      <a:pt x="42" y="2721"/>
                    </a:lnTo>
                    <a:lnTo>
                      <a:pt x="42" y="2763"/>
                    </a:lnTo>
                    <a:lnTo>
                      <a:pt x="0" y="2826"/>
                    </a:lnTo>
                    <a:lnTo>
                      <a:pt x="63" y="3035"/>
                    </a:lnTo>
                    <a:lnTo>
                      <a:pt x="126" y="3139"/>
                    </a:lnTo>
                    <a:lnTo>
                      <a:pt x="168" y="3119"/>
                    </a:lnTo>
                    <a:lnTo>
                      <a:pt x="251" y="3119"/>
                    </a:lnTo>
                    <a:lnTo>
                      <a:pt x="335" y="3056"/>
                    </a:lnTo>
                    <a:lnTo>
                      <a:pt x="377" y="3077"/>
                    </a:lnTo>
                    <a:lnTo>
                      <a:pt x="419" y="3223"/>
                    </a:lnTo>
                    <a:lnTo>
                      <a:pt x="523" y="3495"/>
                    </a:lnTo>
                    <a:lnTo>
                      <a:pt x="481" y="3558"/>
                    </a:lnTo>
                    <a:lnTo>
                      <a:pt x="440" y="3704"/>
                    </a:lnTo>
                    <a:lnTo>
                      <a:pt x="356" y="3851"/>
                    </a:lnTo>
                    <a:lnTo>
                      <a:pt x="356" y="4081"/>
                    </a:lnTo>
                    <a:lnTo>
                      <a:pt x="356" y="4269"/>
                    </a:lnTo>
                    <a:lnTo>
                      <a:pt x="440" y="4269"/>
                    </a:lnTo>
                    <a:lnTo>
                      <a:pt x="523" y="4311"/>
                    </a:lnTo>
                    <a:lnTo>
                      <a:pt x="628" y="4311"/>
                    </a:lnTo>
                    <a:lnTo>
                      <a:pt x="670" y="4269"/>
                    </a:lnTo>
                    <a:lnTo>
                      <a:pt x="774" y="4290"/>
                    </a:lnTo>
                    <a:lnTo>
                      <a:pt x="879" y="4269"/>
                    </a:lnTo>
                    <a:lnTo>
                      <a:pt x="963" y="4311"/>
                    </a:lnTo>
                    <a:lnTo>
                      <a:pt x="984" y="4227"/>
                    </a:lnTo>
                    <a:lnTo>
                      <a:pt x="963" y="4102"/>
                    </a:lnTo>
                    <a:lnTo>
                      <a:pt x="879" y="4060"/>
                    </a:lnTo>
                    <a:lnTo>
                      <a:pt x="858" y="3914"/>
                    </a:lnTo>
                    <a:lnTo>
                      <a:pt x="942" y="3809"/>
                    </a:lnTo>
                    <a:lnTo>
                      <a:pt x="963" y="3600"/>
                    </a:lnTo>
                    <a:lnTo>
                      <a:pt x="942" y="3432"/>
                    </a:lnTo>
                    <a:lnTo>
                      <a:pt x="879" y="3391"/>
                    </a:lnTo>
                    <a:lnTo>
                      <a:pt x="1004" y="3223"/>
                    </a:lnTo>
                    <a:lnTo>
                      <a:pt x="1046" y="3056"/>
                    </a:lnTo>
                    <a:lnTo>
                      <a:pt x="1004" y="2909"/>
                    </a:lnTo>
                    <a:lnTo>
                      <a:pt x="942" y="2826"/>
                    </a:lnTo>
                    <a:lnTo>
                      <a:pt x="942" y="2763"/>
                    </a:lnTo>
                    <a:lnTo>
                      <a:pt x="1067" y="2700"/>
                    </a:lnTo>
                    <a:lnTo>
                      <a:pt x="1088" y="2616"/>
                    </a:lnTo>
                    <a:lnTo>
                      <a:pt x="1214" y="2595"/>
                    </a:lnTo>
                    <a:lnTo>
                      <a:pt x="1318" y="2637"/>
                    </a:lnTo>
                    <a:lnTo>
                      <a:pt x="1318" y="2700"/>
                    </a:lnTo>
                    <a:lnTo>
                      <a:pt x="1381" y="2763"/>
                    </a:lnTo>
                    <a:lnTo>
                      <a:pt x="1381" y="2909"/>
                    </a:lnTo>
                    <a:lnTo>
                      <a:pt x="1276" y="3014"/>
                    </a:lnTo>
                    <a:lnTo>
                      <a:pt x="1276" y="3119"/>
                    </a:lnTo>
                    <a:lnTo>
                      <a:pt x="1318" y="3223"/>
                    </a:lnTo>
                    <a:lnTo>
                      <a:pt x="1402" y="3244"/>
                    </a:lnTo>
                    <a:lnTo>
                      <a:pt x="1486" y="3328"/>
                    </a:lnTo>
                    <a:lnTo>
                      <a:pt x="1611" y="3391"/>
                    </a:lnTo>
                    <a:lnTo>
                      <a:pt x="1632" y="3495"/>
                    </a:lnTo>
                    <a:lnTo>
                      <a:pt x="1590" y="3495"/>
                    </a:lnTo>
                    <a:lnTo>
                      <a:pt x="1569" y="3704"/>
                    </a:lnTo>
                    <a:lnTo>
                      <a:pt x="1590" y="3851"/>
                    </a:lnTo>
                    <a:lnTo>
                      <a:pt x="1674" y="3872"/>
                    </a:lnTo>
                    <a:lnTo>
                      <a:pt x="1737" y="3851"/>
                    </a:lnTo>
                    <a:lnTo>
                      <a:pt x="1883" y="3893"/>
                    </a:lnTo>
                    <a:lnTo>
                      <a:pt x="1946" y="3872"/>
                    </a:lnTo>
                    <a:lnTo>
                      <a:pt x="1946" y="3851"/>
                    </a:lnTo>
                    <a:lnTo>
                      <a:pt x="1925" y="3746"/>
                    </a:lnTo>
                    <a:lnTo>
                      <a:pt x="2030" y="3663"/>
                    </a:lnTo>
                    <a:lnTo>
                      <a:pt x="2113" y="3642"/>
                    </a:lnTo>
                    <a:lnTo>
                      <a:pt x="2260" y="3558"/>
                    </a:lnTo>
                    <a:lnTo>
                      <a:pt x="2427" y="3579"/>
                    </a:lnTo>
                    <a:lnTo>
                      <a:pt x="2511" y="3495"/>
                    </a:lnTo>
                    <a:lnTo>
                      <a:pt x="2532" y="3537"/>
                    </a:lnTo>
                    <a:lnTo>
                      <a:pt x="2616" y="3537"/>
                    </a:lnTo>
                    <a:lnTo>
                      <a:pt x="2657" y="3453"/>
                    </a:lnTo>
                    <a:lnTo>
                      <a:pt x="2657" y="3391"/>
                    </a:lnTo>
                    <a:lnTo>
                      <a:pt x="2511" y="3370"/>
                    </a:lnTo>
                    <a:lnTo>
                      <a:pt x="2448" y="3391"/>
                    </a:lnTo>
                    <a:lnTo>
                      <a:pt x="2281" y="3391"/>
                    </a:lnTo>
                    <a:lnTo>
                      <a:pt x="2281" y="3328"/>
                    </a:lnTo>
                    <a:lnTo>
                      <a:pt x="2239" y="3328"/>
                    </a:lnTo>
                    <a:lnTo>
                      <a:pt x="2239" y="3244"/>
                    </a:lnTo>
                    <a:lnTo>
                      <a:pt x="2197" y="3244"/>
                    </a:lnTo>
                    <a:lnTo>
                      <a:pt x="2134" y="3265"/>
                    </a:lnTo>
                    <a:lnTo>
                      <a:pt x="2134" y="3223"/>
                    </a:lnTo>
                    <a:lnTo>
                      <a:pt x="2030" y="3181"/>
                    </a:lnTo>
                    <a:lnTo>
                      <a:pt x="2009" y="3119"/>
                    </a:lnTo>
                    <a:lnTo>
                      <a:pt x="2051" y="3035"/>
                    </a:lnTo>
                    <a:lnTo>
                      <a:pt x="2092" y="2972"/>
                    </a:lnTo>
                    <a:lnTo>
                      <a:pt x="2134" y="3014"/>
                    </a:lnTo>
                    <a:lnTo>
                      <a:pt x="2134" y="3014"/>
                    </a:lnTo>
                    <a:lnTo>
                      <a:pt x="2113" y="2930"/>
                    </a:lnTo>
                    <a:lnTo>
                      <a:pt x="2155" y="2930"/>
                    </a:lnTo>
                    <a:lnTo>
                      <a:pt x="2197" y="2867"/>
                    </a:lnTo>
                    <a:lnTo>
                      <a:pt x="2134" y="2826"/>
                    </a:lnTo>
                    <a:lnTo>
                      <a:pt x="2051" y="2805"/>
                    </a:lnTo>
                    <a:lnTo>
                      <a:pt x="2092" y="2742"/>
                    </a:lnTo>
                    <a:lnTo>
                      <a:pt x="2051" y="2658"/>
                    </a:lnTo>
                    <a:lnTo>
                      <a:pt x="1988" y="2616"/>
                    </a:lnTo>
                    <a:lnTo>
                      <a:pt x="1904" y="2616"/>
                    </a:lnTo>
                    <a:lnTo>
                      <a:pt x="1883" y="2491"/>
                    </a:lnTo>
                    <a:lnTo>
                      <a:pt x="1716" y="2323"/>
                    </a:lnTo>
                    <a:lnTo>
                      <a:pt x="1611" y="2240"/>
                    </a:lnTo>
                    <a:lnTo>
                      <a:pt x="1569" y="2135"/>
                    </a:lnTo>
                    <a:lnTo>
                      <a:pt x="1569" y="2093"/>
                    </a:lnTo>
                    <a:lnTo>
                      <a:pt x="1611" y="2093"/>
                    </a:lnTo>
                    <a:lnTo>
                      <a:pt x="1632" y="2177"/>
                    </a:lnTo>
                    <a:lnTo>
                      <a:pt x="1737" y="2177"/>
                    </a:lnTo>
                    <a:lnTo>
                      <a:pt x="1841" y="2093"/>
                    </a:lnTo>
                    <a:lnTo>
                      <a:pt x="1883" y="2010"/>
                    </a:lnTo>
                    <a:lnTo>
                      <a:pt x="2092" y="1926"/>
                    </a:lnTo>
                    <a:lnTo>
                      <a:pt x="2260" y="1800"/>
                    </a:lnTo>
                    <a:lnTo>
                      <a:pt x="2344" y="1675"/>
                    </a:lnTo>
                    <a:lnTo>
                      <a:pt x="2448" y="1612"/>
                    </a:lnTo>
                    <a:lnTo>
                      <a:pt x="2448" y="1549"/>
                    </a:lnTo>
                    <a:lnTo>
                      <a:pt x="2574" y="1507"/>
                    </a:lnTo>
                    <a:lnTo>
                      <a:pt x="2678" y="1570"/>
                    </a:lnTo>
                    <a:lnTo>
                      <a:pt x="2762" y="1591"/>
                    </a:lnTo>
                    <a:lnTo>
                      <a:pt x="2867" y="1445"/>
                    </a:lnTo>
                    <a:lnTo>
                      <a:pt x="2867" y="1361"/>
                    </a:lnTo>
                    <a:lnTo>
                      <a:pt x="2741" y="1298"/>
                    </a:lnTo>
                    <a:lnTo>
                      <a:pt x="2469" y="1340"/>
                    </a:lnTo>
                    <a:lnTo>
                      <a:pt x="2364" y="1403"/>
                    </a:lnTo>
                    <a:lnTo>
                      <a:pt x="2197" y="1403"/>
                    </a:lnTo>
                    <a:lnTo>
                      <a:pt x="2113" y="1445"/>
                    </a:lnTo>
                    <a:lnTo>
                      <a:pt x="2009" y="1549"/>
                    </a:lnTo>
                    <a:lnTo>
                      <a:pt x="1820" y="1549"/>
                    </a:lnTo>
                    <a:lnTo>
                      <a:pt x="1716" y="1486"/>
                    </a:lnTo>
                    <a:lnTo>
                      <a:pt x="1611" y="1466"/>
                    </a:lnTo>
                    <a:lnTo>
                      <a:pt x="1507" y="1591"/>
                    </a:lnTo>
                    <a:lnTo>
                      <a:pt x="1423" y="1800"/>
                    </a:lnTo>
                    <a:lnTo>
                      <a:pt x="1297" y="1863"/>
                    </a:lnTo>
                    <a:lnTo>
                      <a:pt x="1193" y="1821"/>
                    </a:lnTo>
                    <a:lnTo>
                      <a:pt x="1172" y="1779"/>
                    </a:lnTo>
                    <a:lnTo>
                      <a:pt x="1004" y="1612"/>
                    </a:lnTo>
                    <a:lnTo>
                      <a:pt x="858" y="1486"/>
                    </a:lnTo>
                    <a:lnTo>
                      <a:pt x="774" y="1277"/>
                    </a:lnTo>
                    <a:lnTo>
                      <a:pt x="795" y="1047"/>
                    </a:lnTo>
                    <a:lnTo>
                      <a:pt x="879" y="838"/>
                    </a:lnTo>
                    <a:lnTo>
                      <a:pt x="984" y="733"/>
                    </a:lnTo>
                    <a:lnTo>
                      <a:pt x="1109" y="670"/>
                    </a:lnTo>
                    <a:lnTo>
                      <a:pt x="1276" y="754"/>
                    </a:lnTo>
                    <a:lnTo>
                      <a:pt x="1465" y="775"/>
                    </a:lnTo>
                    <a:lnTo>
                      <a:pt x="1674" y="670"/>
                    </a:lnTo>
                    <a:lnTo>
                      <a:pt x="1820" y="670"/>
                    </a:lnTo>
                    <a:lnTo>
                      <a:pt x="1883" y="754"/>
                    </a:lnTo>
                    <a:lnTo>
                      <a:pt x="1988" y="754"/>
                    </a:lnTo>
                    <a:lnTo>
                      <a:pt x="2051" y="712"/>
                    </a:lnTo>
                    <a:lnTo>
                      <a:pt x="2281" y="733"/>
                    </a:lnTo>
                    <a:lnTo>
                      <a:pt x="2427" y="733"/>
                    </a:lnTo>
                    <a:lnTo>
                      <a:pt x="2448" y="712"/>
                    </a:lnTo>
                    <a:lnTo>
                      <a:pt x="2574" y="712"/>
                    </a:lnTo>
                    <a:lnTo>
                      <a:pt x="2678" y="754"/>
                    </a:lnTo>
                    <a:lnTo>
                      <a:pt x="2720" y="817"/>
                    </a:lnTo>
                    <a:lnTo>
                      <a:pt x="2825" y="859"/>
                    </a:lnTo>
                    <a:lnTo>
                      <a:pt x="3264" y="754"/>
                    </a:lnTo>
                    <a:lnTo>
                      <a:pt x="3453" y="629"/>
                    </a:lnTo>
                    <a:lnTo>
                      <a:pt x="3494" y="524"/>
                    </a:lnTo>
                    <a:lnTo>
                      <a:pt x="3578" y="524"/>
                    </a:lnTo>
                    <a:lnTo>
                      <a:pt x="3620" y="440"/>
                    </a:lnTo>
                    <a:lnTo>
                      <a:pt x="3704" y="398"/>
                    </a:lnTo>
                    <a:lnTo>
                      <a:pt x="3766" y="294"/>
                    </a:lnTo>
                    <a:lnTo>
                      <a:pt x="3808" y="210"/>
                    </a:lnTo>
                    <a:lnTo>
                      <a:pt x="3871" y="147"/>
                    </a:lnTo>
                    <a:lnTo>
                      <a:pt x="3808" y="106"/>
                    </a:lnTo>
                    <a:lnTo>
                      <a:pt x="3787" y="43"/>
                    </a:lnTo>
                    <a:lnTo>
                      <a:pt x="362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530;p45">
                <a:extLst>
                  <a:ext uri="{FF2B5EF4-FFF2-40B4-BE49-F238E27FC236}">
                    <a16:creationId xmlns:a16="http://schemas.microsoft.com/office/drawing/2014/main" id="{8860AFA9-708A-48C3-88FD-2850ABECC9EF}"/>
                  </a:ext>
                </a:extLst>
              </p:cNvPr>
              <p:cNvSpPr/>
              <p:nvPr/>
            </p:nvSpPr>
            <p:spPr>
              <a:xfrm>
                <a:off x="5587700" y="3253200"/>
                <a:ext cx="145450" cy="131325"/>
              </a:xfrm>
              <a:custGeom>
                <a:avLst/>
                <a:gdLst/>
                <a:ahLst/>
                <a:cxnLst/>
                <a:rect l="l" t="t" r="r" b="b"/>
                <a:pathLst>
                  <a:path w="5818" h="5253" extrusionOk="0">
                    <a:moveTo>
                      <a:pt x="922" y="1"/>
                    </a:moveTo>
                    <a:lnTo>
                      <a:pt x="775" y="22"/>
                    </a:lnTo>
                    <a:lnTo>
                      <a:pt x="712" y="84"/>
                    </a:lnTo>
                    <a:lnTo>
                      <a:pt x="566" y="189"/>
                    </a:lnTo>
                    <a:lnTo>
                      <a:pt x="482" y="210"/>
                    </a:lnTo>
                    <a:lnTo>
                      <a:pt x="398" y="294"/>
                    </a:lnTo>
                    <a:lnTo>
                      <a:pt x="252" y="294"/>
                    </a:lnTo>
                    <a:lnTo>
                      <a:pt x="147" y="356"/>
                    </a:lnTo>
                    <a:lnTo>
                      <a:pt x="189" y="440"/>
                    </a:lnTo>
                    <a:lnTo>
                      <a:pt x="168" y="524"/>
                    </a:lnTo>
                    <a:lnTo>
                      <a:pt x="43" y="608"/>
                    </a:lnTo>
                    <a:lnTo>
                      <a:pt x="1" y="670"/>
                    </a:lnTo>
                    <a:lnTo>
                      <a:pt x="147" y="712"/>
                    </a:lnTo>
                    <a:lnTo>
                      <a:pt x="252" y="649"/>
                    </a:lnTo>
                    <a:lnTo>
                      <a:pt x="273" y="608"/>
                    </a:lnTo>
                    <a:lnTo>
                      <a:pt x="315" y="670"/>
                    </a:lnTo>
                    <a:lnTo>
                      <a:pt x="503" y="754"/>
                    </a:lnTo>
                    <a:lnTo>
                      <a:pt x="566" y="859"/>
                    </a:lnTo>
                    <a:lnTo>
                      <a:pt x="524" y="921"/>
                    </a:lnTo>
                    <a:lnTo>
                      <a:pt x="566" y="1047"/>
                    </a:lnTo>
                    <a:lnTo>
                      <a:pt x="691" y="1131"/>
                    </a:lnTo>
                    <a:lnTo>
                      <a:pt x="796" y="1152"/>
                    </a:lnTo>
                    <a:lnTo>
                      <a:pt x="901" y="1131"/>
                    </a:lnTo>
                    <a:lnTo>
                      <a:pt x="984" y="1172"/>
                    </a:lnTo>
                    <a:lnTo>
                      <a:pt x="1026" y="1131"/>
                    </a:lnTo>
                    <a:lnTo>
                      <a:pt x="1110" y="1152"/>
                    </a:lnTo>
                    <a:lnTo>
                      <a:pt x="1298" y="1131"/>
                    </a:lnTo>
                    <a:lnTo>
                      <a:pt x="1340" y="1152"/>
                    </a:lnTo>
                    <a:lnTo>
                      <a:pt x="1424" y="1131"/>
                    </a:lnTo>
                    <a:lnTo>
                      <a:pt x="1361" y="1068"/>
                    </a:lnTo>
                    <a:lnTo>
                      <a:pt x="1654" y="1089"/>
                    </a:lnTo>
                    <a:lnTo>
                      <a:pt x="1717" y="1172"/>
                    </a:lnTo>
                    <a:lnTo>
                      <a:pt x="1675" y="1298"/>
                    </a:lnTo>
                    <a:lnTo>
                      <a:pt x="1633" y="1277"/>
                    </a:lnTo>
                    <a:lnTo>
                      <a:pt x="1549" y="1361"/>
                    </a:lnTo>
                    <a:lnTo>
                      <a:pt x="1507" y="1465"/>
                    </a:lnTo>
                    <a:lnTo>
                      <a:pt x="1445" y="1361"/>
                    </a:lnTo>
                    <a:lnTo>
                      <a:pt x="1256" y="1277"/>
                    </a:lnTo>
                    <a:lnTo>
                      <a:pt x="1194" y="1298"/>
                    </a:lnTo>
                    <a:lnTo>
                      <a:pt x="1131" y="1465"/>
                    </a:lnTo>
                    <a:lnTo>
                      <a:pt x="1026" y="1507"/>
                    </a:lnTo>
                    <a:lnTo>
                      <a:pt x="922" y="1465"/>
                    </a:lnTo>
                    <a:lnTo>
                      <a:pt x="817" y="1465"/>
                    </a:lnTo>
                    <a:lnTo>
                      <a:pt x="775" y="1403"/>
                    </a:lnTo>
                    <a:lnTo>
                      <a:pt x="629" y="1444"/>
                    </a:lnTo>
                    <a:lnTo>
                      <a:pt x="566" y="1507"/>
                    </a:lnTo>
                    <a:lnTo>
                      <a:pt x="608" y="1570"/>
                    </a:lnTo>
                    <a:lnTo>
                      <a:pt x="733" y="1591"/>
                    </a:lnTo>
                    <a:lnTo>
                      <a:pt x="838" y="1654"/>
                    </a:lnTo>
                    <a:lnTo>
                      <a:pt x="901" y="1779"/>
                    </a:lnTo>
                    <a:lnTo>
                      <a:pt x="942" y="1821"/>
                    </a:lnTo>
                    <a:lnTo>
                      <a:pt x="1005" y="1800"/>
                    </a:lnTo>
                    <a:lnTo>
                      <a:pt x="1026" y="1884"/>
                    </a:lnTo>
                    <a:lnTo>
                      <a:pt x="1026" y="1968"/>
                    </a:lnTo>
                    <a:lnTo>
                      <a:pt x="984" y="1988"/>
                    </a:lnTo>
                    <a:lnTo>
                      <a:pt x="942" y="2072"/>
                    </a:lnTo>
                    <a:lnTo>
                      <a:pt x="1047" y="2240"/>
                    </a:lnTo>
                    <a:lnTo>
                      <a:pt x="1152" y="2281"/>
                    </a:lnTo>
                    <a:lnTo>
                      <a:pt x="1256" y="2240"/>
                    </a:lnTo>
                    <a:lnTo>
                      <a:pt x="1403" y="2114"/>
                    </a:lnTo>
                    <a:lnTo>
                      <a:pt x="1361" y="2009"/>
                    </a:lnTo>
                    <a:lnTo>
                      <a:pt x="1466" y="1863"/>
                    </a:lnTo>
                    <a:lnTo>
                      <a:pt x="1507" y="1821"/>
                    </a:lnTo>
                    <a:lnTo>
                      <a:pt x="1528" y="1758"/>
                    </a:lnTo>
                    <a:lnTo>
                      <a:pt x="1570" y="1612"/>
                    </a:lnTo>
                    <a:lnTo>
                      <a:pt x="1633" y="1507"/>
                    </a:lnTo>
                    <a:lnTo>
                      <a:pt x="1633" y="1654"/>
                    </a:lnTo>
                    <a:lnTo>
                      <a:pt x="1549" y="1716"/>
                    </a:lnTo>
                    <a:lnTo>
                      <a:pt x="1612" y="1863"/>
                    </a:lnTo>
                    <a:lnTo>
                      <a:pt x="1654" y="1988"/>
                    </a:lnTo>
                    <a:lnTo>
                      <a:pt x="1717" y="2072"/>
                    </a:lnTo>
                    <a:lnTo>
                      <a:pt x="1738" y="2009"/>
                    </a:lnTo>
                    <a:lnTo>
                      <a:pt x="1779" y="2009"/>
                    </a:lnTo>
                    <a:lnTo>
                      <a:pt x="1842" y="2030"/>
                    </a:lnTo>
                    <a:lnTo>
                      <a:pt x="1842" y="2135"/>
                    </a:lnTo>
                    <a:lnTo>
                      <a:pt x="1884" y="2093"/>
                    </a:lnTo>
                    <a:lnTo>
                      <a:pt x="1947" y="2093"/>
                    </a:lnTo>
                    <a:lnTo>
                      <a:pt x="1968" y="2135"/>
                    </a:lnTo>
                    <a:lnTo>
                      <a:pt x="2051" y="2177"/>
                    </a:lnTo>
                    <a:lnTo>
                      <a:pt x="2156" y="2135"/>
                    </a:lnTo>
                    <a:lnTo>
                      <a:pt x="2240" y="2135"/>
                    </a:lnTo>
                    <a:lnTo>
                      <a:pt x="2240" y="2177"/>
                    </a:lnTo>
                    <a:lnTo>
                      <a:pt x="2093" y="2177"/>
                    </a:lnTo>
                    <a:lnTo>
                      <a:pt x="2093" y="2281"/>
                    </a:lnTo>
                    <a:lnTo>
                      <a:pt x="2240" y="2302"/>
                    </a:lnTo>
                    <a:lnTo>
                      <a:pt x="2240" y="2323"/>
                    </a:lnTo>
                    <a:lnTo>
                      <a:pt x="2261" y="2386"/>
                    </a:lnTo>
                    <a:lnTo>
                      <a:pt x="2407" y="2449"/>
                    </a:lnTo>
                    <a:lnTo>
                      <a:pt x="2575" y="2449"/>
                    </a:lnTo>
                    <a:lnTo>
                      <a:pt x="2930" y="2553"/>
                    </a:lnTo>
                    <a:lnTo>
                      <a:pt x="3286" y="2658"/>
                    </a:lnTo>
                    <a:lnTo>
                      <a:pt x="3391" y="2658"/>
                    </a:lnTo>
                    <a:lnTo>
                      <a:pt x="3537" y="2721"/>
                    </a:lnTo>
                    <a:lnTo>
                      <a:pt x="3558" y="2825"/>
                    </a:lnTo>
                    <a:lnTo>
                      <a:pt x="3725" y="2867"/>
                    </a:lnTo>
                    <a:lnTo>
                      <a:pt x="3830" y="2867"/>
                    </a:lnTo>
                    <a:lnTo>
                      <a:pt x="3914" y="2825"/>
                    </a:lnTo>
                    <a:lnTo>
                      <a:pt x="3914" y="2825"/>
                    </a:lnTo>
                    <a:lnTo>
                      <a:pt x="3830" y="2951"/>
                    </a:lnTo>
                    <a:lnTo>
                      <a:pt x="3851" y="2972"/>
                    </a:lnTo>
                    <a:lnTo>
                      <a:pt x="3935" y="2951"/>
                    </a:lnTo>
                    <a:lnTo>
                      <a:pt x="3955" y="3014"/>
                    </a:lnTo>
                    <a:lnTo>
                      <a:pt x="4081" y="2972"/>
                    </a:lnTo>
                    <a:lnTo>
                      <a:pt x="4018" y="3035"/>
                    </a:lnTo>
                    <a:lnTo>
                      <a:pt x="4060" y="3076"/>
                    </a:lnTo>
                    <a:lnTo>
                      <a:pt x="4039" y="3139"/>
                    </a:lnTo>
                    <a:lnTo>
                      <a:pt x="4081" y="3181"/>
                    </a:lnTo>
                    <a:lnTo>
                      <a:pt x="4186" y="3160"/>
                    </a:lnTo>
                    <a:lnTo>
                      <a:pt x="4081" y="3265"/>
                    </a:lnTo>
                    <a:lnTo>
                      <a:pt x="4081" y="3328"/>
                    </a:lnTo>
                    <a:lnTo>
                      <a:pt x="4227" y="3453"/>
                    </a:lnTo>
                    <a:lnTo>
                      <a:pt x="4186" y="3558"/>
                    </a:lnTo>
                    <a:lnTo>
                      <a:pt x="4227" y="3641"/>
                    </a:lnTo>
                    <a:lnTo>
                      <a:pt x="4332" y="3704"/>
                    </a:lnTo>
                    <a:lnTo>
                      <a:pt x="4479" y="3809"/>
                    </a:lnTo>
                    <a:lnTo>
                      <a:pt x="4499" y="3872"/>
                    </a:lnTo>
                    <a:lnTo>
                      <a:pt x="4374" y="3872"/>
                    </a:lnTo>
                    <a:lnTo>
                      <a:pt x="4353" y="3955"/>
                    </a:lnTo>
                    <a:lnTo>
                      <a:pt x="4437" y="4018"/>
                    </a:lnTo>
                    <a:lnTo>
                      <a:pt x="4541" y="4081"/>
                    </a:lnTo>
                    <a:lnTo>
                      <a:pt x="4667" y="4060"/>
                    </a:lnTo>
                    <a:lnTo>
                      <a:pt x="4751" y="4081"/>
                    </a:lnTo>
                    <a:lnTo>
                      <a:pt x="4688" y="4081"/>
                    </a:lnTo>
                    <a:lnTo>
                      <a:pt x="4562" y="4123"/>
                    </a:lnTo>
                    <a:lnTo>
                      <a:pt x="4499" y="4102"/>
                    </a:lnTo>
                    <a:lnTo>
                      <a:pt x="4458" y="4123"/>
                    </a:lnTo>
                    <a:lnTo>
                      <a:pt x="4499" y="4206"/>
                    </a:lnTo>
                    <a:lnTo>
                      <a:pt x="4583" y="4227"/>
                    </a:lnTo>
                    <a:lnTo>
                      <a:pt x="4562" y="4395"/>
                    </a:lnTo>
                    <a:lnTo>
                      <a:pt x="4541" y="4416"/>
                    </a:lnTo>
                    <a:lnTo>
                      <a:pt x="4541" y="4499"/>
                    </a:lnTo>
                    <a:lnTo>
                      <a:pt x="4499" y="4583"/>
                    </a:lnTo>
                    <a:lnTo>
                      <a:pt x="4458" y="4604"/>
                    </a:lnTo>
                    <a:lnTo>
                      <a:pt x="4541" y="4709"/>
                    </a:lnTo>
                    <a:lnTo>
                      <a:pt x="4667" y="4625"/>
                    </a:lnTo>
                    <a:lnTo>
                      <a:pt x="4709" y="4688"/>
                    </a:lnTo>
                    <a:lnTo>
                      <a:pt x="4792" y="4688"/>
                    </a:lnTo>
                    <a:lnTo>
                      <a:pt x="4897" y="4625"/>
                    </a:lnTo>
                    <a:lnTo>
                      <a:pt x="5064" y="4625"/>
                    </a:lnTo>
                    <a:lnTo>
                      <a:pt x="5127" y="4583"/>
                    </a:lnTo>
                    <a:lnTo>
                      <a:pt x="5169" y="4478"/>
                    </a:lnTo>
                    <a:lnTo>
                      <a:pt x="5169" y="4583"/>
                    </a:lnTo>
                    <a:lnTo>
                      <a:pt x="5106" y="4688"/>
                    </a:lnTo>
                    <a:lnTo>
                      <a:pt x="5127" y="4750"/>
                    </a:lnTo>
                    <a:lnTo>
                      <a:pt x="5190" y="4792"/>
                    </a:lnTo>
                    <a:lnTo>
                      <a:pt x="5316" y="4897"/>
                    </a:lnTo>
                    <a:lnTo>
                      <a:pt x="5295" y="4939"/>
                    </a:lnTo>
                    <a:lnTo>
                      <a:pt x="5336" y="5022"/>
                    </a:lnTo>
                    <a:lnTo>
                      <a:pt x="5504" y="5211"/>
                    </a:lnTo>
                    <a:lnTo>
                      <a:pt x="5629" y="5232"/>
                    </a:lnTo>
                    <a:lnTo>
                      <a:pt x="5692" y="5253"/>
                    </a:lnTo>
                    <a:lnTo>
                      <a:pt x="5713" y="3851"/>
                    </a:lnTo>
                    <a:lnTo>
                      <a:pt x="5713" y="3788"/>
                    </a:lnTo>
                    <a:lnTo>
                      <a:pt x="5713" y="3704"/>
                    </a:lnTo>
                    <a:lnTo>
                      <a:pt x="5734" y="3537"/>
                    </a:lnTo>
                    <a:lnTo>
                      <a:pt x="5818" y="1382"/>
                    </a:lnTo>
                    <a:lnTo>
                      <a:pt x="5713" y="1403"/>
                    </a:lnTo>
                    <a:lnTo>
                      <a:pt x="5629" y="1382"/>
                    </a:lnTo>
                    <a:lnTo>
                      <a:pt x="5629" y="1298"/>
                    </a:lnTo>
                    <a:lnTo>
                      <a:pt x="5650" y="1256"/>
                    </a:lnTo>
                    <a:lnTo>
                      <a:pt x="5546" y="1193"/>
                    </a:lnTo>
                    <a:lnTo>
                      <a:pt x="5441" y="1193"/>
                    </a:lnTo>
                    <a:lnTo>
                      <a:pt x="5316" y="1172"/>
                    </a:lnTo>
                    <a:lnTo>
                      <a:pt x="5232" y="1152"/>
                    </a:lnTo>
                    <a:lnTo>
                      <a:pt x="5169" y="1172"/>
                    </a:lnTo>
                    <a:lnTo>
                      <a:pt x="4813" y="1026"/>
                    </a:lnTo>
                    <a:lnTo>
                      <a:pt x="4667" y="984"/>
                    </a:lnTo>
                    <a:lnTo>
                      <a:pt x="4562" y="963"/>
                    </a:lnTo>
                    <a:lnTo>
                      <a:pt x="4458" y="880"/>
                    </a:lnTo>
                    <a:lnTo>
                      <a:pt x="4248" y="838"/>
                    </a:lnTo>
                    <a:lnTo>
                      <a:pt x="4060" y="754"/>
                    </a:lnTo>
                    <a:lnTo>
                      <a:pt x="3976" y="670"/>
                    </a:lnTo>
                    <a:lnTo>
                      <a:pt x="3830" y="649"/>
                    </a:lnTo>
                    <a:lnTo>
                      <a:pt x="3537" y="838"/>
                    </a:lnTo>
                    <a:lnTo>
                      <a:pt x="3537" y="880"/>
                    </a:lnTo>
                    <a:lnTo>
                      <a:pt x="3600" y="984"/>
                    </a:lnTo>
                    <a:lnTo>
                      <a:pt x="3558" y="1068"/>
                    </a:lnTo>
                    <a:lnTo>
                      <a:pt x="3391" y="1089"/>
                    </a:lnTo>
                    <a:lnTo>
                      <a:pt x="3286" y="1131"/>
                    </a:lnTo>
                    <a:lnTo>
                      <a:pt x="3223" y="1131"/>
                    </a:lnTo>
                    <a:lnTo>
                      <a:pt x="3181" y="1089"/>
                    </a:lnTo>
                    <a:lnTo>
                      <a:pt x="3119" y="1172"/>
                    </a:lnTo>
                    <a:lnTo>
                      <a:pt x="3119" y="1277"/>
                    </a:lnTo>
                    <a:lnTo>
                      <a:pt x="2993" y="1340"/>
                    </a:lnTo>
                    <a:lnTo>
                      <a:pt x="2888" y="1361"/>
                    </a:lnTo>
                    <a:lnTo>
                      <a:pt x="2805" y="1465"/>
                    </a:lnTo>
                    <a:lnTo>
                      <a:pt x="2805" y="1612"/>
                    </a:lnTo>
                    <a:lnTo>
                      <a:pt x="2763" y="1654"/>
                    </a:lnTo>
                    <a:lnTo>
                      <a:pt x="2700" y="1696"/>
                    </a:lnTo>
                    <a:lnTo>
                      <a:pt x="2658" y="1800"/>
                    </a:lnTo>
                    <a:lnTo>
                      <a:pt x="2554" y="1821"/>
                    </a:lnTo>
                    <a:lnTo>
                      <a:pt x="2449" y="1821"/>
                    </a:lnTo>
                    <a:lnTo>
                      <a:pt x="2386" y="1779"/>
                    </a:lnTo>
                    <a:lnTo>
                      <a:pt x="2261" y="1675"/>
                    </a:lnTo>
                    <a:lnTo>
                      <a:pt x="2240" y="1570"/>
                    </a:lnTo>
                    <a:lnTo>
                      <a:pt x="2177" y="1591"/>
                    </a:lnTo>
                    <a:lnTo>
                      <a:pt x="2156" y="1465"/>
                    </a:lnTo>
                    <a:lnTo>
                      <a:pt x="2156" y="1361"/>
                    </a:lnTo>
                    <a:lnTo>
                      <a:pt x="2072" y="1298"/>
                    </a:lnTo>
                    <a:lnTo>
                      <a:pt x="2031" y="1382"/>
                    </a:lnTo>
                    <a:lnTo>
                      <a:pt x="2051" y="1507"/>
                    </a:lnTo>
                    <a:lnTo>
                      <a:pt x="1989" y="1507"/>
                    </a:lnTo>
                    <a:lnTo>
                      <a:pt x="1926" y="1444"/>
                    </a:lnTo>
                    <a:lnTo>
                      <a:pt x="1863" y="1298"/>
                    </a:lnTo>
                    <a:lnTo>
                      <a:pt x="1842" y="1047"/>
                    </a:lnTo>
                    <a:lnTo>
                      <a:pt x="1821" y="880"/>
                    </a:lnTo>
                    <a:lnTo>
                      <a:pt x="1863" y="775"/>
                    </a:lnTo>
                    <a:lnTo>
                      <a:pt x="1947" y="670"/>
                    </a:lnTo>
                    <a:lnTo>
                      <a:pt x="1884" y="566"/>
                    </a:lnTo>
                    <a:lnTo>
                      <a:pt x="1821" y="503"/>
                    </a:lnTo>
                    <a:lnTo>
                      <a:pt x="1821" y="335"/>
                    </a:lnTo>
                    <a:lnTo>
                      <a:pt x="1842" y="294"/>
                    </a:lnTo>
                    <a:lnTo>
                      <a:pt x="1779" y="231"/>
                    </a:lnTo>
                    <a:lnTo>
                      <a:pt x="1612" y="210"/>
                    </a:lnTo>
                    <a:lnTo>
                      <a:pt x="1424" y="231"/>
                    </a:lnTo>
                    <a:lnTo>
                      <a:pt x="1235" y="105"/>
                    </a:lnTo>
                    <a:lnTo>
                      <a:pt x="92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531;p45">
                <a:extLst>
                  <a:ext uri="{FF2B5EF4-FFF2-40B4-BE49-F238E27FC236}">
                    <a16:creationId xmlns:a16="http://schemas.microsoft.com/office/drawing/2014/main" id="{15239A58-CFDF-4B86-BB7C-8B73EDD673C6}"/>
                  </a:ext>
                </a:extLst>
              </p:cNvPr>
              <p:cNvSpPr/>
              <p:nvPr/>
            </p:nvSpPr>
            <p:spPr>
              <a:xfrm>
                <a:off x="5268100" y="3181025"/>
                <a:ext cx="143350" cy="129750"/>
              </a:xfrm>
              <a:custGeom>
                <a:avLst/>
                <a:gdLst/>
                <a:ahLst/>
                <a:cxnLst/>
                <a:rect l="l" t="t" r="r" b="b"/>
                <a:pathLst>
                  <a:path w="5734" h="5190" extrusionOk="0">
                    <a:moveTo>
                      <a:pt x="4060" y="0"/>
                    </a:moveTo>
                    <a:lnTo>
                      <a:pt x="3955" y="147"/>
                    </a:lnTo>
                    <a:lnTo>
                      <a:pt x="3955" y="209"/>
                    </a:lnTo>
                    <a:lnTo>
                      <a:pt x="3892" y="314"/>
                    </a:lnTo>
                    <a:lnTo>
                      <a:pt x="3892" y="398"/>
                    </a:lnTo>
                    <a:lnTo>
                      <a:pt x="3767" y="837"/>
                    </a:lnTo>
                    <a:lnTo>
                      <a:pt x="3579" y="1109"/>
                    </a:lnTo>
                    <a:lnTo>
                      <a:pt x="3516" y="1360"/>
                    </a:lnTo>
                    <a:lnTo>
                      <a:pt x="3265" y="1716"/>
                    </a:lnTo>
                    <a:lnTo>
                      <a:pt x="3307" y="1779"/>
                    </a:lnTo>
                    <a:lnTo>
                      <a:pt x="3014" y="1842"/>
                    </a:lnTo>
                    <a:lnTo>
                      <a:pt x="2783" y="1967"/>
                    </a:lnTo>
                    <a:lnTo>
                      <a:pt x="2637" y="1967"/>
                    </a:lnTo>
                    <a:lnTo>
                      <a:pt x="2595" y="1883"/>
                    </a:lnTo>
                    <a:lnTo>
                      <a:pt x="2470" y="1842"/>
                    </a:lnTo>
                    <a:lnTo>
                      <a:pt x="2177" y="1842"/>
                    </a:lnTo>
                    <a:lnTo>
                      <a:pt x="2093" y="1925"/>
                    </a:lnTo>
                    <a:lnTo>
                      <a:pt x="1758" y="2051"/>
                    </a:lnTo>
                    <a:lnTo>
                      <a:pt x="1444" y="2030"/>
                    </a:lnTo>
                    <a:lnTo>
                      <a:pt x="1361" y="2072"/>
                    </a:lnTo>
                    <a:lnTo>
                      <a:pt x="1235" y="2051"/>
                    </a:lnTo>
                    <a:lnTo>
                      <a:pt x="1214" y="2134"/>
                    </a:lnTo>
                    <a:lnTo>
                      <a:pt x="1047" y="2176"/>
                    </a:lnTo>
                    <a:lnTo>
                      <a:pt x="942" y="2155"/>
                    </a:lnTo>
                    <a:lnTo>
                      <a:pt x="921" y="2051"/>
                    </a:lnTo>
                    <a:lnTo>
                      <a:pt x="796" y="1946"/>
                    </a:lnTo>
                    <a:lnTo>
                      <a:pt x="754" y="1883"/>
                    </a:lnTo>
                    <a:lnTo>
                      <a:pt x="566" y="1758"/>
                    </a:lnTo>
                    <a:lnTo>
                      <a:pt x="440" y="1549"/>
                    </a:lnTo>
                    <a:lnTo>
                      <a:pt x="377" y="1570"/>
                    </a:lnTo>
                    <a:lnTo>
                      <a:pt x="314" y="1653"/>
                    </a:lnTo>
                    <a:lnTo>
                      <a:pt x="168" y="1842"/>
                    </a:lnTo>
                    <a:lnTo>
                      <a:pt x="84" y="1988"/>
                    </a:lnTo>
                    <a:lnTo>
                      <a:pt x="84" y="2072"/>
                    </a:lnTo>
                    <a:lnTo>
                      <a:pt x="105" y="2155"/>
                    </a:lnTo>
                    <a:lnTo>
                      <a:pt x="84" y="2239"/>
                    </a:lnTo>
                    <a:lnTo>
                      <a:pt x="1" y="2281"/>
                    </a:lnTo>
                    <a:lnTo>
                      <a:pt x="22" y="2490"/>
                    </a:lnTo>
                    <a:lnTo>
                      <a:pt x="210" y="2699"/>
                    </a:lnTo>
                    <a:lnTo>
                      <a:pt x="231" y="2804"/>
                    </a:lnTo>
                    <a:lnTo>
                      <a:pt x="189" y="2762"/>
                    </a:lnTo>
                    <a:lnTo>
                      <a:pt x="168" y="2804"/>
                    </a:lnTo>
                    <a:lnTo>
                      <a:pt x="210" y="2930"/>
                    </a:lnTo>
                    <a:lnTo>
                      <a:pt x="335" y="2971"/>
                    </a:lnTo>
                    <a:lnTo>
                      <a:pt x="419" y="2971"/>
                    </a:lnTo>
                    <a:lnTo>
                      <a:pt x="607" y="2909"/>
                    </a:lnTo>
                    <a:lnTo>
                      <a:pt x="733" y="2825"/>
                    </a:lnTo>
                    <a:lnTo>
                      <a:pt x="838" y="2867"/>
                    </a:lnTo>
                    <a:lnTo>
                      <a:pt x="733" y="2867"/>
                    </a:lnTo>
                    <a:lnTo>
                      <a:pt x="607" y="2971"/>
                    </a:lnTo>
                    <a:lnTo>
                      <a:pt x="398" y="3013"/>
                    </a:lnTo>
                    <a:lnTo>
                      <a:pt x="314" y="3097"/>
                    </a:lnTo>
                    <a:lnTo>
                      <a:pt x="210" y="3097"/>
                    </a:lnTo>
                    <a:lnTo>
                      <a:pt x="210" y="3139"/>
                    </a:lnTo>
                    <a:lnTo>
                      <a:pt x="335" y="3181"/>
                    </a:lnTo>
                    <a:lnTo>
                      <a:pt x="503" y="3243"/>
                    </a:lnTo>
                    <a:lnTo>
                      <a:pt x="649" y="3411"/>
                    </a:lnTo>
                    <a:lnTo>
                      <a:pt x="712" y="3515"/>
                    </a:lnTo>
                    <a:lnTo>
                      <a:pt x="733" y="3620"/>
                    </a:lnTo>
                    <a:lnTo>
                      <a:pt x="649" y="3746"/>
                    </a:lnTo>
                    <a:lnTo>
                      <a:pt x="566" y="3829"/>
                    </a:lnTo>
                    <a:lnTo>
                      <a:pt x="607" y="3871"/>
                    </a:lnTo>
                    <a:lnTo>
                      <a:pt x="712" y="3955"/>
                    </a:lnTo>
                    <a:lnTo>
                      <a:pt x="733" y="4227"/>
                    </a:lnTo>
                    <a:lnTo>
                      <a:pt x="733" y="4352"/>
                    </a:lnTo>
                    <a:lnTo>
                      <a:pt x="817" y="4499"/>
                    </a:lnTo>
                    <a:lnTo>
                      <a:pt x="858" y="4499"/>
                    </a:lnTo>
                    <a:lnTo>
                      <a:pt x="963" y="4436"/>
                    </a:lnTo>
                    <a:lnTo>
                      <a:pt x="1005" y="4499"/>
                    </a:lnTo>
                    <a:lnTo>
                      <a:pt x="1130" y="4499"/>
                    </a:lnTo>
                    <a:lnTo>
                      <a:pt x="1214" y="4541"/>
                    </a:lnTo>
                    <a:lnTo>
                      <a:pt x="1361" y="4541"/>
                    </a:lnTo>
                    <a:lnTo>
                      <a:pt x="1444" y="4457"/>
                    </a:lnTo>
                    <a:lnTo>
                      <a:pt x="1528" y="4499"/>
                    </a:lnTo>
                    <a:lnTo>
                      <a:pt x="1591" y="4457"/>
                    </a:lnTo>
                    <a:lnTo>
                      <a:pt x="1654" y="4352"/>
                    </a:lnTo>
                    <a:lnTo>
                      <a:pt x="1654" y="4290"/>
                    </a:lnTo>
                    <a:lnTo>
                      <a:pt x="1674" y="4373"/>
                    </a:lnTo>
                    <a:lnTo>
                      <a:pt x="1654" y="4478"/>
                    </a:lnTo>
                    <a:lnTo>
                      <a:pt x="1695" y="4603"/>
                    </a:lnTo>
                    <a:lnTo>
                      <a:pt x="1737" y="4792"/>
                    </a:lnTo>
                    <a:lnTo>
                      <a:pt x="1695" y="4896"/>
                    </a:lnTo>
                    <a:lnTo>
                      <a:pt x="1779" y="4896"/>
                    </a:lnTo>
                    <a:lnTo>
                      <a:pt x="1905" y="4750"/>
                    </a:lnTo>
                    <a:lnTo>
                      <a:pt x="1988" y="4708"/>
                    </a:lnTo>
                    <a:lnTo>
                      <a:pt x="2051" y="4771"/>
                    </a:lnTo>
                    <a:lnTo>
                      <a:pt x="2114" y="4750"/>
                    </a:lnTo>
                    <a:lnTo>
                      <a:pt x="2135" y="4687"/>
                    </a:lnTo>
                    <a:lnTo>
                      <a:pt x="2302" y="4687"/>
                    </a:lnTo>
                    <a:lnTo>
                      <a:pt x="2386" y="4583"/>
                    </a:lnTo>
                    <a:lnTo>
                      <a:pt x="2428" y="4583"/>
                    </a:lnTo>
                    <a:lnTo>
                      <a:pt x="2532" y="4645"/>
                    </a:lnTo>
                    <a:lnTo>
                      <a:pt x="2616" y="4583"/>
                    </a:lnTo>
                    <a:lnTo>
                      <a:pt x="2658" y="4645"/>
                    </a:lnTo>
                    <a:lnTo>
                      <a:pt x="2658" y="4750"/>
                    </a:lnTo>
                    <a:lnTo>
                      <a:pt x="2721" y="4792"/>
                    </a:lnTo>
                    <a:lnTo>
                      <a:pt x="2825" y="4813"/>
                    </a:lnTo>
                    <a:lnTo>
                      <a:pt x="2804" y="4750"/>
                    </a:lnTo>
                    <a:lnTo>
                      <a:pt x="2825" y="4666"/>
                    </a:lnTo>
                    <a:lnTo>
                      <a:pt x="2888" y="4750"/>
                    </a:lnTo>
                    <a:lnTo>
                      <a:pt x="2993" y="4771"/>
                    </a:lnTo>
                    <a:lnTo>
                      <a:pt x="3035" y="4750"/>
                    </a:lnTo>
                    <a:lnTo>
                      <a:pt x="3097" y="4813"/>
                    </a:lnTo>
                    <a:lnTo>
                      <a:pt x="3139" y="4792"/>
                    </a:lnTo>
                    <a:lnTo>
                      <a:pt x="3160" y="4855"/>
                    </a:lnTo>
                    <a:lnTo>
                      <a:pt x="3223" y="4917"/>
                    </a:lnTo>
                    <a:lnTo>
                      <a:pt x="3181" y="5022"/>
                    </a:lnTo>
                    <a:lnTo>
                      <a:pt x="3244" y="5189"/>
                    </a:lnTo>
                    <a:lnTo>
                      <a:pt x="3348" y="5168"/>
                    </a:lnTo>
                    <a:lnTo>
                      <a:pt x="3579" y="5064"/>
                    </a:lnTo>
                    <a:lnTo>
                      <a:pt x="3746" y="5022"/>
                    </a:lnTo>
                    <a:lnTo>
                      <a:pt x="3955" y="4896"/>
                    </a:lnTo>
                    <a:lnTo>
                      <a:pt x="4060" y="4666"/>
                    </a:lnTo>
                    <a:lnTo>
                      <a:pt x="4060" y="4583"/>
                    </a:lnTo>
                    <a:lnTo>
                      <a:pt x="4102" y="4457"/>
                    </a:lnTo>
                    <a:lnTo>
                      <a:pt x="4143" y="4478"/>
                    </a:lnTo>
                    <a:lnTo>
                      <a:pt x="4185" y="4478"/>
                    </a:lnTo>
                    <a:lnTo>
                      <a:pt x="4269" y="4290"/>
                    </a:lnTo>
                    <a:lnTo>
                      <a:pt x="4227" y="4269"/>
                    </a:lnTo>
                    <a:lnTo>
                      <a:pt x="4185" y="4227"/>
                    </a:lnTo>
                    <a:lnTo>
                      <a:pt x="4185" y="4164"/>
                    </a:lnTo>
                    <a:lnTo>
                      <a:pt x="4206" y="4185"/>
                    </a:lnTo>
                    <a:lnTo>
                      <a:pt x="4290" y="4227"/>
                    </a:lnTo>
                    <a:lnTo>
                      <a:pt x="4353" y="4143"/>
                    </a:lnTo>
                    <a:lnTo>
                      <a:pt x="4311" y="4059"/>
                    </a:lnTo>
                    <a:lnTo>
                      <a:pt x="4269" y="4059"/>
                    </a:lnTo>
                    <a:lnTo>
                      <a:pt x="4206" y="4039"/>
                    </a:lnTo>
                    <a:lnTo>
                      <a:pt x="4290" y="3976"/>
                    </a:lnTo>
                    <a:lnTo>
                      <a:pt x="4290" y="3871"/>
                    </a:lnTo>
                    <a:lnTo>
                      <a:pt x="4143" y="3871"/>
                    </a:lnTo>
                    <a:lnTo>
                      <a:pt x="4185" y="3808"/>
                    </a:lnTo>
                    <a:lnTo>
                      <a:pt x="4164" y="3746"/>
                    </a:lnTo>
                    <a:lnTo>
                      <a:pt x="4164" y="3746"/>
                    </a:lnTo>
                    <a:lnTo>
                      <a:pt x="4227" y="3767"/>
                    </a:lnTo>
                    <a:lnTo>
                      <a:pt x="4353" y="3725"/>
                    </a:lnTo>
                    <a:lnTo>
                      <a:pt x="4374" y="3620"/>
                    </a:lnTo>
                    <a:lnTo>
                      <a:pt x="4457" y="3515"/>
                    </a:lnTo>
                    <a:lnTo>
                      <a:pt x="4478" y="3390"/>
                    </a:lnTo>
                    <a:lnTo>
                      <a:pt x="4457" y="3306"/>
                    </a:lnTo>
                    <a:lnTo>
                      <a:pt x="4499" y="3348"/>
                    </a:lnTo>
                    <a:lnTo>
                      <a:pt x="4562" y="3453"/>
                    </a:lnTo>
                    <a:lnTo>
                      <a:pt x="4625" y="3348"/>
                    </a:lnTo>
                    <a:lnTo>
                      <a:pt x="4708" y="3243"/>
                    </a:lnTo>
                    <a:lnTo>
                      <a:pt x="4667" y="3097"/>
                    </a:lnTo>
                    <a:lnTo>
                      <a:pt x="4813" y="2971"/>
                    </a:lnTo>
                    <a:lnTo>
                      <a:pt x="4834" y="2783"/>
                    </a:lnTo>
                    <a:lnTo>
                      <a:pt x="4897" y="2699"/>
                    </a:lnTo>
                    <a:lnTo>
                      <a:pt x="4918" y="2469"/>
                    </a:lnTo>
                    <a:lnTo>
                      <a:pt x="4980" y="2406"/>
                    </a:lnTo>
                    <a:lnTo>
                      <a:pt x="4980" y="2344"/>
                    </a:lnTo>
                    <a:lnTo>
                      <a:pt x="5106" y="2197"/>
                    </a:lnTo>
                    <a:lnTo>
                      <a:pt x="5148" y="2281"/>
                    </a:lnTo>
                    <a:lnTo>
                      <a:pt x="5190" y="2239"/>
                    </a:lnTo>
                    <a:lnTo>
                      <a:pt x="5148" y="2072"/>
                    </a:lnTo>
                    <a:lnTo>
                      <a:pt x="5148" y="2072"/>
                    </a:lnTo>
                    <a:lnTo>
                      <a:pt x="5336" y="2260"/>
                    </a:lnTo>
                    <a:lnTo>
                      <a:pt x="5462" y="2260"/>
                    </a:lnTo>
                    <a:lnTo>
                      <a:pt x="5545" y="2197"/>
                    </a:lnTo>
                    <a:lnTo>
                      <a:pt x="5629" y="2239"/>
                    </a:lnTo>
                    <a:lnTo>
                      <a:pt x="5713" y="2197"/>
                    </a:lnTo>
                    <a:lnTo>
                      <a:pt x="5734" y="2093"/>
                    </a:lnTo>
                    <a:lnTo>
                      <a:pt x="5629" y="2072"/>
                    </a:lnTo>
                    <a:lnTo>
                      <a:pt x="5608" y="2030"/>
                    </a:lnTo>
                    <a:lnTo>
                      <a:pt x="5503" y="1883"/>
                    </a:lnTo>
                    <a:lnTo>
                      <a:pt x="5420" y="1883"/>
                    </a:lnTo>
                    <a:lnTo>
                      <a:pt x="5190" y="1674"/>
                    </a:lnTo>
                    <a:lnTo>
                      <a:pt x="5106" y="1632"/>
                    </a:lnTo>
                    <a:lnTo>
                      <a:pt x="5085" y="1528"/>
                    </a:lnTo>
                    <a:lnTo>
                      <a:pt x="5022" y="1465"/>
                    </a:lnTo>
                    <a:lnTo>
                      <a:pt x="5043" y="1423"/>
                    </a:lnTo>
                    <a:lnTo>
                      <a:pt x="5190" y="1360"/>
                    </a:lnTo>
                    <a:lnTo>
                      <a:pt x="5231" y="1256"/>
                    </a:lnTo>
                    <a:lnTo>
                      <a:pt x="5148" y="1193"/>
                    </a:lnTo>
                    <a:lnTo>
                      <a:pt x="4980" y="1005"/>
                    </a:lnTo>
                    <a:lnTo>
                      <a:pt x="4918" y="879"/>
                    </a:lnTo>
                    <a:lnTo>
                      <a:pt x="4834" y="795"/>
                    </a:lnTo>
                    <a:lnTo>
                      <a:pt x="4876" y="712"/>
                    </a:lnTo>
                    <a:lnTo>
                      <a:pt x="4918" y="691"/>
                    </a:lnTo>
                    <a:lnTo>
                      <a:pt x="4918" y="628"/>
                    </a:lnTo>
                    <a:lnTo>
                      <a:pt x="4876" y="607"/>
                    </a:lnTo>
                    <a:lnTo>
                      <a:pt x="4750" y="482"/>
                    </a:lnTo>
                    <a:lnTo>
                      <a:pt x="4813" y="461"/>
                    </a:lnTo>
                    <a:lnTo>
                      <a:pt x="4939" y="482"/>
                    </a:lnTo>
                    <a:lnTo>
                      <a:pt x="5085" y="461"/>
                    </a:lnTo>
                    <a:lnTo>
                      <a:pt x="4980" y="314"/>
                    </a:lnTo>
                    <a:lnTo>
                      <a:pt x="4834" y="272"/>
                    </a:lnTo>
                    <a:lnTo>
                      <a:pt x="4897" y="209"/>
                    </a:lnTo>
                    <a:lnTo>
                      <a:pt x="4876" y="168"/>
                    </a:lnTo>
                    <a:lnTo>
                      <a:pt x="4939" y="147"/>
                    </a:lnTo>
                    <a:lnTo>
                      <a:pt x="4939" y="105"/>
                    </a:lnTo>
                    <a:lnTo>
                      <a:pt x="4813" y="84"/>
                    </a:lnTo>
                    <a:lnTo>
                      <a:pt x="4667" y="84"/>
                    </a:lnTo>
                    <a:lnTo>
                      <a:pt x="4604" y="42"/>
                    </a:lnTo>
                    <a:lnTo>
                      <a:pt x="4164" y="42"/>
                    </a:lnTo>
                    <a:lnTo>
                      <a:pt x="406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532;p45">
                <a:extLst>
                  <a:ext uri="{FF2B5EF4-FFF2-40B4-BE49-F238E27FC236}">
                    <a16:creationId xmlns:a16="http://schemas.microsoft.com/office/drawing/2014/main" id="{F2E2F725-08E8-4654-9EB4-46F336A51165}"/>
                  </a:ext>
                </a:extLst>
              </p:cNvPr>
              <p:cNvSpPr/>
              <p:nvPr/>
            </p:nvSpPr>
            <p:spPr>
              <a:xfrm>
                <a:off x="5068275" y="3161675"/>
                <a:ext cx="431050" cy="221800"/>
              </a:xfrm>
              <a:custGeom>
                <a:avLst/>
                <a:gdLst/>
                <a:ahLst/>
                <a:cxnLst/>
                <a:rect l="l" t="t" r="r" b="b"/>
                <a:pathLst>
                  <a:path w="17242" h="8872" extrusionOk="0">
                    <a:moveTo>
                      <a:pt x="16991" y="8202"/>
                    </a:moveTo>
                    <a:lnTo>
                      <a:pt x="16886" y="8265"/>
                    </a:lnTo>
                    <a:lnTo>
                      <a:pt x="16928" y="8286"/>
                    </a:lnTo>
                    <a:lnTo>
                      <a:pt x="16907" y="8307"/>
                    </a:lnTo>
                    <a:cubicBezTo>
                      <a:pt x="16886" y="8307"/>
                      <a:pt x="16823" y="8349"/>
                      <a:pt x="16802" y="8349"/>
                    </a:cubicBezTo>
                    <a:lnTo>
                      <a:pt x="16802" y="8307"/>
                    </a:lnTo>
                    <a:lnTo>
                      <a:pt x="16782" y="8349"/>
                    </a:lnTo>
                    <a:cubicBezTo>
                      <a:pt x="16677" y="8370"/>
                      <a:pt x="16572" y="8370"/>
                      <a:pt x="16489" y="8390"/>
                    </a:cubicBezTo>
                    <a:lnTo>
                      <a:pt x="16593" y="8286"/>
                    </a:lnTo>
                    <a:lnTo>
                      <a:pt x="16551" y="8265"/>
                    </a:lnTo>
                    <a:lnTo>
                      <a:pt x="16468" y="8307"/>
                    </a:lnTo>
                    <a:lnTo>
                      <a:pt x="16384" y="8307"/>
                    </a:lnTo>
                    <a:lnTo>
                      <a:pt x="16342" y="8349"/>
                    </a:lnTo>
                    <a:lnTo>
                      <a:pt x="16363" y="8390"/>
                    </a:lnTo>
                    <a:lnTo>
                      <a:pt x="16300" y="8453"/>
                    </a:lnTo>
                    <a:lnTo>
                      <a:pt x="16196" y="8453"/>
                    </a:lnTo>
                    <a:lnTo>
                      <a:pt x="16258" y="8495"/>
                    </a:lnTo>
                    <a:lnTo>
                      <a:pt x="16384" y="8474"/>
                    </a:lnTo>
                    <a:lnTo>
                      <a:pt x="16447" y="8411"/>
                    </a:lnTo>
                    <a:cubicBezTo>
                      <a:pt x="16489" y="8411"/>
                      <a:pt x="16551" y="8411"/>
                      <a:pt x="16614" y="8390"/>
                    </a:cubicBezTo>
                    <a:lnTo>
                      <a:pt x="16614" y="8390"/>
                    </a:lnTo>
                    <a:lnTo>
                      <a:pt x="16593" y="8411"/>
                    </a:lnTo>
                    <a:lnTo>
                      <a:pt x="16677" y="8411"/>
                    </a:lnTo>
                    <a:lnTo>
                      <a:pt x="16719" y="8474"/>
                    </a:lnTo>
                    <a:lnTo>
                      <a:pt x="16802" y="8370"/>
                    </a:lnTo>
                    <a:cubicBezTo>
                      <a:pt x="16823" y="8370"/>
                      <a:pt x="16886" y="8349"/>
                      <a:pt x="16907" y="8349"/>
                    </a:cubicBezTo>
                    <a:lnTo>
                      <a:pt x="16907" y="8370"/>
                    </a:lnTo>
                    <a:lnTo>
                      <a:pt x="17012" y="8390"/>
                    </a:lnTo>
                    <a:lnTo>
                      <a:pt x="17200" y="8307"/>
                    </a:lnTo>
                    <a:lnTo>
                      <a:pt x="17242" y="8244"/>
                    </a:lnTo>
                    <a:lnTo>
                      <a:pt x="17200" y="8202"/>
                    </a:lnTo>
                    <a:lnTo>
                      <a:pt x="17033" y="8244"/>
                    </a:lnTo>
                    <a:lnTo>
                      <a:pt x="16991" y="8202"/>
                    </a:lnTo>
                    <a:close/>
                    <a:moveTo>
                      <a:pt x="16070" y="8411"/>
                    </a:moveTo>
                    <a:lnTo>
                      <a:pt x="16007" y="8443"/>
                    </a:lnTo>
                    <a:lnTo>
                      <a:pt x="16007" y="8443"/>
                    </a:lnTo>
                    <a:cubicBezTo>
                      <a:pt x="16026" y="8475"/>
                      <a:pt x="16037" y="8501"/>
                      <a:pt x="16036" y="8525"/>
                    </a:cubicBezTo>
                    <a:lnTo>
                      <a:pt x="16036" y="8525"/>
                    </a:lnTo>
                    <a:lnTo>
                      <a:pt x="16049" y="8474"/>
                    </a:lnTo>
                    <a:lnTo>
                      <a:pt x="16133" y="8453"/>
                    </a:lnTo>
                    <a:lnTo>
                      <a:pt x="16196" y="8453"/>
                    </a:lnTo>
                    <a:lnTo>
                      <a:pt x="16237" y="8411"/>
                    </a:lnTo>
                    <a:close/>
                    <a:moveTo>
                      <a:pt x="16036" y="8525"/>
                    </a:moveTo>
                    <a:lnTo>
                      <a:pt x="16028" y="8558"/>
                    </a:lnTo>
                    <a:cubicBezTo>
                      <a:pt x="16034" y="8547"/>
                      <a:pt x="16036" y="8536"/>
                      <a:pt x="16036" y="8525"/>
                    </a:cubicBezTo>
                    <a:close/>
                    <a:moveTo>
                      <a:pt x="105" y="0"/>
                    </a:moveTo>
                    <a:lnTo>
                      <a:pt x="22" y="42"/>
                    </a:lnTo>
                    <a:lnTo>
                      <a:pt x="1" y="105"/>
                    </a:lnTo>
                    <a:lnTo>
                      <a:pt x="22" y="251"/>
                    </a:lnTo>
                    <a:lnTo>
                      <a:pt x="168" y="565"/>
                    </a:lnTo>
                    <a:lnTo>
                      <a:pt x="252" y="628"/>
                    </a:lnTo>
                    <a:lnTo>
                      <a:pt x="524" y="879"/>
                    </a:lnTo>
                    <a:lnTo>
                      <a:pt x="587" y="879"/>
                    </a:lnTo>
                    <a:lnTo>
                      <a:pt x="754" y="1067"/>
                    </a:lnTo>
                    <a:lnTo>
                      <a:pt x="838" y="1088"/>
                    </a:lnTo>
                    <a:lnTo>
                      <a:pt x="900" y="1067"/>
                    </a:lnTo>
                    <a:lnTo>
                      <a:pt x="1089" y="1214"/>
                    </a:lnTo>
                    <a:lnTo>
                      <a:pt x="1298" y="1528"/>
                    </a:lnTo>
                    <a:lnTo>
                      <a:pt x="1507" y="1716"/>
                    </a:lnTo>
                    <a:lnTo>
                      <a:pt x="1570" y="1716"/>
                    </a:lnTo>
                    <a:lnTo>
                      <a:pt x="1570" y="1883"/>
                    </a:lnTo>
                    <a:lnTo>
                      <a:pt x="1612" y="1925"/>
                    </a:lnTo>
                    <a:lnTo>
                      <a:pt x="1633" y="2092"/>
                    </a:lnTo>
                    <a:lnTo>
                      <a:pt x="1716" y="2155"/>
                    </a:lnTo>
                    <a:lnTo>
                      <a:pt x="1842" y="2155"/>
                    </a:lnTo>
                    <a:lnTo>
                      <a:pt x="2009" y="2344"/>
                    </a:lnTo>
                    <a:lnTo>
                      <a:pt x="2093" y="2406"/>
                    </a:lnTo>
                    <a:lnTo>
                      <a:pt x="2156" y="2406"/>
                    </a:lnTo>
                    <a:lnTo>
                      <a:pt x="2198" y="2448"/>
                    </a:lnTo>
                    <a:lnTo>
                      <a:pt x="2135" y="2532"/>
                    </a:lnTo>
                    <a:lnTo>
                      <a:pt x="2219" y="2616"/>
                    </a:lnTo>
                    <a:lnTo>
                      <a:pt x="2261" y="2762"/>
                    </a:lnTo>
                    <a:lnTo>
                      <a:pt x="2261" y="2783"/>
                    </a:lnTo>
                    <a:lnTo>
                      <a:pt x="2365" y="3097"/>
                    </a:lnTo>
                    <a:lnTo>
                      <a:pt x="2428" y="3264"/>
                    </a:lnTo>
                    <a:lnTo>
                      <a:pt x="2574" y="3306"/>
                    </a:lnTo>
                    <a:lnTo>
                      <a:pt x="2763" y="3411"/>
                    </a:lnTo>
                    <a:lnTo>
                      <a:pt x="2763" y="3515"/>
                    </a:lnTo>
                    <a:lnTo>
                      <a:pt x="2888" y="3787"/>
                    </a:lnTo>
                    <a:lnTo>
                      <a:pt x="3035" y="3892"/>
                    </a:lnTo>
                    <a:lnTo>
                      <a:pt x="3056" y="4185"/>
                    </a:lnTo>
                    <a:lnTo>
                      <a:pt x="3265" y="4561"/>
                    </a:lnTo>
                    <a:lnTo>
                      <a:pt x="3265" y="4729"/>
                    </a:lnTo>
                    <a:lnTo>
                      <a:pt x="3307" y="4875"/>
                    </a:lnTo>
                    <a:lnTo>
                      <a:pt x="3516" y="5043"/>
                    </a:lnTo>
                    <a:lnTo>
                      <a:pt x="3725" y="5294"/>
                    </a:lnTo>
                    <a:lnTo>
                      <a:pt x="3788" y="5440"/>
                    </a:lnTo>
                    <a:lnTo>
                      <a:pt x="3934" y="5461"/>
                    </a:lnTo>
                    <a:lnTo>
                      <a:pt x="3997" y="5545"/>
                    </a:lnTo>
                    <a:lnTo>
                      <a:pt x="4123" y="5608"/>
                    </a:lnTo>
                    <a:lnTo>
                      <a:pt x="4144" y="5775"/>
                    </a:lnTo>
                    <a:lnTo>
                      <a:pt x="4290" y="5859"/>
                    </a:lnTo>
                    <a:lnTo>
                      <a:pt x="4437" y="6005"/>
                    </a:lnTo>
                    <a:lnTo>
                      <a:pt x="4709" y="6173"/>
                    </a:lnTo>
                    <a:lnTo>
                      <a:pt x="4750" y="6298"/>
                    </a:lnTo>
                    <a:lnTo>
                      <a:pt x="4918" y="6361"/>
                    </a:lnTo>
                    <a:lnTo>
                      <a:pt x="5253" y="6633"/>
                    </a:lnTo>
                    <a:lnTo>
                      <a:pt x="5274" y="6779"/>
                    </a:lnTo>
                    <a:lnTo>
                      <a:pt x="5357" y="6800"/>
                    </a:lnTo>
                    <a:lnTo>
                      <a:pt x="5441" y="6926"/>
                    </a:lnTo>
                    <a:lnTo>
                      <a:pt x="5483" y="6884"/>
                    </a:lnTo>
                    <a:lnTo>
                      <a:pt x="5483" y="6779"/>
                    </a:lnTo>
                    <a:lnTo>
                      <a:pt x="5462" y="6717"/>
                    </a:lnTo>
                    <a:lnTo>
                      <a:pt x="5462" y="6675"/>
                    </a:lnTo>
                    <a:lnTo>
                      <a:pt x="5566" y="6696"/>
                    </a:lnTo>
                    <a:lnTo>
                      <a:pt x="5797" y="6905"/>
                    </a:lnTo>
                    <a:lnTo>
                      <a:pt x="5859" y="6884"/>
                    </a:lnTo>
                    <a:lnTo>
                      <a:pt x="5859" y="6717"/>
                    </a:lnTo>
                    <a:lnTo>
                      <a:pt x="5901" y="6633"/>
                    </a:lnTo>
                    <a:lnTo>
                      <a:pt x="5985" y="6675"/>
                    </a:lnTo>
                    <a:cubicBezTo>
                      <a:pt x="5985" y="6696"/>
                      <a:pt x="6006" y="6696"/>
                      <a:pt x="6006" y="6717"/>
                    </a:cubicBezTo>
                    <a:lnTo>
                      <a:pt x="6090" y="6842"/>
                    </a:lnTo>
                    <a:lnTo>
                      <a:pt x="6110" y="6842"/>
                    </a:lnTo>
                    <a:cubicBezTo>
                      <a:pt x="6173" y="6905"/>
                      <a:pt x="6215" y="6989"/>
                      <a:pt x="6278" y="7030"/>
                    </a:cubicBezTo>
                    <a:lnTo>
                      <a:pt x="6236" y="7051"/>
                    </a:lnTo>
                    <a:lnTo>
                      <a:pt x="6236" y="7198"/>
                    </a:lnTo>
                    <a:lnTo>
                      <a:pt x="6194" y="7323"/>
                    </a:lnTo>
                    <a:lnTo>
                      <a:pt x="6069" y="7344"/>
                    </a:lnTo>
                    <a:lnTo>
                      <a:pt x="6069" y="7449"/>
                    </a:lnTo>
                    <a:lnTo>
                      <a:pt x="5985" y="7470"/>
                    </a:lnTo>
                    <a:lnTo>
                      <a:pt x="5922" y="7428"/>
                    </a:lnTo>
                    <a:lnTo>
                      <a:pt x="5880" y="7428"/>
                    </a:lnTo>
                    <a:lnTo>
                      <a:pt x="5880" y="7512"/>
                    </a:lnTo>
                    <a:lnTo>
                      <a:pt x="5964" y="7554"/>
                    </a:lnTo>
                    <a:lnTo>
                      <a:pt x="6194" y="7554"/>
                    </a:lnTo>
                    <a:lnTo>
                      <a:pt x="6320" y="7512"/>
                    </a:lnTo>
                    <a:lnTo>
                      <a:pt x="6382" y="7616"/>
                    </a:lnTo>
                    <a:lnTo>
                      <a:pt x="6445" y="7658"/>
                    </a:lnTo>
                    <a:lnTo>
                      <a:pt x="6529" y="7637"/>
                    </a:lnTo>
                    <a:lnTo>
                      <a:pt x="6613" y="7637"/>
                    </a:lnTo>
                    <a:lnTo>
                      <a:pt x="6550" y="7679"/>
                    </a:lnTo>
                    <a:lnTo>
                      <a:pt x="6466" y="7826"/>
                    </a:lnTo>
                    <a:lnTo>
                      <a:pt x="6529" y="7867"/>
                    </a:lnTo>
                    <a:lnTo>
                      <a:pt x="6696" y="7888"/>
                    </a:lnTo>
                    <a:lnTo>
                      <a:pt x="6822" y="7951"/>
                    </a:lnTo>
                    <a:lnTo>
                      <a:pt x="6926" y="7888"/>
                    </a:lnTo>
                    <a:lnTo>
                      <a:pt x="6989" y="7951"/>
                    </a:lnTo>
                    <a:lnTo>
                      <a:pt x="7178" y="7951"/>
                    </a:lnTo>
                    <a:lnTo>
                      <a:pt x="7366" y="8077"/>
                    </a:lnTo>
                    <a:lnTo>
                      <a:pt x="7638" y="8160"/>
                    </a:lnTo>
                    <a:lnTo>
                      <a:pt x="7743" y="8035"/>
                    </a:lnTo>
                    <a:lnTo>
                      <a:pt x="7805" y="8035"/>
                    </a:lnTo>
                    <a:lnTo>
                      <a:pt x="7889" y="8139"/>
                    </a:lnTo>
                    <a:lnTo>
                      <a:pt x="7994" y="8160"/>
                    </a:lnTo>
                    <a:lnTo>
                      <a:pt x="8077" y="8077"/>
                    </a:lnTo>
                    <a:lnTo>
                      <a:pt x="8140" y="8077"/>
                    </a:lnTo>
                    <a:lnTo>
                      <a:pt x="8287" y="8181"/>
                    </a:lnTo>
                    <a:lnTo>
                      <a:pt x="8454" y="8181"/>
                    </a:lnTo>
                    <a:lnTo>
                      <a:pt x="8747" y="8370"/>
                    </a:lnTo>
                    <a:lnTo>
                      <a:pt x="9061" y="8474"/>
                    </a:lnTo>
                    <a:lnTo>
                      <a:pt x="9186" y="8390"/>
                    </a:lnTo>
                    <a:lnTo>
                      <a:pt x="9395" y="8390"/>
                    </a:lnTo>
                    <a:lnTo>
                      <a:pt x="9521" y="8495"/>
                    </a:lnTo>
                    <a:lnTo>
                      <a:pt x="9647" y="8390"/>
                    </a:lnTo>
                    <a:lnTo>
                      <a:pt x="9793" y="8411"/>
                    </a:lnTo>
                    <a:lnTo>
                      <a:pt x="9960" y="8495"/>
                    </a:lnTo>
                    <a:lnTo>
                      <a:pt x="10149" y="8495"/>
                    </a:lnTo>
                    <a:lnTo>
                      <a:pt x="10295" y="8411"/>
                    </a:lnTo>
                    <a:lnTo>
                      <a:pt x="10379" y="8411"/>
                    </a:lnTo>
                    <a:lnTo>
                      <a:pt x="10483" y="8516"/>
                    </a:lnTo>
                    <a:lnTo>
                      <a:pt x="10609" y="8558"/>
                    </a:lnTo>
                    <a:lnTo>
                      <a:pt x="10776" y="8683"/>
                    </a:lnTo>
                    <a:lnTo>
                      <a:pt x="10902" y="8662"/>
                    </a:lnTo>
                    <a:lnTo>
                      <a:pt x="10986" y="8725"/>
                    </a:lnTo>
                    <a:lnTo>
                      <a:pt x="11048" y="8704"/>
                    </a:lnTo>
                    <a:lnTo>
                      <a:pt x="11028" y="8516"/>
                    </a:lnTo>
                    <a:lnTo>
                      <a:pt x="10965" y="8474"/>
                    </a:lnTo>
                    <a:lnTo>
                      <a:pt x="11007" y="8453"/>
                    </a:lnTo>
                    <a:cubicBezTo>
                      <a:pt x="11132" y="8453"/>
                      <a:pt x="11237" y="8474"/>
                      <a:pt x="11341" y="8495"/>
                    </a:cubicBezTo>
                    <a:lnTo>
                      <a:pt x="11467" y="8579"/>
                    </a:lnTo>
                    <a:lnTo>
                      <a:pt x="11488" y="8662"/>
                    </a:lnTo>
                    <a:lnTo>
                      <a:pt x="11551" y="8579"/>
                    </a:lnTo>
                    <a:lnTo>
                      <a:pt x="11634" y="8516"/>
                    </a:lnTo>
                    <a:cubicBezTo>
                      <a:pt x="11697" y="8579"/>
                      <a:pt x="11781" y="8600"/>
                      <a:pt x="11864" y="8621"/>
                    </a:cubicBezTo>
                    <a:lnTo>
                      <a:pt x="11844" y="8662"/>
                    </a:lnTo>
                    <a:lnTo>
                      <a:pt x="11864" y="8704"/>
                    </a:lnTo>
                    <a:lnTo>
                      <a:pt x="12053" y="8767"/>
                    </a:lnTo>
                    <a:lnTo>
                      <a:pt x="12157" y="8704"/>
                    </a:lnTo>
                    <a:lnTo>
                      <a:pt x="12220" y="8725"/>
                    </a:lnTo>
                    <a:lnTo>
                      <a:pt x="12220" y="8704"/>
                    </a:lnTo>
                    <a:cubicBezTo>
                      <a:pt x="12262" y="8725"/>
                      <a:pt x="12304" y="8725"/>
                      <a:pt x="12325" y="8767"/>
                    </a:cubicBezTo>
                    <a:lnTo>
                      <a:pt x="12388" y="8809"/>
                    </a:lnTo>
                    <a:lnTo>
                      <a:pt x="12492" y="8872"/>
                    </a:lnTo>
                    <a:lnTo>
                      <a:pt x="12597" y="8830"/>
                    </a:lnTo>
                    <a:lnTo>
                      <a:pt x="12680" y="8830"/>
                    </a:lnTo>
                    <a:lnTo>
                      <a:pt x="12722" y="8872"/>
                    </a:lnTo>
                    <a:lnTo>
                      <a:pt x="12848" y="8809"/>
                    </a:lnTo>
                    <a:lnTo>
                      <a:pt x="12911" y="8725"/>
                    </a:lnTo>
                    <a:lnTo>
                      <a:pt x="13015" y="8767"/>
                    </a:lnTo>
                    <a:lnTo>
                      <a:pt x="13141" y="8704"/>
                    </a:lnTo>
                    <a:lnTo>
                      <a:pt x="13245" y="8725"/>
                    </a:lnTo>
                    <a:lnTo>
                      <a:pt x="13371" y="8621"/>
                    </a:lnTo>
                    <a:lnTo>
                      <a:pt x="13413" y="8704"/>
                    </a:lnTo>
                    <a:lnTo>
                      <a:pt x="13517" y="8683"/>
                    </a:lnTo>
                    <a:lnTo>
                      <a:pt x="13664" y="8704"/>
                    </a:lnTo>
                    <a:lnTo>
                      <a:pt x="13580" y="8662"/>
                    </a:lnTo>
                    <a:lnTo>
                      <a:pt x="13894" y="8662"/>
                    </a:lnTo>
                    <a:lnTo>
                      <a:pt x="13936" y="8683"/>
                    </a:lnTo>
                    <a:lnTo>
                      <a:pt x="13936" y="8662"/>
                    </a:lnTo>
                    <a:lnTo>
                      <a:pt x="14166" y="8662"/>
                    </a:lnTo>
                    <a:lnTo>
                      <a:pt x="14250" y="8683"/>
                    </a:lnTo>
                    <a:lnTo>
                      <a:pt x="14313" y="8683"/>
                    </a:lnTo>
                    <a:lnTo>
                      <a:pt x="14396" y="8704"/>
                    </a:lnTo>
                    <a:lnTo>
                      <a:pt x="14480" y="8683"/>
                    </a:lnTo>
                    <a:lnTo>
                      <a:pt x="14564" y="8683"/>
                    </a:lnTo>
                    <a:lnTo>
                      <a:pt x="14626" y="8725"/>
                    </a:lnTo>
                    <a:lnTo>
                      <a:pt x="14731" y="8683"/>
                    </a:lnTo>
                    <a:lnTo>
                      <a:pt x="14794" y="8704"/>
                    </a:lnTo>
                    <a:lnTo>
                      <a:pt x="14877" y="8704"/>
                    </a:lnTo>
                    <a:lnTo>
                      <a:pt x="14898" y="8683"/>
                    </a:lnTo>
                    <a:lnTo>
                      <a:pt x="15024" y="8621"/>
                    </a:lnTo>
                    <a:lnTo>
                      <a:pt x="15212" y="8662"/>
                    </a:lnTo>
                    <a:lnTo>
                      <a:pt x="15359" y="8579"/>
                    </a:lnTo>
                    <a:lnTo>
                      <a:pt x="15547" y="8579"/>
                    </a:lnTo>
                    <a:lnTo>
                      <a:pt x="15631" y="8600"/>
                    </a:lnTo>
                    <a:lnTo>
                      <a:pt x="15652" y="8579"/>
                    </a:lnTo>
                    <a:cubicBezTo>
                      <a:pt x="15683" y="8589"/>
                      <a:pt x="15714" y="8594"/>
                      <a:pt x="15748" y="8594"/>
                    </a:cubicBezTo>
                    <a:cubicBezTo>
                      <a:pt x="15782" y="8594"/>
                      <a:pt x="15819" y="8589"/>
                      <a:pt x="15861" y="8579"/>
                    </a:cubicBezTo>
                    <a:cubicBezTo>
                      <a:pt x="15882" y="8579"/>
                      <a:pt x="15924" y="8558"/>
                      <a:pt x="15945" y="8516"/>
                    </a:cubicBezTo>
                    <a:lnTo>
                      <a:pt x="15986" y="8453"/>
                    </a:lnTo>
                    <a:lnTo>
                      <a:pt x="16007" y="8443"/>
                    </a:lnTo>
                    <a:lnTo>
                      <a:pt x="16007" y="8443"/>
                    </a:lnTo>
                    <a:cubicBezTo>
                      <a:pt x="16001" y="8433"/>
                      <a:pt x="15994" y="8423"/>
                      <a:pt x="15986" y="8411"/>
                    </a:cubicBezTo>
                    <a:lnTo>
                      <a:pt x="16049" y="8390"/>
                    </a:lnTo>
                    <a:lnTo>
                      <a:pt x="16091" y="8286"/>
                    </a:lnTo>
                    <a:lnTo>
                      <a:pt x="16091" y="8181"/>
                    </a:lnTo>
                    <a:lnTo>
                      <a:pt x="15965" y="8139"/>
                    </a:lnTo>
                    <a:lnTo>
                      <a:pt x="15861" y="8202"/>
                    </a:lnTo>
                    <a:lnTo>
                      <a:pt x="15924" y="8244"/>
                    </a:lnTo>
                    <a:lnTo>
                      <a:pt x="15840" y="8349"/>
                    </a:lnTo>
                    <a:lnTo>
                      <a:pt x="15735" y="8370"/>
                    </a:lnTo>
                    <a:lnTo>
                      <a:pt x="15714" y="8390"/>
                    </a:lnTo>
                    <a:lnTo>
                      <a:pt x="15673" y="8390"/>
                    </a:lnTo>
                    <a:cubicBezTo>
                      <a:pt x="15652" y="8390"/>
                      <a:pt x="15631" y="8411"/>
                      <a:pt x="15610" y="8453"/>
                    </a:cubicBezTo>
                    <a:lnTo>
                      <a:pt x="15526" y="8453"/>
                    </a:lnTo>
                    <a:lnTo>
                      <a:pt x="15442" y="8390"/>
                    </a:lnTo>
                    <a:lnTo>
                      <a:pt x="15296" y="8390"/>
                    </a:lnTo>
                    <a:lnTo>
                      <a:pt x="15149" y="8453"/>
                    </a:lnTo>
                    <a:lnTo>
                      <a:pt x="15003" y="8349"/>
                    </a:lnTo>
                    <a:lnTo>
                      <a:pt x="14836" y="8307"/>
                    </a:lnTo>
                    <a:lnTo>
                      <a:pt x="14773" y="8349"/>
                    </a:lnTo>
                    <a:lnTo>
                      <a:pt x="14626" y="8265"/>
                    </a:lnTo>
                    <a:lnTo>
                      <a:pt x="14354" y="8307"/>
                    </a:lnTo>
                    <a:lnTo>
                      <a:pt x="14166" y="8411"/>
                    </a:lnTo>
                    <a:lnTo>
                      <a:pt x="14166" y="8453"/>
                    </a:lnTo>
                    <a:lnTo>
                      <a:pt x="13999" y="8453"/>
                    </a:lnTo>
                    <a:lnTo>
                      <a:pt x="13894" y="8411"/>
                    </a:lnTo>
                    <a:lnTo>
                      <a:pt x="13894" y="8474"/>
                    </a:lnTo>
                    <a:cubicBezTo>
                      <a:pt x="13852" y="8474"/>
                      <a:pt x="13769" y="8474"/>
                      <a:pt x="13727" y="8495"/>
                    </a:cubicBezTo>
                    <a:lnTo>
                      <a:pt x="13685" y="8453"/>
                    </a:lnTo>
                    <a:lnTo>
                      <a:pt x="13685" y="8370"/>
                    </a:lnTo>
                    <a:lnTo>
                      <a:pt x="13559" y="8349"/>
                    </a:lnTo>
                    <a:lnTo>
                      <a:pt x="13580" y="8453"/>
                    </a:lnTo>
                    <a:lnTo>
                      <a:pt x="13538" y="8474"/>
                    </a:lnTo>
                    <a:lnTo>
                      <a:pt x="13538" y="8370"/>
                    </a:lnTo>
                    <a:lnTo>
                      <a:pt x="13434" y="8286"/>
                    </a:lnTo>
                    <a:lnTo>
                      <a:pt x="13329" y="8349"/>
                    </a:lnTo>
                    <a:lnTo>
                      <a:pt x="13224" y="8265"/>
                    </a:lnTo>
                    <a:lnTo>
                      <a:pt x="13120" y="8202"/>
                    </a:lnTo>
                    <a:lnTo>
                      <a:pt x="12994" y="8286"/>
                    </a:lnTo>
                    <a:lnTo>
                      <a:pt x="12994" y="8349"/>
                    </a:lnTo>
                    <a:lnTo>
                      <a:pt x="13224" y="8411"/>
                    </a:lnTo>
                    <a:lnTo>
                      <a:pt x="13308" y="8495"/>
                    </a:lnTo>
                    <a:lnTo>
                      <a:pt x="13162" y="8495"/>
                    </a:lnTo>
                    <a:lnTo>
                      <a:pt x="13162" y="8516"/>
                    </a:lnTo>
                    <a:lnTo>
                      <a:pt x="13099" y="8579"/>
                    </a:lnTo>
                    <a:lnTo>
                      <a:pt x="13057" y="8579"/>
                    </a:lnTo>
                    <a:cubicBezTo>
                      <a:pt x="13094" y="8560"/>
                      <a:pt x="13098" y="8492"/>
                      <a:pt x="13055" y="8492"/>
                    </a:cubicBezTo>
                    <a:cubicBezTo>
                      <a:pt x="13049" y="8492"/>
                      <a:pt x="13043" y="8493"/>
                      <a:pt x="13036" y="8495"/>
                    </a:cubicBezTo>
                    <a:lnTo>
                      <a:pt x="12952" y="8495"/>
                    </a:lnTo>
                    <a:lnTo>
                      <a:pt x="12932" y="8390"/>
                    </a:lnTo>
                    <a:lnTo>
                      <a:pt x="12848" y="8370"/>
                    </a:lnTo>
                    <a:lnTo>
                      <a:pt x="12743" y="8390"/>
                    </a:lnTo>
                    <a:lnTo>
                      <a:pt x="12639" y="8370"/>
                    </a:lnTo>
                    <a:lnTo>
                      <a:pt x="12492" y="8411"/>
                    </a:lnTo>
                    <a:lnTo>
                      <a:pt x="12408" y="8516"/>
                    </a:lnTo>
                    <a:lnTo>
                      <a:pt x="12388" y="8600"/>
                    </a:lnTo>
                    <a:lnTo>
                      <a:pt x="12283" y="8600"/>
                    </a:lnTo>
                    <a:lnTo>
                      <a:pt x="12283" y="8579"/>
                    </a:lnTo>
                    <a:lnTo>
                      <a:pt x="12283" y="8558"/>
                    </a:lnTo>
                    <a:lnTo>
                      <a:pt x="12304" y="8558"/>
                    </a:lnTo>
                    <a:cubicBezTo>
                      <a:pt x="12325" y="8558"/>
                      <a:pt x="12304" y="8516"/>
                      <a:pt x="12304" y="8516"/>
                    </a:cubicBezTo>
                    <a:lnTo>
                      <a:pt x="12325" y="8495"/>
                    </a:lnTo>
                    <a:lnTo>
                      <a:pt x="12367" y="8370"/>
                    </a:lnTo>
                    <a:lnTo>
                      <a:pt x="12178" y="8307"/>
                    </a:lnTo>
                    <a:lnTo>
                      <a:pt x="12053" y="8390"/>
                    </a:lnTo>
                    <a:lnTo>
                      <a:pt x="12011" y="8516"/>
                    </a:lnTo>
                    <a:cubicBezTo>
                      <a:pt x="11885" y="8495"/>
                      <a:pt x="11781" y="8474"/>
                      <a:pt x="11676" y="8453"/>
                    </a:cubicBezTo>
                    <a:lnTo>
                      <a:pt x="11781" y="8411"/>
                    </a:lnTo>
                    <a:lnTo>
                      <a:pt x="11802" y="8349"/>
                    </a:lnTo>
                    <a:lnTo>
                      <a:pt x="11676" y="8181"/>
                    </a:lnTo>
                    <a:lnTo>
                      <a:pt x="11530" y="8160"/>
                    </a:lnTo>
                    <a:lnTo>
                      <a:pt x="11362" y="8202"/>
                    </a:lnTo>
                    <a:lnTo>
                      <a:pt x="11237" y="8181"/>
                    </a:lnTo>
                    <a:lnTo>
                      <a:pt x="11111" y="8202"/>
                    </a:lnTo>
                    <a:lnTo>
                      <a:pt x="11111" y="8244"/>
                    </a:lnTo>
                    <a:cubicBezTo>
                      <a:pt x="11069" y="8244"/>
                      <a:pt x="11069" y="8244"/>
                      <a:pt x="11048" y="8202"/>
                    </a:cubicBezTo>
                    <a:lnTo>
                      <a:pt x="11069" y="8056"/>
                    </a:lnTo>
                    <a:lnTo>
                      <a:pt x="11028" y="7972"/>
                    </a:lnTo>
                    <a:lnTo>
                      <a:pt x="10923" y="7951"/>
                    </a:lnTo>
                    <a:lnTo>
                      <a:pt x="10902" y="7930"/>
                    </a:lnTo>
                    <a:lnTo>
                      <a:pt x="10797" y="7930"/>
                    </a:lnTo>
                    <a:lnTo>
                      <a:pt x="10714" y="7972"/>
                    </a:lnTo>
                    <a:lnTo>
                      <a:pt x="10609" y="7972"/>
                    </a:lnTo>
                    <a:lnTo>
                      <a:pt x="10525" y="7930"/>
                    </a:lnTo>
                    <a:lnTo>
                      <a:pt x="10400" y="7972"/>
                    </a:lnTo>
                    <a:lnTo>
                      <a:pt x="10274" y="7930"/>
                    </a:lnTo>
                    <a:lnTo>
                      <a:pt x="10191" y="7846"/>
                    </a:lnTo>
                    <a:lnTo>
                      <a:pt x="10191" y="7763"/>
                    </a:lnTo>
                    <a:lnTo>
                      <a:pt x="10086" y="7595"/>
                    </a:lnTo>
                    <a:lnTo>
                      <a:pt x="10086" y="7449"/>
                    </a:lnTo>
                    <a:lnTo>
                      <a:pt x="9939" y="7449"/>
                    </a:lnTo>
                    <a:lnTo>
                      <a:pt x="9856" y="7470"/>
                    </a:lnTo>
                    <a:lnTo>
                      <a:pt x="9772" y="7386"/>
                    </a:lnTo>
                    <a:lnTo>
                      <a:pt x="9667" y="7386"/>
                    </a:lnTo>
                    <a:lnTo>
                      <a:pt x="9542" y="7282"/>
                    </a:lnTo>
                    <a:lnTo>
                      <a:pt x="9458" y="7240"/>
                    </a:lnTo>
                    <a:lnTo>
                      <a:pt x="9354" y="7261"/>
                    </a:lnTo>
                    <a:lnTo>
                      <a:pt x="9270" y="7261"/>
                    </a:lnTo>
                    <a:lnTo>
                      <a:pt x="9144" y="7114"/>
                    </a:lnTo>
                    <a:lnTo>
                      <a:pt x="9040" y="7114"/>
                    </a:lnTo>
                    <a:lnTo>
                      <a:pt x="9019" y="7344"/>
                    </a:lnTo>
                    <a:lnTo>
                      <a:pt x="8935" y="7449"/>
                    </a:lnTo>
                    <a:lnTo>
                      <a:pt x="8684" y="7491"/>
                    </a:lnTo>
                    <a:lnTo>
                      <a:pt x="8370" y="7449"/>
                    </a:lnTo>
                    <a:lnTo>
                      <a:pt x="8015" y="7449"/>
                    </a:lnTo>
                    <a:lnTo>
                      <a:pt x="7805" y="7365"/>
                    </a:lnTo>
                    <a:lnTo>
                      <a:pt x="7763" y="7323"/>
                    </a:lnTo>
                    <a:lnTo>
                      <a:pt x="7784" y="7219"/>
                    </a:lnTo>
                    <a:lnTo>
                      <a:pt x="7701" y="7072"/>
                    </a:lnTo>
                    <a:lnTo>
                      <a:pt x="7450" y="7051"/>
                    </a:lnTo>
                    <a:lnTo>
                      <a:pt x="7240" y="7010"/>
                    </a:lnTo>
                    <a:lnTo>
                      <a:pt x="7136" y="6926"/>
                    </a:lnTo>
                    <a:lnTo>
                      <a:pt x="6947" y="6926"/>
                    </a:lnTo>
                    <a:lnTo>
                      <a:pt x="6906" y="6968"/>
                    </a:lnTo>
                    <a:lnTo>
                      <a:pt x="6843" y="7030"/>
                    </a:lnTo>
                    <a:lnTo>
                      <a:pt x="6759" y="6947"/>
                    </a:lnTo>
                    <a:lnTo>
                      <a:pt x="6592" y="6926"/>
                    </a:lnTo>
                    <a:lnTo>
                      <a:pt x="6487" y="6926"/>
                    </a:lnTo>
                    <a:cubicBezTo>
                      <a:pt x="6403" y="6842"/>
                      <a:pt x="6320" y="6758"/>
                      <a:pt x="6278" y="6654"/>
                    </a:cubicBezTo>
                    <a:lnTo>
                      <a:pt x="6278" y="6486"/>
                    </a:lnTo>
                    <a:lnTo>
                      <a:pt x="6320" y="6173"/>
                    </a:lnTo>
                    <a:lnTo>
                      <a:pt x="6278" y="5963"/>
                    </a:lnTo>
                    <a:lnTo>
                      <a:pt x="6382" y="5712"/>
                    </a:lnTo>
                    <a:lnTo>
                      <a:pt x="6320" y="5649"/>
                    </a:lnTo>
                    <a:lnTo>
                      <a:pt x="6320" y="5461"/>
                    </a:lnTo>
                    <a:lnTo>
                      <a:pt x="6424" y="5398"/>
                    </a:lnTo>
                    <a:lnTo>
                      <a:pt x="6487" y="5336"/>
                    </a:lnTo>
                    <a:lnTo>
                      <a:pt x="6445" y="5231"/>
                    </a:lnTo>
                    <a:lnTo>
                      <a:pt x="6382" y="5168"/>
                    </a:lnTo>
                    <a:lnTo>
                      <a:pt x="6278" y="5085"/>
                    </a:lnTo>
                    <a:lnTo>
                      <a:pt x="6215" y="4959"/>
                    </a:lnTo>
                    <a:lnTo>
                      <a:pt x="6131" y="4938"/>
                    </a:lnTo>
                    <a:lnTo>
                      <a:pt x="6110" y="4854"/>
                    </a:lnTo>
                    <a:lnTo>
                      <a:pt x="6006" y="4813"/>
                    </a:lnTo>
                    <a:lnTo>
                      <a:pt x="5818" y="4833"/>
                    </a:lnTo>
                    <a:lnTo>
                      <a:pt x="5713" y="4813"/>
                    </a:lnTo>
                    <a:lnTo>
                      <a:pt x="5692" y="4624"/>
                    </a:lnTo>
                    <a:lnTo>
                      <a:pt x="5608" y="4520"/>
                    </a:lnTo>
                    <a:lnTo>
                      <a:pt x="5546" y="4561"/>
                    </a:lnTo>
                    <a:lnTo>
                      <a:pt x="5587" y="4457"/>
                    </a:lnTo>
                    <a:lnTo>
                      <a:pt x="5483" y="4415"/>
                    </a:lnTo>
                    <a:lnTo>
                      <a:pt x="5462" y="4122"/>
                    </a:lnTo>
                    <a:lnTo>
                      <a:pt x="5336" y="4185"/>
                    </a:lnTo>
                    <a:lnTo>
                      <a:pt x="5274" y="4122"/>
                    </a:lnTo>
                    <a:lnTo>
                      <a:pt x="5043" y="4122"/>
                    </a:lnTo>
                    <a:lnTo>
                      <a:pt x="4855" y="3996"/>
                    </a:lnTo>
                    <a:lnTo>
                      <a:pt x="4855" y="3892"/>
                    </a:lnTo>
                    <a:lnTo>
                      <a:pt x="4960" y="3850"/>
                    </a:lnTo>
                    <a:lnTo>
                      <a:pt x="5085" y="3766"/>
                    </a:lnTo>
                    <a:lnTo>
                      <a:pt x="5002" y="3704"/>
                    </a:lnTo>
                    <a:lnTo>
                      <a:pt x="4876" y="3745"/>
                    </a:lnTo>
                    <a:lnTo>
                      <a:pt x="4813" y="3704"/>
                    </a:lnTo>
                    <a:lnTo>
                      <a:pt x="4667" y="3766"/>
                    </a:lnTo>
                    <a:lnTo>
                      <a:pt x="4750" y="3683"/>
                    </a:lnTo>
                    <a:lnTo>
                      <a:pt x="4876" y="3578"/>
                    </a:lnTo>
                    <a:lnTo>
                      <a:pt x="5064" y="3557"/>
                    </a:lnTo>
                    <a:lnTo>
                      <a:pt x="5043" y="3432"/>
                    </a:lnTo>
                    <a:lnTo>
                      <a:pt x="4855" y="3222"/>
                    </a:lnTo>
                    <a:lnTo>
                      <a:pt x="4750" y="3222"/>
                    </a:lnTo>
                    <a:lnTo>
                      <a:pt x="4625" y="3285"/>
                    </a:lnTo>
                    <a:lnTo>
                      <a:pt x="4478" y="3369"/>
                    </a:lnTo>
                    <a:lnTo>
                      <a:pt x="4332" y="3369"/>
                    </a:lnTo>
                    <a:lnTo>
                      <a:pt x="4416" y="3348"/>
                    </a:lnTo>
                    <a:lnTo>
                      <a:pt x="4457" y="3285"/>
                    </a:lnTo>
                    <a:lnTo>
                      <a:pt x="4520" y="3264"/>
                    </a:lnTo>
                    <a:lnTo>
                      <a:pt x="4562" y="3180"/>
                    </a:lnTo>
                    <a:lnTo>
                      <a:pt x="4541" y="3097"/>
                    </a:lnTo>
                    <a:lnTo>
                      <a:pt x="4416" y="3055"/>
                    </a:lnTo>
                    <a:lnTo>
                      <a:pt x="4206" y="3055"/>
                    </a:lnTo>
                    <a:lnTo>
                      <a:pt x="4081" y="2929"/>
                    </a:lnTo>
                    <a:lnTo>
                      <a:pt x="4081" y="2846"/>
                    </a:lnTo>
                    <a:lnTo>
                      <a:pt x="4039" y="2678"/>
                    </a:lnTo>
                    <a:lnTo>
                      <a:pt x="3809" y="2448"/>
                    </a:lnTo>
                    <a:lnTo>
                      <a:pt x="3725" y="2427"/>
                    </a:lnTo>
                    <a:lnTo>
                      <a:pt x="3662" y="2448"/>
                    </a:lnTo>
                    <a:lnTo>
                      <a:pt x="3558" y="2364"/>
                    </a:lnTo>
                    <a:lnTo>
                      <a:pt x="3516" y="2155"/>
                    </a:lnTo>
                    <a:lnTo>
                      <a:pt x="3369" y="2009"/>
                    </a:lnTo>
                    <a:lnTo>
                      <a:pt x="3160" y="1883"/>
                    </a:lnTo>
                    <a:lnTo>
                      <a:pt x="3035" y="1883"/>
                    </a:lnTo>
                    <a:lnTo>
                      <a:pt x="2993" y="1925"/>
                    </a:lnTo>
                    <a:lnTo>
                      <a:pt x="2930" y="1883"/>
                    </a:lnTo>
                    <a:lnTo>
                      <a:pt x="2888" y="1716"/>
                    </a:lnTo>
                    <a:lnTo>
                      <a:pt x="2825" y="1800"/>
                    </a:lnTo>
                    <a:lnTo>
                      <a:pt x="2763" y="1716"/>
                    </a:lnTo>
                    <a:lnTo>
                      <a:pt x="2763" y="1528"/>
                    </a:lnTo>
                    <a:lnTo>
                      <a:pt x="2658" y="1402"/>
                    </a:lnTo>
                    <a:lnTo>
                      <a:pt x="2533" y="1381"/>
                    </a:lnTo>
                    <a:lnTo>
                      <a:pt x="2470" y="1297"/>
                    </a:lnTo>
                    <a:lnTo>
                      <a:pt x="2135" y="1088"/>
                    </a:lnTo>
                    <a:lnTo>
                      <a:pt x="2030" y="1088"/>
                    </a:lnTo>
                    <a:lnTo>
                      <a:pt x="1905" y="942"/>
                    </a:lnTo>
                    <a:lnTo>
                      <a:pt x="1779" y="900"/>
                    </a:lnTo>
                    <a:lnTo>
                      <a:pt x="1737" y="837"/>
                    </a:lnTo>
                    <a:lnTo>
                      <a:pt x="1716" y="649"/>
                    </a:lnTo>
                    <a:lnTo>
                      <a:pt x="1612" y="586"/>
                    </a:lnTo>
                    <a:lnTo>
                      <a:pt x="1528" y="460"/>
                    </a:lnTo>
                    <a:lnTo>
                      <a:pt x="1486" y="439"/>
                    </a:lnTo>
                    <a:lnTo>
                      <a:pt x="1403" y="272"/>
                    </a:lnTo>
                    <a:lnTo>
                      <a:pt x="1277" y="230"/>
                    </a:lnTo>
                    <a:lnTo>
                      <a:pt x="1152" y="230"/>
                    </a:lnTo>
                    <a:lnTo>
                      <a:pt x="1068" y="251"/>
                    </a:lnTo>
                    <a:lnTo>
                      <a:pt x="1005" y="209"/>
                    </a:lnTo>
                    <a:lnTo>
                      <a:pt x="859" y="209"/>
                    </a:lnTo>
                    <a:lnTo>
                      <a:pt x="670" y="251"/>
                    </a:lnTo>
                    <a:lnTo>
                      <a:pt x="587" y="209"/>
                    </a:lnTo>
                    <a:lnTo>
                      <a:pt x="336" y="21"/>
                    </a:lnTo>
                    <a:lnTo>
                      <a:pt x="10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 name="Google Shape;533;p45">
              <a:extLst>
                <a:ext uri="{FF2B5EF4-FFF2-40B4-BE49-F238E27FC236}">
                  <a16:creationId xmlns:a16="http://schemas.microsoft.com/office/drawing/2014/main" id="{54C39B1F-03F8-497F-841F-E870D8F22BDC}"/>
                </a:ext>
              </a:extLst>
            </p:cNvPr>
            <p:cNvSpPr/>
            <p:nvPr/>
          </p:nvSpPr>
          <p:spPr>
            <a:xfrm>
              <a:off x="4437231" y="3100607"/>
              <a:ext cx="29912" cy="37370"/>
            </a:xfrm>
            <a:custGeom>
              <a:avLst/>
              <a:gdLst/>
              <a:ahLst/>
              <a:cxnLst/>
              <a:rect l="l" t="t" r="r" b="b"/>
              <a:pathLst>
                <a:path w="2512" h="3286" extrusionOk="0">
                  <a:moveTo>
                    <a:pt x="126" y="0"/>
                  </a:moveTo>
                  <a:lnTo>
                    <a:pt x="42" y="84"/>
                  </a:lnTo>
                  <a:lnTo>
                    <a:pt x="0" y="210"/>
                  </a:lnTo>
                  <a:lnTo>
                    <a:pt x="126" y="419"/>
                  </a:lnTo>
                  <a:lnTo>
                    <a:pt x="189" y="879"/>
                  </a:lnTo>
                  <a:lnTo>
                    <a:pt x="251" y="1047"/>
                  </a:lnTo>
                  <a:lnTo>
                    <a:pt x="314" y="1172"/>
                  </a:lnTo>
                  <a:lnTo>
                    <a:pt x="314" y="1360"/>
                  </a:lnTo>
                  <a:lnTo>
                    <a:pt x="251" y="1402"/>
                  </a:lnTo>
                  <a:lnTo>
                    <a:pt x="293" y="1507"/>
                  </a:lnTo>
                  <a:lnTo>
                    <a:pt x="356" y="1611"/>
                  </a:lnTo>
                  <a:lnTo>
                    <a:pt x="335" y="1674"/>
                  </a:lnTo>
                  <a:lnTo>
                    <a:pt x="419" y="1758"/>
                  </a:lnTo>
                  <a:lnTo>
                    <a:pt x="565" y="1863"/>
                  </a:lnTo>
                  <a:lnTo>
                    <a:pt x="649" y="2009"/>
                  </a:lnTo>
                  <a:lnTo>
                    <a:pt x="754" y="2072"/>
                  </a:lnTo>
                  <a:lnTo>
                    <a:pt x="837" y="2176"/>
                  </a:lnTo>
                  <a:lnTo>
                    <a:pt x="754" y="2281"/>
                  </a:lnTo>
                  <a:lnTo>
                    <a:pt x="733" y="2344"/>
                  </a:lnTo>
                  <a:lnTo>
                    <a:pt x="816" y="2407"/>
                  </a:lnTo>
                  <a:lnTo>
                    <a:pt x="1005" y="2490"/>
                  </a:lnTo>
                  <a:lnTo>
                    <a:pt x="1193" y="2616"/>
                  </a:lnTo>
                  <a:lnTo>
                    <a:pt x="1172" y="2720"/>
                  </a:lnTo>
                  <a:lnTo>
                    <a:pt x="1339" y="2867"/>
                  </a:lnTo>
                  <a:lnTo>
                    <a:pt x="1486" y="2867"/>
                  </a:lnTo>
                  <a:lnTo>
                    <a:pt x="1528" y="2909"/>
                  </a:lnTo>
                  <a:lnTo>
                    <a:pt x="1611" y="3013"/>
                  </a:lnTo>
                  <a:lnTo>
                    <a:pt x="1800" y="3118"/>
                  </a:lnTo>
                  <a:lnTo>
                    <a:pt x="1988" y="3139"/>
                  </a:lnTo>
                  <a:lnTo>
                    <a:pt x="2051" y="3223"/>
                  </a:lnTo>
                  <a:lnTo>
                    <a:pt x="2197" y="3264"/>
                  </a:lnTo>
                  <a:lnTo>
                    <a:pt x="2218" y="3244"/>
                  </a:lnTo>
                  <a:lnTo>
                    <a:pt x="2281" y="3285"/>
                  </a:lnTo>
                  <a:lnTo>
                    <a:pt x="2386" y="3223"/>
                  </a:lnTo>
                  <a:lnTo>
                    <a:pt x="2386" y="3181"/>
                  </a:lnTo>
                  <a:lnTo>
                    <a:pt x="2344" y="3181"/>
                  </a:lnTo>
                  <a:lnTo>
                    <a:pt x="2386" y="3118"/>
                  </a:lnTo>
                  <a:lnTo>
                    <a:pt x="2323" y="3076"/>
                  </a:lnTo>
                  <a:lnTo>
                    <a:pt x="2407" y="3118"/>
                  </a:lnTo>
                  <a:lnTo>
                    <a:pt x="2407" y="3181"/>
                  </a:lnTo>
                  <a:lnTo>
                    <a:pt x="2407" y="3223"/>
                  </a:lnTo>
                  <a:lnTo>
                    <a:pt x="2511" y="3244"/>
                  </a:lnTo>
                  <a:lnTo>
                    <a:pt x="2511" y="3118"/>
                  </a:lnTo>
                  <a:lnTo>
                    <a:pt x="2386" y="2846"/>
                  </a:lnTo>
                  <a:lnTo>
                    <a:pt x="2344" y="2846"/>
                  </a:lnTo>
                  <a:lnTo>
                    <a:pt x="2344" y="2804"/>
                  </a:lnTo>
                  <a:lnTo>
                    <a:pt x="2323" y="2762"/>
                  </a:lnTo>
                  <a:lnTo>
                    <a:pt x="2281" y="2741"/>
                  </a:lnTo>
                  <a:lnTo>
                    <a:pt x="2239" y="2553"/>
                  </a:lnTo>
                  <a:lnTo>
                    <a:pt x="2281" y="2511"/>
                  </a:lnTo>
                  <a:lnTo>
                    <a:pt x="2239" y="2448"/>
                  </a:lnTo>
                  <a:lnTo>
                    <a:pt x="2176" y="2448"/>
                  </a:lnTo>
                  <a:lnTo>
                    <a:pt x="2009" y="2344"/>
                  </a:lnTo>
                  <a:lnTo>
                    <a:pt x="1967" y="2197"/>
                  </a:lnTo>
                  <a:lnTo>
                    <a:pt x="1967" y="1904"/>
                  </a:lnTo>
                  <a:lnTo>
                    <a:pt x="1904" y="1821"/>
                  </a:lnTo>
                  <a:lnTo>
                    <a:pt x="1904" y="1716"/>
                  </a:lnTo>
                  <a:lnTo>
                    <a:pt x="1925" y="1674"/>
                  </a:lnTo>
                  <a:lnTo>
                    <a:pt x="1904" y="1381"/>
                  </a:lnTo>
                  <a:lnTo>
                    <a:pt x="1967" y="1339"/>
                  </a:lnTo>
                  <a:lnTo>
                    <a:pt x="1904" y="1088"/>
                  </a:lnTo>
                  <a:lnTo>
                    <a:pt x="1779" y="879"/>
                  </a:lnTo>
                  <a:lnTo>
                    <a:pt x="1360" y="461"/>
                  </a:lnTo>
                  <a:lnTo>
                    <a:pt x="1277" y="314"/>
                  </a:lnTo>
                  <a:lnTo>
                    <a:pt x="1235" y="335"/>
                  </a:lnTo>
                  <a:lnTo>
                    <a:pt x="1172" y="398"/>
                  </a:lnTo>
                  <a:lnTo>
                    <a:pt x="1088" y="398"/>
                  </a:lnTo>
                  <a:lnTo>
                    <a:pt x="1067" y="419"/>
                  </a:lnTo>
                  <a:lnTo>
                    <a:pt x="1067" y="523"/>
                  </a:lnTo>
                  <a:lnTo>
                    <a:pt x="984" y="565"/>
                  </a:lnTo>
                  <a:lnTo>
                    <a:pt x="921" y="523"/>
                  </a:lnTo>
                  <a:lnTo>
                    <a:pt x="816" y="523"/>
                  </a:lnTo>
                  <a:lnTo>
                    <a:pt x="670" y="628"/>
                  </a:lnTo>
                  <a:lnTo>
                    <a:pt x="523" y="607"/>
                  </a:lnTo>
                  <a:lnTo>
                    <a:pt x="523" y="523"/>
                  </a:lnTo>
                  <a:lnTo>
                    <a:pt x="607" y="440"/>
                  </a:lnTo>
                  <a:lnTo>
                    <a:pt x="607" y="251"/>
                  </a:lnTo>
                  <a:lnTo>
                    <a:pt x="544" y="189"/>
                  </a:lnTo>
                  <a:lnTo>
                    <a:pt x="419" y="189"/>
                  </a:lnTo>
                  <a:lnTo>
                    <a:pt x="398" y="126"/>
                  </a:lnTo>
                  <a:lnTo>
                    <a:pt x="231" y="84"/>
                  </a:lnTo>
                  <a:lnTo>
                    <a:pt x="12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34;p45">
              <a:extLst>
                <a:ext uri="{FF2B5EF4-FFF2-40B4-BE49-F238E27FC236}">
                  <a16:creationId xmlns:a16="http://schemas.microsoft.com/office/drawing/2014/main" id="{8478C0CF-8349-437D-BD6D-9541CDCC1512}"/>
                </a:ext>
              </a:extLst>
            </p:cNvPr>
            <p:cNvSpPr/>
            <p:nvPr/>
          </p:nvSpPr>
          <p:spPr>
            <a:xfrm>
              <a:off x="4503746" y="3099174"/>
              <a:ext cx="65289" cy="42135"/>
            </a:xfrm>
            <a:custGeom>
              <a:avLst/>
              <a:gdLst/>
              <a:ahLst/>
              <a:cxnLst/>
              <a:rect l="l" t="t" r="r" b="b"/>
              <a:pathLst>
                <a:path w="5483" h="3705" extrusionOk="0">
                  <a:moveTo>
                    <a:pt x="4186" y="1"/>
                  </a:moveTo>
                  <a:lnTo>
                    <a:pt x="4144" y="22"/>
                  </a:lnTo>
                  <a:lnTo>
                    <a:pt x="4165" y="126"/>
                  </a:lnTo>
                  <a:lnTo>
                    <a:pt x="4039" y="252"/>
                  </a:lnTo>
                  <a:lnTo>
                    <a:pt x="3976" y="231"/>
                  </a:lnTo>
                  <a:lnTo>
                    <a:pt x="4039" y="126"/>
                  </a:lnTo>
                  <a:lnTo>
                    <a:pt x="4018" y="43"/>
                  </a:lnTo>
                  <a:lnTo>
                    <a:pt x="3935" y="43"/>
                  </a:lnTo>
                  <a:lnTo>
                    <a:pt x="3851" y="273"/>
                  </a:lnTo>
                  <a:lnTo>
                    <a:pt x="3767" y="315"/>
                  </a:lnTo>
                  <a:lnTo>
                    <a:pt x="3642" y="587"/>
                  </a:lnTo>
                  <a:lnTo>
                    <a:pt x="3642" y="754"/>
                  </a:lnTo>
                  <a:lnTo>
                    <a:pt x="3432" y="963"/>
                  </a:lnTo>
                  <a:lnTo>
                    <a:pt x="3328" y="963"/>
                  </a:lnTo>
                  <a:lnTo>
                    <a:pt x="3140" y="1005"/>
                  </a:lnTo>
                  <a:lnTo>
                    <a:pt x="3098" y="1089"/>
                  </a:lnTo>
                  <a:lnTo>
                    <a:pt x="3181" y="1089"/>
                  </a:lnTo>
                  <a:lnTo>
                    <a:pt x="3119" y="1152"/>
                  </a:lnTo>
                  <a:lnTo>
                    <a:pt x="3181" y="1173"/>
                  </a:lnTo>
                  <a:lnTo>
                    <a:pt x="3307" y="1152"/>
                  </a:lnTo>
                  <a:lnTo>
                    <a:pt x="3244" y="1214"/>
                  </a:lnTo>
                  <a:lnTo>
                    <a:pt x="3181" y="1277"/>
                  </a:lnTo>
                  <a:lnTo>
                    <a:pt x="3140" y="1298"/>
                  </a:lnTo>
                  <a:lnTo>
                    <a:pt x="3140" y="1319"/>
                  </a:lnTo>
                  <a:lnTo>
                    <a:pt x="3223" y="1528"/>
                  </a:lnTo>
                  <a:lnTo>
                    <a:pt x="3181" y="1633"/>
                  </a:lnTo>
                  <a:lnTo>
                    <a:pt x="3098" y="1591"/>
                  </a:lnTo>
                  <a:lnTo>
                    <a:pt x="3098" y="1465"/>
                  </a:lnTo>
                  <a:lnTo>
                    <a:pt x="3077" y="1361"/>
                  </a:lnTo>
                  <a:lnTo>
                    <a:pt x="3035" y="1361"/>
                  </a:lnTo>
                  <a:lnTo>
                    <a:pt x="3035" y="1319"/>
                  </a:lnTo>
                  <a:lnTo>
                    <a:pt x="2993" y="1319"/>
                  </a:lnTo>
                  <a:lnTo>
                    <a:pt x="2930" y="1424"/>
                  </a:lnTo>
                  <a:lnTo>
                    <a:pt x="2972" y="1675"/>
                  </a:lnTo>
                  <a:lnTo>
                    <a:pt x="2909" y="1717"/>
                  </a:lnTo>
                  <a:lnTo>
                    <a:pt x="2805" y="1612"/>
                  </a:lnTo>
                  <a:lnTo>
                    <a:pt x="2700" y="1465"/>
                  </a:lnTo>
                  <a:lnTo>
                    <a:pt x="2658" y="1465"/>
                  </a:lnTo>
                  <a:lnTo>
                    <a:pt x="2554" y="1403"/>
                  </a:lnTo>
                  <a:lnTo>
                    <a:pt x="2470" y="1507"/>
                  </a:lnTo>
                  <a:lnTo>
                    <a:pt x="2470" y="1633"/>
                  </a:lnTo>
                  <a:lnTo>
                    <a:pt x="2344" y="1779"/>
                  </a:lnTo>
                  <a:lnTo>
                    <a:pt x="2261" y="1884"/>
                  </a:lnTo>
                  <a:lnTo>
                    <a:pt x="2093" y="2030"/>
                  </a:lnTo>
                  <a:lnTo>
                    <a:pt x="2072" y="2135"/>
                  </a:lnTo>
                  <a:lnTo>
                    <a:pt x="1926" y="2323"/>
                  </a:lnTo>
                  <a:lnTo>
                    <a:pt x="1779" y="2449"/>
                  </a:lnTo>
                  <a:lnTo>
                    <a:pt x="1319" y="2554"/>
                  </a:lnTo>
                  <a:lnTo>
                    <a:pt x="1256" y="2574"/>
                  </a:lnTo>
                  <a:lnTo>
                    <a:pt x="1298" y="2742"/>
                  </a:lnTo>
                  <a:lnTo>
                    <a:pt x="1340" y="2784"/>
                  </a:lnTo>
                  <a:lnTo>
                    <a:pt x="1256" y="2763"/>
                  </a:lnTo>
                  <a:lnTo>
                    <a:pt x="1173" y="2826"/>
                  </a:lnTo>
                  <a:lnTo>
                    <a:pt x="1047" y="2846"/>
                  </a:lnTo>
                  <a:lnTo>
                    <a:pt x="984" y="2888"/>
                  </a:lnTo>
                  <a:lnTo>
                    <a:pt x="943" y="3035"/>
                  </a:lnTo>
                  <a:lnTo>
                    <a:pt x="943" y="3181"/>
                  </a:lnTo>
                  <a:lnTo>
                    <a:pt x="838" y="3349"/>
                  </a:lnTo>
                  <a:lnTo>
                    <a:pt x="838" y="3370"/>
                  </a:lnTo>
                  <a:lnTo>
                    <a:pt x="629" y="3349"/>
                  </a:lnTo>
                  <a:lnTo>
                    <a:pt x="399" y="3265"/>
                  </a:lnTo>
                  <a:lnTo>
                    <a:pt x="210" y="3265"/>
                  </a:lnTo>
                  <a:lnTo>
                    <a:pt x="168" y="3181"/>
                  </a:lnTo>
                  <a:lnTo>
                    <a:pt x="64" y="3056"/>
                  </a:lnTo>
                  <a:lnTo>
                    <a:pt x="1" y="3077"/>
                  </a:lnTo>
                  <a:lnTo>
                    <a:pt x="127" y="3286"/>
                  </a:lnTo>
                  <a:lnTo>
                    <a:pt x="315" y="3411"/>
                  </a:lnTo>
                  <a:lnTo>
                    <a:pt x="357" y="3474"/>
                  </a:lnTo>
                  <a:lnTo>
                    <a:pt x="482" y="3579"/>
                  </a:lnTo>
                  <a:lnTo>
                    <a:pt x="503" y="3683"/>
                  </a:lnTo>
                  <a:lnTo>
                    <a:pt x="608" y="3704"/>
                  </a:lnTo>
                  <a:lnTo>
                    <a:pt x="775" y="3662"/>
                  </a:lnTo>
                  <a:lnTo>
                    <a:pt x="796" y="3579"/>
                  </a:lnTo>
                  <a:lnTo>
                    <a:pt x="922" y="3600"/>
                  </a:lnTo>
                  <a:lnTo>
                    <a:pt x="1005" y="3558"/>
                  </a:lnTo>
                  <a:lnTo>
                    <a:pt x="1319" y="3579"/>
                  </a:lnTo>
                  <a:lnTo>
                    <a:pt x="1654" y="3453"/>
                  </a:lnTo>
                  <a:lnTo>
                    <a:pt x="1738" y="3370"/>
                  </a:lnTo>
                  <a:lnTo>
                    <a:pt x="2031" y="3370"/>
                  </a:lnTo>
                  <a:lnTo>
                    <a:pt x="2156" y="3411"/>
                  </a:lnTo>
                  <a:lnTo>
                    <a:pt x="2198" y="3495"/>
                  </a:lnTo>
                  <a:lnTo>
                    <a:pt x="2344" y="3495"/>
                  </a:lnTo>
                  <a:lnTo>
                    <a:pt x="2575" y="3370"/>
                  </a:lnTo>
                  <a:lnTo>
                    <a:pt x="2868" y="3307"/>
                  </a:lnTo>
                  <a:lnTo>
                    <a:pt x="2826" y="3244"/>
                  </a:lnTo>
                  <a:lnTo>
                    <a:pt x="3077" y="2888"/>
                  </a:lnTo>
                  <a:lnTo>
                    <a:pt x="3140" y="2637"/>
                  </a:lnTo>
                  <a:lnTo>
                    <a:pt x="3328" y="2365"/>
                  </a:lnTo>
                  <a:lnTo>
                    <a:pt x="3453" y="1926"/>
                  </a:lnTo>
                  <a:lnTo>
                    <a:pt x="3453" y="1842"/>
                  </a:lnTo>
                  <a:lnTo>
                    <a:pt x="3516" y="1737"/>
                  </a:lnTo>
                  <a:lnTo>
                    <a:pt x="3516" y="1675"/>
                  </a:lnTo>
                  <a:lnTo>
                    <a:pt x="3621" y="1528"/>
                  </a:lnTo>
                  <a:lnTo>
                    <a:pt x="3725" y="1570"/>
                  </a:lnTo>
                  <a:lnTo>
                    <a:pt x="4165" y="1570"/>
                  </a:lnTo>
                  <a:lnTo>
                    <a:pt x="4228" y="1612"/>
                  </a:lnTo>
                  <a:lnTo>
                    <a:pt x="4374" y="1612"/>
                  </a:lnTo>
                  <a:lnTo>
                    <a:pt x="4500" y="1633"/>
                  </a:lnTo>
                  <a:lnTo>
                    <a:pt x="4500" y="1591"/>
                  </a:lnTo>
                  <a:lnTo>
                    <a:pt x="4667" y="1675"/>
                  </a:lnTo>
                  <a:lnTo>
                    <a:pt x="4751" y="1696"/>
                  </a:lnTo>
                  <a:lnTo>
                    <a:pt x="4876" y="1633"/>
                  </a:lnTo>
                  <a:lnTo>
                    <a:pt x="5023" y="1612"/>
                  </a:lnTo>
                  <a:lnTo>
                    <a:pt x="5023" y="1528"/>
                  </a:lnTo>
                  <a:lnTo>
                    <a:pt x="4876" y="1403"/>
                  </a:lnTo>
                  <a:lnTo>
                    <a:pt x="4876" y="1277"/>
                  </a:lnTo>
                  <a:lnTo>
                    <a:pt x="4918" y="1214"/>
                  </a:lnTo>
                  <a:lnTo>
                    <a:pt x="5169" y="1256"/>
                  </a:lnTo>
                  <a:lnTo>
                    <a:pt x="5357" y="1193"/>
                  </a:lnTo>
                  <a:lnTo>
                    <a:pt x="5483" y="1089"/>
                  </a:lnTo>
                  <a:lnTo>
                    <a:pt x="5441" y="1005"/>
                  </a:lnTo>
                  <a:lnTo>
                    <a:pt x="5357" y="1005"/>
                  </a:lnTo>
                  <a:lnTo>
                    <a:pt x="5232" y="984"/>
                  </a:lnTo>
                  <a:lnTo>
                    <a:pt x="5127" y="880"/>
                  </a:lnTo>
                  <a:lnTo>
                    <a:pt x="5023" y="901"/>
                  </a:lnTo>
                  <a:lnTo>
                    <a:pt x="4897" y="775"/>
                  </a:lnTo>
                  <a:lnTo>
                    <a:pt x="4813" y="775"/>
                  </a:lnTo>
                  <a:lnTo>
                    <a:pt x="4709" y="859"/>
                  </a:lnTo>
                  <a:lnTo>
                    <a:pt x="4667" y="796"/>
                  </a:lnTo>
                  <a:lnTo>
                    <a:pt x="4792" y="691"/>
                  </a:lnTo>
                  <a:lnTo>
                    <a:pt x="4709" y="629"/>
                  </a:lnTo>
                  <a:lnTo>
                    <a:pt x="4688" y="649"/>
                  </a:lnTo>
                  <a:lnTo>
                    <a:pt x="4604" y="754"/>
                  </a:lnTo>
                  <a:lnTo>
                    <a:pt x="4562" y="670"/>
                  </a:lnTo>
                  <a:lnTo>
                    <a:pt x="4500" y="670"/>
                  </a:lnTo>
                  <a:lnTo>
                    <a:pt x="4500" y="482"/>
                  </a:lnTo>
                  <a:lnTo>
                    <a:pt x="4604" y="461"/>
                  </a:lnTo>
                  <a:lnTo>
                    <a:pt x="4604" y="377"/>
                  </a:lnTo>
                  <a:lnTo>
                    <a:pt x="4458" y="273"/>
                  </a:lnTo>
                  <a:lnTo>
                    <a:pt x="4437" y="336"/>
                  </a:lnTo>
                  <a:lnTo>
                    <a:pt x="4290" y="231"/>
                  </a:lnTo>
                  <a:lnTo>
                    <a:pt x="4290" y="64"/>
                  </a:lnTo>
                  <a:lnTo>
                    <a:pt x="418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35;p45">
              <a:extLst>
                <a:ext uri="{FF2B5EF4-FFF2-40B4-BE49-F238E27FC236}">
                  <a16:creationId xmlns:a16="http://schemas.microsoft.com/office/drawing/2014/main" id="{932E92A6-01E0-42D3-B613-4CF0B85DF5AF}"/>
                </a:ext>
              </a:extLst>
            </p:cNvPr>
            <p:cNvSpPr/>
            <p:nvPr/>
          </p:nvSpPr>
          <p:spPr>
            <a:xfrm>
              <a:off x="4442708" y="2983061"/>
              <a:ext cx="56823" cy="104945"/>
            </a:xfrm>
            <a:custGeom>
              <a:avLst/>
              <a:gdLst/>
              <a:ahLst/>
              <a:cxnLst/>
              <a:rect l="l" t="t" r="r" b="b"/>
              <a:pathLst>
                <a:path w="4772" h="9228" extrusionOk="0">
                  <a:moveTo>
                    <a:pt x="1821" y="0"/>
                  </a:moveTo>
                  <a:lnTo>
                    <a:pt x="1737" y="84"/>
                  </a:lnTo>
                  <a:lnTo>
                    <a:pt x="1591" y="84"/>
                  </a:lnTo>
                  <a:lnTo>
                    <a:pt x="1465" y="126"/>
                  </a:lnTo>
                  <a:lnTo>
                    <a:pt x="1507" y="314"/>
                  </a:lnTo>
                  <a:lnTo>
                    <a:pt x="1298" y="398"/>
                  </a:lnTo>
                  <a:lnTo>
                    <a:pt x="1193" y="314"/>
                  </a:lnTo>
                  <a:lnTo>
                    <a:pt x="1026" y="377"/>
                  </a:lnTo>
                  <a:lnTo>
                    <a:pt x="1026" y="440"/>
                  </a:lnTo>
                  <a:lnTo>
                    <a:pt x="900" y="502"/>
                  </a:lnTo>
                  <a:lnTo>
                    <a:pt x="879" y="419"/>
                  </a:lnTo>
                  <a:lnTo>
                    <a:pt x="796" y="419"/>
                  </a:lnTo>
                  <a:lnTo>
                    <a:pt x="733" y="502"/>
                  </a:lnTo>
                  <a:lnTo>
                    <a:pt x="607" y="398"/>
                  </a:lnTo>
                  <a:lnTo>
                    <a:pt x="524" y="440"/>
                  </a:lnTo>
                  <a:lnTo>
                    <a:pt x="503" y="544"/>
                  </a:lnTo>
                  <a:lnTo>
                    <a:pt x="419" y="544"/>
                  </a:lnTo>
                  <a:lnTo>
                    <a:pt x="377" y="523"/>
                  </a:lnTo>
                  <a:lnTo>
                    <a:pt x="398" y="440"/>
                  </a:lnTo>
                  <a:lnTo>
                    <a:pt x="315" y="419"/>
                  </a:lnTo>
                  <a:lnTo>
                    <a:pt x="189" y="481"/>
                  </a:lnTo>
                  <a:lnTo>
                    <a:pt x="147" y="523"/>
                  </a:lnTo>
                  <a:lnTo>
                    <a:pt x="105" y="586"/>
                  </a:lnTo>
                  <a:lnTo>
                    <a:pt x="63" y="607"/>
                  </a:lnTo>
                  <a:lnTo>
                    <a:pt x="1" y="628"/>
                  </a:lnTo>
                  <a:lnTo>
                    <a:pt x="63" y="712"/>
                  </a:lnTo>
                  <a:lnTo>
                    <a:pt x="252" y="795"/>
                  </a:lnTo>
                  <a:lnTo>
                    <a:pt x="356" y="942"/>
                  </a:lnTo>
                  <a:lnTo>
                    <a:pt x="461" y="1025"/>
                  </a:lnTo>
                  <a:lnTo>
                    <a:pt x="482" y="1151"/>
                  </a:lnTo>
                  <a:lnTo>
                    <a:pt x="419" y="1235"/>
                  </a:lnTo>
                  <a:lnTo>
                    <a:pt x="628" y="1423"/>
                  </a:lnTo>
                  <a:lnTo>
                    <a:pt x="733" y="1632"/>
                  </a:lnTo>
                  <a:lnTo>
                    <a:pt x="984" y="1632"/>
                  </a:lnTo>
                  <a:lnTo>
                    <a:pt x="1131" y="1674"/>
                  </a:lnTo>
                  <a:lnTo>
                    <a:pt x="1256" y="1590"/>
                  </a:lnTo>
                  <a:lnTo>
                    <a:pt x="1423" y="1590"/>
                  </a:lnTo>
                  <a:lnTo>
                    <a:pt x="1507" y="1695"/>
                  </a:lnTo>
                  <a:lnTo>
                    <a:pt x="1654" y="1737"/>
                  </a:lnTo>
                  <a:lnTo>
                    <a:pt x="1675" y="1841"/>
                  </a:lnTo>
                  <a:lnTo>
                    <a:pt x="1654" y="1946"/>
                  </a:lnTo>
                  <a:lnTo>
                    <a:pt x="1842" y="1988"/>
                  </a:lnTo>
                  <a:lnTo>
                    <a:pt x="1842" y="2072"/>
                  </a:lnTo>
                  <a:lnTo>
                    <a:pt x="1758" y="2092"/>
                  </a:lnTo>
                  <a:lnTo>
                    <a:pt x="1675" y="2302"/>
                  </a:lnTo>
                  <a:lnTo>
                    <a:pt x="1633" y="2385"/>
                  </a:lnTo>
                  <a:lnTo>
                    <a:pt x="1507" y="2385"/>
                  </a:lnTo>
                  <a:lnTo>
                    <a:pt x="1340" y="2469"/>
                  </a:lnTo>
                  <a:lnTo>
                    <a:pt x="1256" y="2469"/>
                  </a:lnTo>
                  <a:lnTo>
                    <a:pt x="1256" y="2532"/>
                  </a:lnTo>
                  <a:lnTo>
                    <a:pt x="1403" y="2699"/>
                  </a:lnTo>
                  <a:lnTo>
                    <a:pt x="1319" y="2783"/>
                  </a:lnTo>
                  <a:lnTo>
                    <a:pt x="1340" y="2846"/>
                  </a:lnTo>
                  <a:lnTo>
                    <a:pt x="1423" y="2846"/>
                  </a:lnTo>
                  <a:lnTo>
                    <a:pt x="1507" y="3013"/>
                  </a:lnTo>
                  <a:lnTo>
                    <a:pt x="1675" y="3013"/>
                  </a:lnTo>
                  <a:lnTo>
                    <a:pt x="1863" y="3118"/>
                  </a:lnTo>
                  <a:lnTo>
                    <a:pt x="1968" y="3118"/>
                  </a:lnTo>
                  <a:lnTo>
                    <a:pt x="2114" y="3327"/>
                  </a:lnTo>
                  <a:lnTo>
                    <a:pt x="2281" y="3411"/>
                  </a:lnTo>
                  <a:lnTo>
                    <a:pt x="2407" y="3557"/>
                  </a:lnTo>
                  <a:lnTo>
                    <a:pt x="2386" y="3641"/>
                  </a:lnTo>
                  <a:lnTo>
                    <a:pt x="2574" y="3850"/>
                  </a:lnTo>
                  <a:lnTo>
                    <a:pt x="2616" y="3976"/>
                  </a:lnTo>
                  <a:lnTo>
                    <a:pt x="2700" y="4038"/>
                  </a:lnTo>
                  <a:lnTo>
                    <a:pt x="2825" y="4038"/>
                  </a:lnTo>
                  <a:lnTo>
                    <a:pt x="2909" y="4143"/>
                  </a:lnTo>
                  <a:lnTo>
                    <a:pt x="2909" y="4206"/>
                  </a:lnTo>
                  <a:lnTo>
                    <a:pt x="2993" y="4289"/>
                  </a:lnTo>
                  <a:lnTo>
                    <a:pt x="3035" y="4289"/>
                  </a:lnTo>
                  <a:lnTo>
                    <a:pt x="3118" y="4310"/>
                  </a:lnTo>
                  <a:lnTo>
                    <a:pt x="3097" y="4415"/>
                  </a:lnTo>
                  <a:lnTo>
                    <a:pt x="3139" y="4478"/>
                  </a:lnTo>
                  <a:lnTo>
                    <a:pt x="3286" y="4478"/>
                  </a:lnTo>
                  <a:lnTo>
                    <a:pt x="3348" y="4582"/>
                  </a:lnTo>
                  <a:lnTo>
                    <a:pt x="3411" y="4603"/>
                  </a:lnTo>
                  <a:lnTo>
                    <a:pt x="3516" y="4561"/>
                  </a:lnTo>
                  <a:lnTo>
                    <a:pt x="3558" y="4624"/>
                  </a:lnTo>
                  <a:lnTo>
                    <a:pt x="3495" y="4708"/>
                  </a:lnTo>
                  <a:lnTo>
                    <a:pt x="3453" y="4875"/>
                  </a:lnTo>
                  <a:lnTo>
                    <a:pt x="3516" y="4938"/>
                  </a:lnTo>
                  <a:lnTo>
                    <a:pt x="3600" y="4938"/>
                  </a:lnTo>
                  <a:lnTo>
                    <a:pt x="3600" y="5105"/>
                  </a:lnTo>
                  <a:lnTo>
                    <a:pt x="3432" y="5231"/>
                  </a:lnTo>
                  <a:lnTo>
                    <a:pt x="3453" y="5357"/>
                  </a:lnTo>
                  <a:lnTo>
                    <a:pt x="3495" y="5440"/>
                  </a:lnTo>
                  <a:lnTo>
                    <a:pt x="3516" y="5629"/>
                  </a:lnTo>
                  <a:lnTo>
                    <a:pt x="3411" y="5670"/>
                  </a:lnTo>
                  <a:lnTo>
                    <a:pt x="3390" y="5670"/>
                  </a:lnTo>
                  <a:lnTo>
                    <a:pt x="3453" y="5859"/>
                  </a:lnTo>
                  <a:lnTo>
                    <a:pt x="3558" y="5921"/>
                  </a:lnTo>
                  <a:lnTo>
                    <a:pt x="3662" y="6152"/>
                  </a:lnTo>
                  <a:lnTo>
                    <a:pt x="3641" y="6340"/>
                  </a:lnTo>
                  <a:lnTo>
                    <a:pt x="3662" y="6445"/>
                  </a:lnTo>
                  <a:lnTo>
                    <a:pt x="3641" y="6591"/>
                  </a:lnTo>
                  <a:lnTo>
                    <a:pt x="3662" y="6717"/>
                  </a:lnTo>
                  <a:lnTo>
                    <a:pt x="3558" y="6905"/>
                  </a:lnTo>
                  <a:lnTo>
                    <a:pt x="3495" y="6926"/>
                  </a:lnTo>
                  <a:lnTo>
                    <a:pt x="3453" y="7010"/>
                  </a:lnTo>
                  <a:lnTo>
                    <a:pt x="3307" y="7072"/>
                  </a:lnTo>
                  <a:lnTo>
                    <a:pt x="3139" y="7177"/>
                  </a:lnTo>
                  <a:lnTo>
                    <a:pt x="3076" y="7282"/>
                  </a:lnTo>
                  <a:lnTo>
                    <a:pt x="2867" y="7282"/>
                  </a:lnTo>
                  <a:lnTo>
                    <a:pt x="2763" y="7344"/>
                  </a:lnTo>
                  <a:lnTo>
                    <a:pt x="2784" y="7554"/>
                  </a:lnTo>
                  <a:lnTo>
                    <a:pt x="2909" y="7595"/>
                  </a:lnTo>
                  <a:lnTo>
                    <a:pt x="3014" y="7700"/>
                  </a:lnTo>
                  <a:lnTo>
                    <a:pt x="2993" y="7763"/>
                  </a:lnTo>
                  <a:lnTo>
                    <a:pt x="3035" y="7909"/>
                  </a:lnTo>
                  <a:lnTo>
                    <a:pt x="2867" y="7909"/>
                  </a:lnTo>
                  <a:lnTo>
                    <a:pt x="2825" y="7826"/>
                  </a:lnTo>
                  <a:lnTo>
                    <a:pt x="2721" y="7763"/>
                  </a:lnTo>
                  <a:lnTo>
                    <a:pt x="2449" y="7826"/>
                  </a:lnTo>
                  <a:lnTo>
                    <a:pt x="2386" y="7805"/>
                  </a:lnTo>
                  <a:lnTo>
                    <a:pt x="2260" y="7805"/>
                  </a:lnTo>
                  <a:lnTo>
                    <a:pt x="2198" y="7951"/>
                  </a:lnTo>
                  <a:lnTo>
                    <a:pt x="2072" y="7972"/>
                  </a:lnTo>
                  <a:lnTo>
                    <a:pt x="1968" y="8118"/>
                  </a:lnTo>
                  <a:lnTo>
                    <a:pt x="1988" y="8139"/>
                  </a:lnTo>
                  <a:lnTo>
                    <a:pt x="1988" y="8244"/>
                  </a:lnTo>
                  <a:lnTo>
                    <a:pt x="1988" y="8265"/>
                  </a:lnTo>
                  <a:lnTo>
                    <a:pt x="2093" y="8286"/>
                  </a:lnTo>
                  <a:lnTo>
                    <a:pt x="2156" y="8265"/>
                  </a:lnTo>
                  <a:lnTo>
                    <a:pt x="2198" y="8286"/>
                  </a:lnTo>
                  <a:lnTo>
                    <a:pt x="2281" y="8265"/>
                  </a:lnTo>
                  <a:lnTo>
                    <a:pt x="2407" y="8286"/>
                  </a:lnTo>
                  <a:lnTo>
                    <a:pt x="2491" y="8265"/>
                  </a:lnTo>
                  <a:lnTo>
                    <a:pt x="2449" y="8328"/>
                  </a:lnTo>
                  <a:lnTo>
                    <a:pt x="2281" y="8453"/>
                  </a:lnTo>
                  <a:lnTo>
                    <a:pt x="2198" y="8579"/>
                  </a:lnTo>
                  <a:lnTo>
                    <a:pt x="2198" y="8767"/>
                  </a:lnTo>
                  <a:lnTo>
                    <a:pt x="2177" y="8851"/>
                  </a:lnTo>
                  <a:lnTo>
                    <a:pt x="2240" y="8851"/>
                  </a:lnTo>
                  <a:lnTo>
                    <a:pt x="2198" y="8872"/>
                  </a:lnTo>
                  <a:lnTo>
                    <a:pt x="2198" y="9018"/>
                  </a:lnTo>
                  <a:lnTo>
                    <a:pt x="2281" y="9081"/>
                  </a:lnTo>
                  <a:lnTo>
                    <a:pt x="2344" y="9060"/>
                  </a:lnTo>
                  <a:lnTo>
                    <a:pt x="2344" y="9060"/>
                  </a:lnTo>
                  <a:lnTo>
                    <a:pt x="2281" y="9123"/>
                  </a:lnTo>
                  <a:lnTo>
                    <a:pt x="2177" y="9165"/>
                  </a:lnTo>
                  <a:lnTo>
                    <a:pt x="2072" y="9227"/>
                  </a:lnTo>
                  <a:lnTo>
                    <a:pt x="2240" y="9227"/>
                  </a:lnTo>
                  <a:lnTo>
                    <a:pt x="2470" y="9123"/>
                  </a:lnTo>
                  <a:lnTo>
                    <a:pt x="2470" y="9102"/>
                  </a:lnTo>
                  <a:lnTo>
                    <a:pt x="2491" y="9102"/>
                  </a:lnTo>
                  <a:lnTo>
                    <a:pt x="2574" y="9018"/>
                  </a:lnTo>
                  <a:lnTo>
                    <a:pt x="2595" y="8914"/>
                  </a:lnTo>
                  <a:lnTo>
                    <a:pt x="2616" y="8851"/>
                  </a:lnTo>
                  <a:lnTo>
                    <a:pt x="2700" y="8872"/>
                  </a:lnTo>
                  <a:lnTo>
                    <a:pt x="2721" y="8851"/>
                  </a:lnTo>
                  <a:lnTo>
                    <a:pt x="2867" y="8746"/>
                  </a:lnTo>
                  <a:lnTo>
                    <a:pt x="2909" y="8746"/>
                  </a:lnTo>
                  <a:lnTo>
                    <a:pt x="2930" y="8683"/>
                  </a:lnTo>
                  <a:lnTo>
                    <a:pt x="2993" y="8662"/>
                  </a:lnTo>
                  <a:lnTo>
                    <a:pt x="2972" y="8600"/>
                  </a:lnTo>
                  <a:lnTo>
                    <a:pt x="2972" y="8579"/>
                  </a:lnTo>
                  <a:lnTo>
                    <a:pt x="2930" y="8495"/>
                  </a:lnTo>
                  <a:lnTo>
                    <a:pt x="2993" y="8495"/>
                  </a:lnTo>
                  <a:lnTo>
                    <a:pt x="3035" y="8558"/>
                  </a:lnTo>
                  <a:lnTo>
                    <a:pt x="3097" y="8579"/>
                  </a:lnTo>
                  <a:lnTo>
                    <a:pt x="3139" y="8537"/>
                  </a:lnTo>
                  <a:lnTo>
                    <a:pt x="3139" y="8453"/>
                  </a:lnTo>
                  <a:lnTo>
                    <a:pt x="3035" y="8349"/>
                  </a:lnTo>
                  <a:lnTo>
                    <a:pt x="3160" y="8453"/>
                  </a:lnTo>
                  <a:lnTo>
                    <a:pt x="3244" y="8390"/>
                  </a:lnTo>
                  <a:lnTo>
                    <a:pt x="3223" y="8286"/>
                  </a:lnTo>
                  <a:lnTo>
                    <a:pt x="3244" y="8244"/>
                  </a:lnTo>
                  <a:lnTo>
                    <a:pt x="3097" y="8181"/>
                  </a:lnTo>
                  <a:lnTo>
                    <a:pt x="3160" y="8181"/>
                  </a:lnTo>
                  <a:lnTo>
                    <a:pt x="3223" y="8160"/>
                  </a:lnTo>
                  <a:lnTo>
                    <a:pt x="3223" y="8139"/>
                  </a:lnTo>
                  <a:lnTo>
                    <a:pt x="3139" y="8077"/>
                  </a:lnTo>
                  <a:lnTo>
                    <a:pt x="3244" y="8118"/>
                  </a:lnTo>
                  <a:lnTo>
                    <a:pt x="3286" y="8077"/>
                  </a:lnTo>
                  <a:lnTo>
                    <a:pt x="3307" y="8014"/>
                  </a:lnTo>
                  <a:lnTo>
                    <a:pt x="3307" y="8077"/>
                  </a:lnTo>
                  <a:lnTo>
                    <a:pt x="3286" y="8160"/>
                  </a:lnTo>
                  <a:lnTo>
                    <a:pt x="3307" y="8160"/>
                  </a:lnTo>
                  <a:lnTo>
                    <a:pt x="3411" y="8139"/>
                  </a:lnTo>
                  <a:lnTo>
                    <a:pt x="3495" y="8181"/>
                  </a:lnTo>
                  <a:lnTo>
                    <a:pt x="3620" y="8160"/>
                  </a:lnTo>
                  <a:lnTo>
                    <a:pt x="3872" y="8014"/>
                  </a:lnTo>
                  <a:lnTo>
                    <a:pt x="3955" y="7951"/>
                  </a:lnTo>
                  <a:lnTo>
                    <a:pt x="4060" y="7951"/>
                  </a:lnTo>
                  <a:lnTo>
                    <a:pt x="4060" y="7846"/>
                  </a:lnTo>
                  <a:lnTo>
                    <a:pt x="4164" y="7763"/>
                  </a:lnTo>
                  <a:lnTo>
                    <a:pt x="4269" y="7721"/>
                  </a:lnTo>
                  <a:lnTo>
                    <a:pt x="4395" y="7595"/>
                  </a:lnTo>
                  <a:lnTo>
                    <a:pt x="4457" y="7554"/>
                  </a:lnTo>
                  <a:lnTo>
                    <a:pt x="4478" y="7428"/>
                  </a:lnTo>
                  <a:lnTo>
                    <a:pt x="4541" y="7407"/>
                  </a:lnTo>
                  <a:lnTo>
                    <a:pt x="4604" y="7323"/>
                  </a:lnTo>
                  <a:lnTo>
                    <a:pt x="4583" y="7282"/>
                  </a:lnTo>
                  <a:lnTo>
                    <a:pt x="4604" y="7177"/>
                  </a:lnTo>
                  <a:lnTo>
                    <a:pt x="4541" y="7072"/>
                  </a:lnTo>
                  <a:lnTo>
                    <a:pt x="4646" y="6989"/>
                  </a:lnTo>
                  <a:lnTo>
                    <a:pt x="4646" y="6905"/>
                  </a:lnTo>
                  <a:lnTo>
                    <a:pt x="4688" y="6884"/>
                  </a:lnTo>
                  <a:lnTo>
                    <a:pt x="4688" y="6821"/>
                  </a:lnTo>
                  <a:lnTo>
                    <a:pt x="4646" y="6758"/>
                  </a:lnTo>
                  <a:lnTo>
                    <a:pt x="4646" y="6675"/>
                  </a:lnTo>
                  <a:lnTo>
                    <a:pt x="4688" y="6654"/>
                  </a:lnTo>
                  <a:lnTo>
                    <a:pt x="4709" y="6696"/>
                  </a:lnTo>
                  <a:lnTo>
                    <a:pt x="4709" y="6717"/>
                  </a:lnTo>
                  <a:lnTo>
                    <a:pt x="4729" y="6717"/>
                  </a:lnTo>
                  <a:lnTo>
                    <a:pt x="4771" y="6654"/>
                  </a:lnTo>
                  <a:lnTo>
                    <a:pt x="4688" y="6507"/>
                  </a:lnTo>
                  <a:lnTo>
                    <a:pt x="4667" y="6445"/>
                  </a:lnTo>
                  <a:lnTo>
                    <a:pt x="4604" y="6403"/>
                  </a:lnTo>
                  <a:lnTo>
                    <a:pt x="4604" y="6361"/>
                  </a:lnTo>
                  <a:lnTo>
                    <a:pt x="4583" y="6194"/>
                  </a:lnTo>
                  <a:lnTo>
                    <a:pt x="4604" y="6173"/>
                  </a:lnTo>
                  <a:lnTo>
                    <a:pt x="4562" y="6068"/>
                  </a:lnTo>
                  <a:lnTo>
                    <a:pt x="4583" y="6026"/>
                  </a:lnTo>
                  <a:lnTo>
                    <a:pt x="4583" y="5921"/>
                  </a:lnTo>
                  <a:lnTo>
                    <a:pt x="4541" y="5859"/>
                  </a:lnTo>
                  <a:lnTo>
                    <a:pt x="4499" y="5670"/>
                  </a:lnTo>
                  <a:lnTo>
                    <a:pt x="4457" y="5649"/>
                  </a:lnTo>
                  <a:lnTo>
                    <a:pt x="4437" y="5440"/>
                  </a:lnTo>
                  <a:lnTo>
                    <a:pt x="4332" y="5315"/>
                  </a:lnTo>
                  <a:lnTo>
                    <a:pt x="4353" y="5252"/>
                  </a:lnTo>
                  <a:lnTo>
                    <a:pt x="4332" y="5210"/>
                  </a:lnTo>
                  <a:lnTo>
                    <a:pt x="4332" y="5147"/>
                  </a:lnTo>
                  <a:lnTo>
                    <a:pt x="4185" y="5022"/>
                  </a:lnTo>
                  <a:lnTo>
                    <a:pt x="4185" y="4938"/>
                  </a:lnTo>
                  <a:lnTo>
                    <a:pt x="4164" y="4938"/>
                  </a:lnTo>
                  <a:lnTo>
                    <a:pt x="4144" y="4833"/>
                  </a:lnTo>
                  <a:lnTo>
                    <a:pt x="4060" y="4708"/>
                  </a:lnTo>
                  <a:lnTo>
                    <a:pt x="3809" y="4499"/>
                  </a:lnTo>
                  <a:lnTo>
                    <a:pt x="3746" y="4394"/>
                  </a:lnTo>
                  <a:lnTo>
                    <a:pt x="3453" y="4185"/>
                  </a:lnTo>
                  <a:lnTo>
                    <a:pt x="3139" y="4038"/>
                  </a:lnTo>
                  <a:lnTo>
                    <a:pt x="3139" y="3976"/>
                  </a:lnTo>
                  <a:lnTo>
                    <a:pt x="3014" y="3934"/>
                  </a:lnTo>
                  <a:lnTo>
                    <a:pt x="2784" y="3745"/>
                  </a:lnTo>
                  <a:lnTo>
                    <a:pt x="2763" y="3662"/>
                  </a:lnTo>
                  <a:lnTo>
                    <a:pt x="2721" y="3536"/>
                  </a:lnTo>
                  <a:lnTo>
                    <a:pt x="2721" y="3473"/>
                  </a:lnTo>
                  <a:lnTo>
                    <a:pt x="2721" y="3432"/>
                  </a:lnTo>
                  <a:lnTo>
                    <a:pt x="2679" y="3306"/>
                  </a:lnTo>
                  <a:lnTo>
                    <a:pt x="2595" y="3306"/>
                  </a:lnTo>
                  <a:lnTo>
                    <a:pt x="2470" y="3139"/>
                  </a:lnTo>
                  <a:lnTo>
                    <a:pt x="2281" y="3055"/>
                  </a:lnTo>
                  <a:lnTo>
                    <a:pt x="2177" y="3034"/>
                  </a:lnTo>
                  <a:lnTo>
                    <a:pt x="2281" y="2992"/>
                  </a:lnTo>
                  <a:lnTo>
                    <a:pt x="2281" y="2929"/>
                  </a:lnTo>
                  <a:lnTo>
                    <a:pt x="2177" y="2825"/>
                  </a:lnTo>
                  <a:lnTo>
                    <a:pt x="2240" y="2720"/>
                  </a:lnTo>
                  <a:lnTo>
                    <a:pt x="2281" y="2532"/>
                  </a:lnTo>
                  <a:lnTo>
                    <a:pt x="2260" y="2490"/>
                  </a:lnTo>
                  <a:lnTo>
                    <a:pt x="2198" y="2490"/>
                  </a:lnTo>
                  <a:lnTo>
                    <a:pt x="2198" y="2385"/>
                  </a:lnTo>
                  <a:lnTo>
                    <a:pt x="2260" y="2323"/>
                  </a:lnTo>
                  <a:lnTo>
                    <a:pt x="2281" y="2218"/>
                  </a:lnTo>
                  <a:lnTo>
                    <a:pt x="2344" y="2197"/>
                  </a:lnTo>
                  <a:lnTo>
                    <a:pt x="2365" y="2155"/>
                  </a:lnTo>
                  <a:lnTo>
                    <a:pt x="2386" y="2176"/>
                  </a:lnTo>
                  <a:lnTo>
                    <a:pt x="2449" y="2176"/>
                  </a:lnTo>
                  <a:lnTo>
                    <a:pt x="2553" y="2051"/>
                  </a:lnTo>
                  <a:lnTo>
                    <a:pt x="2574" y="2051"/>
                  </a:lnTo>
                  <a:lnTo>
                    <a:pt x="2616" y="1988"/>
                  </a:lnTo>
                  <a:lnTo>
                    <a:pt x="2574" y="1904"/>
                  </a:lnTo>
                  <a:lnTo>
                    <a:pt x="2595" y="1883"/>
                  </a:lnTo>
                  <a:lnTo>
                    <a:pt x="2595" y="1800"/>
                  </a:lnTo>
                  <a:lnTo>
                    <a:pt x="2595" y="1737"/>
                  </a:lnTo>
                  <a:lnTo>
                    <a:pt x="2574" y="1674"/>
                  </a:lnTo>
                  <a:lnTo>
                    <a:pt x="2616" y="1632"/>
                  </a:lnTo>
                  <a:lnTo>
                    <a:pt x="2616" y="1548"/>
                  </a:lnTo>
                  <a:lnTo>
                    <a:pt x="2679" y="1548"/>
                  </a:lnTo>
                  <a:lnTo>
                    <a:pt x="2700" y="1590"/>
                  </a:lnTo>
                  <a:lnTo>
                    <a:pt x="2721" y="1590"/>
                  </a:lnTo>
                  <a:lnTo>
                    <a:pt x="2804" y="1548"/>
                  </a:lnTo>
                  <a:lnTo>
                    <a:pt x="2888" y="1528"/>
                  </a:lnTo>
                  <a:lnTo>
                    <a:pt x="2930" y="1548"/>
                  </a:lnTo>
                  <a:lnTo>
                    <a:pt x="2972" y="1528"/>
                  </a:lnTo>
                  <a:lnTo>
                    <a:pt x="3014" y="1465"/>
                  </a:lnTo>
                  <a:lnTo>
                    <a:pt x="2993" y="1381"/>
                  </a:lnTo>
                  <a:lnTo>
                    <a:pt x="3014" y="1339"/>
                  </a:lnTo>
                  <a:lnTo>
                    <a:pt x="3118" y="1318"/>
                  </a:lnTo>
                  <a:lnTo>
                    <a:pt x="3223" y="1339"/>
                  </a:lnTo>
                  <a:lnTo>
                    <a:pt x="3328" y="1256"/>
                  </a:lnTo>
                  <a:lnTo>
                    <a:pt x="3390" y="1256"/>
                  </a:lnTo>
                  <a:lnTo>
                    <a:pt x="3432" y="1235"/>
                  </a:lnTo>
                  <a:lnTo>
                    <a:pt x="3495" y="1172"/>
                  </a:lnTo>
                  <a:lnTo>
                    <a:pt x="3453" y="1130"/>
                  </a:lnTo>
                  <a:lnTo>
                    <a:pt x="3348" y="1067"/>
                  </a:lnTo>
                  <a:lnTo>
                    <a:pt x="3286" y="1109"/>
                  </a:lnTo>
                  <a:lnTo>
                    <a:pt x="3223" y="1046"/>
                  </a:lnTo>
                  <a:lnTo>
                    <a:pt x="3118" y="1109"/>
                  </a:lnTo>
                  <a:lnTo>
                    <a:pt x="3014" y="1025"/>
                  </a:lnTo>
                  <a:lnTo>
                    <a:pt x="2888" y="1004"/>
                  </a:lnTo>
                  <a:lnTo>
                    <a:pt x="2867" y="900"/>
                  </a:lnTo>
                  <a:lnTo>
                    <a:pt x="2616" y="816"/>
                  </a:lnTo>
                  <a:lnTo>
                    <a:pt x="2595" y="712"/>
                  </a:lnTo>
                  <a:lnTo>
                    <a:pt x="2512" y="691"/>
                  </a:lnTo>
                  <a:lnTo>
                    <a:pt x="2574" y="481"/>
                  </a:lnTo>
                  <a:lnTo>
                    <a:pt x="2679" y="440"/>
                  </a:lnTo>
                  <a:lnTo>
                    <a:pt x="2679" y="335"/>
                  </a:lnTo>
                  <a:lnTo>
                    <a:pt x="2595" y="272"/>
                  </a:lnTo>
                  <a:lnTo>
                    <a:pt x="2449" y="314"/>
                  </a:lnTo>
                  <a:lnTo>
                    <a:pt x="2386" y="272"/>
                  </a:lnTo>
                  <a:lnTo>
                    <a:pt x="2114" y="272"/>
                  </a:lnTo>
                  <a:lnTo>
                    <a:pt x="2072" y="188"/>
                  </a:lnTo>
                  <a:lnTo>
                    <a:pt x="1947" y="168"/>
                  </a:lnTo>
                  <a:lnTo>
                    <a:pt x="1947" y="84"/>
                  </a:lnTo>
                  <a:lnTo>
                    <a:pt x="182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36;p45">
              <a:extLst>
                <a:ext uri="{FF2B5EF4-FFF2-40B4-BE49-F238E27FC236}">
                  <a16:creationId xmlns:a16="http://schemas.microsoft.com/office/drawing/2014/main" id="{3E01EE15-DBC2-41E1-A0AA-C8FB9C4DE161}"/>
                </a:ext>
              </a:extLst>
            </p:cNvPr>
            <p:cNvSpPr/>
            <p:nvPr/>
          </p:nvSpPr>
          <p:spPr>
            <a:xfrm>
              <a:off x="4450186" y="3045644"/>
              <a:ext cx="36139" cy="29750"/>
            </a:xfrm>
            <a:custGeom>
              <a:avLst/>
              <a:gdLst/>
              <a:ahLst/>
              <a:cxnLst/>
              <a:rect l="l" t="t" r="r" b="b"/>
              <a:pathLst>
                <a:path w="3035" h="2616" extrusionOk="0">
                  <a:moveTo>
                    <a:pt x="2407" y="0"/>
                  </a:moveTo>
                  <a:lnTo>
                    <a:pt x="2239" y="42"/>
                  </a:lnTo>
                  <a:lnTo>
                    <a:pt x="2135" y="126"/>
                  </a:lnTo>
                  <a:lnTo>
                    <a:pt x="2260" y="251"/>
                  </a:lnTo>
                  <a:lnTo>
                    <a:pt x="2239" y="356"/>
                  </a:lnTo>
                  <a:lnTo>
                    <a:pt x="2260" y="460"/>
                  </a:lnTo>
                  <a:lnTo>
                    <a:pt x="2260" y="544"/>
                  </a:lnTo>
                  <a:lnTo>
                    <a:pt x="2072" y="481"/>
                  </a:lnTo>
                  <a:lnTo>
                    <a:pt x="1967" y="314"/>
                  </a:lnTo>
                  <a:lnTo>
                    <a:pt x="1821" y="314"/>
                  </a:lnTo>
                  <a:lnTo>
                    <a:pt x="1758" y="230"/>
                  </a:lnTo>
                  <a:lnTo>
                    <a:pt x="1632" y="126"/>
                  </a:lnTo>
                  <a:lnTo>
                    <a:pt x="1549" y="167"/>
                  </a:lnTo>
                  <a:lnTo>
                    <a:pt x="1444" y="105"/>
                  </a:lnTo>
                  <a:lnTo>
                    <a:pt x="1298" y="126"/>
                  </a:lnTo>
                  <a:lnTo>
                    <a:pt x="1151" y="63"/>
                  </a:lnTo>
                  <a:lnTo>
                    <a:pt x="1026" y="63"/>
                  </a:lnTo>
                  <a:lnTo>
                    <a:pt x="879" y="146"/>
                  </a:lnTo>
                  <a:lnTo>
                    <a:pt x="816" y="105"/>
                  </a:lnTo>
                  <a:lnTo>
                    <a:pt x="670" y="105"/>
                  </a:lnTo>
                  <a:lnTo>
                    <a:pt x="398" y="167"/>
                  </a:lnTo>
                  <a:lnTo>
                    <a:pt x="272" y="167"/>
                  </a:lnTo>
                  <a:lnTo>
                    <a:pt x="168" y="335"/>
                  </a:lnTo>
                  <a:lnTo>
                    <a:pt x="105" y="523"/>
                  </a:lnTo>
                  <a:lnTo>
                    <a:pt x="42" y="649"/>
                  </a:lnTo>
                  <a:lnTo>
                    <a:pt x="0" y="858"/>
                  </a:lnTo>
                  <a:lnTo>
                    <a:pt x="63" y="1088"/>
                  </a:lnTo>
                  <a:lnTo>
                    <a:pt x="168" y="1151"/>
                  </a:lnTo>
                  <a:lnTo>
                    <a:pt x="210" y="1255"/>
                  </a:lnTo>
                  <a:lnTo>
                    <a:pt x="189" y="1486"/>
                  </a:lnTo>
                  <a:lnTo>
                    <a:pt x="189" y="1569"/>
                  </a:lnTo>
                  <a:lnTo>
                    <a:pt x="272" y="1632"/>
                  </a:lnTo>
                  <a:lnTo>
                    <a:pt x="272" y="1779"/>
                  </a:lnTo>
                  <a:lnTo>
                    <a:pt x="356" y="1820"/>
                  </a:lnTo>
                  <a:lnTo>
                    <a:pt x="356" y="1925"/>
                  </a:lnTo>
                  <a:lnTo>
                    <a:pt x="419" y="2051"/>
                  </a:lnTo>
                  <a:lnTo>
                    <a:pt x="482" y="2030"/>
                  </a:lnTo>
                  <a:lnTo>
                    <a:pt x="523" y="2113"/>
                  </a:lnTo>
                  <a:lnTo>
                    <a:pt x="503" y="2218"/>
                  </a:lnTo>
                  <a:lnTo>
                    <a:pt x="565" y="2260"/>
                  </a:lnTo>
                  <a:lnTo>
                    <a:pt x="565" y="2364"/>
                  </a:lnTo>
                  <a:lnTo>
                    <a:pt x="733" y="2364"/>
                  </a:lnTo>
                  <a:lnTo>
                    <a:pt x="733" y="2260"/>
                  </a:lnTo>
                  <a:lnTo>
                    <a:pt x="795" y="2218"/>
                  </a:lnTo>
                  <a:lnTo>
                    <a:pt x="837" y="2155"/>
                  </a:lnTo>
                  <a:lnTo>
                    <a:pt x="837" y="2239"/>
                  </a:lnTo>
                  <a:lnTo>
                    <a:pt x="900" y="2323"/>
                  </a:lnTo>
                  <a:lnTo>
                    <a:pt x="879" y="2406"/>
                  </a:lnTo>
                  <a:lnTo>
                    <a:pt x="816" y="2469"/>
                  </a:lnTo>
                  <a:lnTo>
                    <a:pt x="837" y="2553"/>
                  </a:lnTo>
                  <a:lnTo>
                    <a:pt x="879" y="2574"/>
                  </a:lnTo>
                  <a:lnTo>
                    <a:pt x="921" y="2574"/>
                  </a:lnTo>
                  <a:lnTo>
                    <a:pt x="1026" y="2511"/>
                  </a:lnTo>
                  <a:lnTo>
                    <a:pt x="1026" y="2469"/>
                  </a:lnTo>
                  <a:lnTo>
                    <a:pt x="1088" y="2532"/>
                  </a:lnTo>
                  <a:lnTo>
                    <a:pt x="1214" y="2553"/>
                  </a:lnTo>
                  <a:lnTo>
                    <a:pt x="1235" y="2532"/>
                  </a:lnTo>
                  <a:lnTo>
                    <a:pt x="1340" y="2615"/>
                  </a:lnTo>
                  <a:lnTo>
                    <a:pt x="1444" y="2469"/>
                  </a:lnTo>
                  <a:lnTo>
                    <a:pt x="1570" y="2448"/>
                  </a:lnTo>
                  <a:lnTo>
                    <a:pt x="1632" y="2302"/>
                  </a:lnTo>
                  <a:lnTo>
                    <a:pt x="1758" y="2302"/>
                  </a:lnTo>
                  <a:lnTo>
                    <a:pt x="1821" y="2323"/>
                  </a:lnTo>
                  <a:lnTo>
                    <a:pt x="2093" y="2260"/>
                  </a:lnTo>
                  <a:lnTo>
                    <a:pt x="2197" y="2323"/>
                  </a:lnTo>
                  <a:lnTo>
                    <a:pt x="2239" y="2406"/>
                  </a:lnTo>
                  <a:lnTo>
                    <a:pt x="2407" y="2406"/>
                  </a:lnTo>
                  <a:lnTo>
                    <a:pt x="2365" y="2260"/>
                  </a:lnTo>
                  <a:lnTo>
                    <a:pt x="2386" y="2197"/>
                  </a:lnTo>
                  <a:lnTo>
                    <a:pt x="2281" y="2092"/>
                  </a:lnTo>
                  <a:lnTo>
                    <a:pt x="2156" y="2051"/>
                  </a:lnTo>
                  <a:lnTo>
                    <a:pt x="2135" y="1841"/>
                  </a:lnTo>
                  <a:lnTo>
                    <a:pt x="2239" y="1779"/>
                  </a:lnTo>
                  <a:lnTo>
                    <a:pt x="2448" y="1779"/>
                  </a:lnTo>
                  <a:lnTo>
                    <a:pt x="2511" y="1674"/>
                  </a:lnTo>
                  <a:lnTo>
                    <a:pt x="2679" y="1569"/>
                  </a:lnTo>
                  <a:lnTo>
                    <a:pt x="2825" y="1507"/>
                  </a:lnTo>
                  <a:lnTo>
                    <a:pt x="2867" y="1423"/>
                  </a:lnTo>
                  <a:lnTo>
                    <a:pt x="2930" y="1402"/>
                  </a:lnTo>
                  <a:lnTo>
                    <a:pt x="3034" y="1214"/>
                  </a:lnTo>
                  <a:lnTo>
                    <a:pt x="3013" y="1088"/>
                  </a:lnTo>
                  <a:lnTo>
                    <a:pt x="3034" y="942"/>
                  </a:lnTo>
                  <a:lnTo>
                    <a:pt x="3013" y="837"/>
                  </a:lnTo>
                  <a:lnTo>
                    <a:pt x="3034" y="649"/>
                  </a:lnTo>
                  <a:lnTo>
                    <a:pt x="2930" y="418"/>
                  </a:lnTo>
                  <a:lnTo>
                    <a:pt x="2825" y="356"/>
                  </a:lnTo>
                  <a:lnTo>
                    <a:pt x="2762" y="167"/>
                  </a:lnTo>
                  <a:lnTo>
                    <a:pt x="2679" y="167"/>
                  </a:lnTo>
                  <a:lnTo>
                    <a:pt x="2574" y="126"/>
                  </a:lnTo>
                  <a:lnTo>
                    <a:pt x="2469" y="105"/>
                  </a:lnTo>
                  <a:lnTo>
                    <a:pt x="240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37;p45">
              <a:extLst>
                <a:ext uri="{FF2B5EF4-FFF2-40B4-BE49-F238E27FC236}">
                  <a16:creationId xmlns:a16="http://schemas.microsoft.com/office/drawing/2014/main" id="{88252AB6-96E6-43D6-94C9-992F9D5038B2}"/>
                </a:ext>
              </a:extLst>
            </p:cNvPr>
            <p:cNvSpPr/>
            <p:nvPr/>
          </p:nvSpPr>
          <p:spPr>
            <a:xfrm>
              <a:off x="4429753" y="2990191"/>
              <a:ext cx="55822" cy="61650"/>
            </a:xfrm>
            <a:custGeom>
              <a:avLst/>
              <a:gdLst/>
              <a:ahLst/>
              <a:cxnLst/>
              <a:rect l="l" t="t" r="r" b="b"/>
              <a:pathLst>
                <a:path w="4688" h="5421" extrusionOk="0">
                  <a:moveTo>
                    <a:pt x="879" y="1"/>
                  </a:moveTo>
                  <a:lnTo>
                    <a:pt x="879" y="85"/>
                  </a:lnTo>
                  <a:lnTo>
                    <a:pt x="817" y="126"/>
                  </a:lnTo>
                  <a:lnTo>
                    <a:pt x="817" y="336"/>
                  </a:lnTo>
                  <a:lnTo>
                    <a:pt x="859" y="440"/>
                  </a:lnTo>
                  <a:lnTo>
                    <a:pt x="859" y="587"/>
                  </a:lnTo>
                  <a:lnTo>
                    <a:pt x="879" y="733"/>
                  </a:lnTo>
                  <a:lnTo>
                    <a:pt x="775" y="712"/>
                  </a:lnTo>
                  <a:lnTo>
                    <a:pt x="649" y="754"/>
                  </a:lnTo>
                  <a:lnTo>
                    <a:pt x="587" y="649"/>
                  </a:lnTo>
                  <a:lnTo>
                    <a:pt x="524" y="608"/>
                  </a:lnTo>
                  <a:lnTo>
                    <a:pt x="419" y="712"/>
                  </a:lnTo>
                  <a:lnTo>
                    <a:pt x="252" y="733"/>
                  </a:lnTo>
                  <a:lnTo>
                    <a:pt x="231" y="838"/>
                  </a:lnTo>
                  <a:lnTo>
                    <a:pt x="189" y="942"/>
                  </a:lnTo>
                  <a:lnTo>
                    <a:pt x="231" y="1026"/>
                  </a:lnTo>
                  <a:lnTo>
                    <a:pt x="105" y="1110"/>
                  </a:lnTo>
                  <a:lnTo>
                    <a:pt x="43" y="1110"/>
                  </a:lnTo>
                  <a:lnTo>
                    <a:pt x="1" y="1256"/>
                  </a:lnTo>
                  <a:lnTo>
                    <a:pt x="43" y="1382"/>
                  </a:lnTo>
                  <a:lnTo>
                    <a:pt x="210" y="1361"/>
                  </a:lnTo>
                  <a:lnTo>
                    <a:pt x="315" y="1486"/>
                  </a:lnTo>
                  <a:lnTo>
                    <a:pt x="335" y="1675"/>
                  </a:lnTo>
                  <a:lnTo>
                    <a:pt x="252" y="1758"/>
                  </a:lnTo>
                  <a:lnTo>
                    <a:pt x="335" y="1884"/>
                  </a:lnTo>
                  <a:lnTo>
                    <a:pt x="440" y="1947"/>
                  </a:lnTo>
                  <a:lnTo>
                    <a:pt x="524" y="1863"/>
                  </a:lnTo>
                  <a:lnTo>
                    <a:pt x="733" y="1863"/>
                  </a:lnTo>
                  <a:lnTo>
                    <a:pt x="754" y="1968"/>
                  </a:lnTo>
                  <a:lnTo>
                    <a:pt x="670" y="2093"/>
                  </a:lnTo>
                  <a:lnTo>
                    <a:pt x="754" y="2198"/>
                  </a:lnTo>
                  <a:lnTo>
                    <a:pt x="733" y="2281"/>
                  </a:lnTo>
                  <a:lnTo>
                    <a:pt x="670" y="2386"/>
                  </a:lnTo>
                  <a:lnTo>
                    <a:pt x="733" y="2512"/>
                  </a:lnTo>
                  <a:lnTo>
                    <a:pt x="733" y="2721"/>
                  </a:lnTo>
                  <a:lnTo>
                    <a:pt x="733" y="3014"/>
                  </a:lnTo>
                  <a:lnTo>
                    <a:pt x="879" y="2930"/>
                  </a:lnTo>
                  <a:lnTo>
                    <a:pt x="1047" y="2909"/>
                  </a:lnTo>
                  <a:lnTo>
                    <a:pt x="1047" y="2784"/>
                  </a:lnTo>
                  <a:lnTo>
                    <a:pt x="1235" y="2700"/>
                  </a:lnTo>
                  <a:lnTo>
                    <a:pt x="1444" y="2805"/>
                  </a:lnTo>
                  <a:lnTo>
                    <a:pt x="1549" y="2805"/>
                  </a:lnTo>
                  <a:lnTo>
                    <a:pt x="1633" y="2930"/>
                  </a:lnTo>
                  <a:lnTo>
                    <a:pt x="1884" y="2909"/>
                  </a:lnTo>
                  <a:lnTo>
                    <a:pt x="2009" y="2637"/>
                  </a:lnTo>
                  <a:lnTo>
                    <a:pt x="2198" y="2595"/>
                  </a:lnTo>
                  <a:lnTo>
                    <a:pt x="2449" y="2679"/>
                  </a:lnTo>
                  <a:lnTo>
                    <a:pt x="2532" y="2826"/>
                  </a:lnTo>
                  <a:lnTo>
                    <a:pt x="2804" y="3014"/>
                  </a:lnTo>
                  <a:lnTo>
                    <a:pt x="2930" y="3118"/>
                  </a:lnTo>
                  <a:lnTo>
                    <a:pt x="2972" y="3244"/>
                  </a:lnTo>
                  <a:lnTo>
                    <a:pt x="2972" y="3328"/>
                  </a:lnTo>
                  <a:lnTo>
                    <a:pt x="2930" y="3411"/>
                  </a:lnTo>
                  <a:lnTo>
                    <a:pt x="2972" y="3537"/>
                  </a:lnTo>
                  <a:lnTo>
                    <a:pt x="2972" y="3725"/>
                  </a:lnTo>
                  <a:lnTo>
                    <a:pt x="2951" y="3788"/>
                  </a:lnTo>
                  <a:lnTo>
                    <a:pt x="3056" y="3872"/>
                  </a:lnTo>
                  <a:lnTo>
                    <a:pt x="3160" y="3997"/>
                  </a:lnTo>
                  <a:lnTo>
                    <a:pt x="3286" y="3997"/>
                  </a:lnTo>
                  <a:lnTo>
                    <a:pt x="3369" y="4060"/>
                  </a:lnTo>
                  <a:lnTo>
                    <a:pt x="3348" y="4102"/>
                  </a:lnTo>
                  <a:lnTo>
                    <a:pt x="3495" y="4206"/>
                  </a:lnTo>
                  <a:lnTo>
                    <a:pt x="3495" y="4290"/>
                  </a:lnTo>
                  <a:lnTo>
                    <a:pt x="3474" y="4416"/>
                  </a:lnTo>
                  <a:lnTo>
                    <a:pt x="3474" y="4499"/>
                  </a:lnTo>
                  <a:lnTo>
                    <a:pt x="3453" y="4604"/>
                  </a:lnTo>
                  <a:lnTo>
                    <a:pt x="3474" y="4688"/>
                  </a:lnTo>
                  <a:lnTo>
                    <a:pt x="3474" y="4897"/>
                  </a:lnTo>
                  <a:lnTo>
                    <a:pt x="3390" y="4981"/>
                  </a:lnTo>
                  <a:lnTo>
                    <a:pt x="3348" y="5002"/>
                  </a:lnTo>
                  <a:lnTo>
                    <a:pt x="3474" y="5106"/>
                  </a:lnTo>
                  <a:lnTo>
                    <a:pt x="3537" y="5190"/>
                  </a:lnTo>
                  <a:lnTo>
                    <a:pt x="3683" y="5190"/>
                  </a:lnTo>
                  <a:lnTo>
                    <a:pt x="3788" y="5357"/>
                  </a:lnTo>
                  <a:lnTo>
                    <a:pt x="3976" y="5420"/>
                  </a:lnTo>
                  <a:lnTo>
                    <a:pt x="3976" y="5336"/>
                  </a:lnTo>
                  <a:lnTo>
                    <a:pt x="3955" y="5232"/>
                  </a:lnTo>
                  <a:lnTo>
                    <a:pt x="3976" y="5127"/>
                  </a:lnTo>
                  <a:lnTo>
                    <a:pt x="3851" y="5002"/>
                  </a:lnTo>
                  <a:lnTo>
                    <a:pt x="3955" y="4918"/>
                  </a:lnTo>
                  <a:lnTo>
                    <a:pt x="4123" y="4876"/>
                  </a:lnTo>
                  <a:lnTo>
                    <a:pt x="4185" y="4981"/>
                  </a:lnTo>
                  <a:lnTo>
                    <a:pt x="4290" y="5002"/>
                  </a:lnTo>
                  <a:lnTo>
                    <a:pt x="4395" y="5043"/>
                  </a:lnTo>
                  <a:lnTo>
                    <a:pt x="4499" y="5043"/>
                  </a:lnTo>
                  <a:lnTo>
                    <a:pt x="4604" y="5002"/>
                  </a:lnTo>
                  <a:lnTo>
                    <a:pt x="4583" y="4813"/>
                  </a:lnTo>
                  <a:lnTo>
                    <a:pt x="4541" y="4730"/>
                  </a:lnTo>
                  <a:lnTo>
                    <a:pt x="4520" y="4604"/>
                  </a:lnTo>
                  <a:lnTo>
                    <a:pt x="4688" y="4478"/>
                  </a:lnTo>
                  <a:lnTo>
                    <a:pt x="4688" y="4311"/>
                  </a:lnTo>
                  <a:lnTo>
                    <a:pt x="4604" y="4311"/>
                  </a:lnTo>
                  <a:lnTo>
                    <a:pt x="4541" y="4248"/>
                  </a:lnTo>
                  <a:lnTo>
                    <a:pt x="4583" y="4081"/>
                  </a:lnTo>
                  <a:lnTo>
                    <a:pt x="4646" y="3997"/>
                  </a:lnTo>
                  <a:lnTo>
                    <a:pt x="4604" y="3934"/>
                  </a:lnTo>
                  <a:lnTo>
                    <a:pt x="4499" y="3976"/>
                  </a:lnTo>
                  <a:lnTo>
                    <a:pt x="4436" y="3955"/>
                  </a:lnTo>
                  <a:lnTo>
                    <a:pt x="4374" y="3851"/>
                  </a:lnTo>
                  <a:lnTo>
                    <a:pt x="4227" y="3851"/>
                  </a:lnTo>
                  <a:lnTo>
                    <a:pt x="4185" y="3788"/>
                  </a:lnTo>
                  <a:lnTo>
                    <a:pt x="4206" y="3683"/>
                  </a:lnTo>
                  <a:lnTo>
                    <a:pt x="4123" y="3662"/>
                  </a:lnTo>
                  <a:lnTo>
                    <a:pt x="4081" y="3662"/>
                  </a:lnTo>
                  <a:lnTo>
                    <a:pt x="3997" y="3579"/>
                  </a:lnTo>
                  <a:lnTo>
                    <a:pt x="3997" y="3516"/>
                  </a:lnTo>
                  <a:lnTo>
                    <a:pt x="3913" y="3411"/>
                  </a:lnTo>
                  <a:lnTo>
                    <a:pt x="3788" y="3411"/>
                  </a:lnTo>
                  <a:lnTo>
                    <a:pt x="3704" y="3349"/>
                  </a:lnTo>
                  <a:lnTo>
                    <a:pt x="3662" y="3223"/>
                  </a:lnTo>
                  <a:lnTo>
                    <a:pt x="3474" y="3014"/>
                  </a:lnTo>
                  <a:lnTo>
                    <a:pt x="3495" y="2930"/>
                  </a:lnTo>
                  <a:lnTo>
                    <a:pt x="3369" y="2784"/>
                  </a:lnTo>
                  <a:lnTo>
                    <a:pt x="3202" y="2700"/>
                  </a:lnTo>
                  <a:lnTo>
                    <a:pt x="3056" y="2491"/>
                  </a:lnTo>
                  <a:lnTo>
                    <a:pt x="2951" y="2491"/>
                  </a:lnTo>
                  <a:lnTo>
                    <a:pt x="2763" y="2386"/>
                  </a:lnTo>
                  <a:lnTo>
                    <a:pt x="2595" y="2386"/>
                  </a:lnTo>
                  <a:lnTo>
                    <a:pt x="2511" y="2219"/>
                  </a:lnTo>
                  <a:lnTo>
                    <a:pt x="2428" y="2219"/>
                  </a:lnTo>
                  <a:lnTo>
                    <a:pt x="2407" y="2156"/>
                  </a:lnTo>
                  <a:lnTo>
                    <a:pt x="2491" y="2072"/>
                  </a:lnTo>
                  <a:lnTo>
                    <a:pt x="2344" y="1905"/>
                  </a:lnTo>
                  <a:lnTo>
                    <a:pt x="2344" y="1842"/>
                  </a:lnTo>
                  <a:lnTo>
                    <a:pt x="2428" y="1842"/>
                  </a:lnTo>
                  <a:lnTo>
                    <a:pt x="2595" y="1758"/>
                  </a:lnTo>
                  <a:lnTo>
                    <a:pt x="2721" y="1758"/>
                  </a:lnTo>
                  <a:lnTo>
                    <a:pt x="2763" y="1675"/>
                  </a:lnTo>
                  <a:lnTo>
                    <a:pt x="2846" y="1465"/>
                  </a:lnTo>
                  <a:lnTo>
                    <a:pt x="2930" y="1445"/>
                  </a:lnTo>
                  <a:lnTo>
                    <a:pt x="2930" y="1361"/>
                  </a:lnTo>
                  <a:lnTo>
                    <a:pt x="2742" y="1319"/>
                  </a:lnTo>
                  <a:lnTo>
                    <a:pt x="2763" y="1214"/>
                  </a:lnTo>
                  <a:lnTo>
                    <a:pt x="2742" y="1110"/>
                  </a:lnTo>
                  <a:lnTo>
                    <a:pt x="2595" y="1068"/>
                  </a:lnTo>
                  <a:lnTo>
                    <a:pt x="2511" y="963"/>
                  </a:lnTo>
                  <a:lnTo>
                    <a:pt x="2344" y="963"/>
                  </a:lnTo>
                  <a:lnTo>
                    <a:pt x="2219" y="1047"/>
                  </a:lnTo>
                  <a:lnTo>
                    <a:pt x="2072" y="1005"/>
                  </a:lnTo>
                  <a:lnTo>
                    <a:pt x="1821" y="1005"/>
                  </a:lnTo>
                  <a:lnTo>
                    <a:pt x="1716" y="796"/>
                  </a:lnTo>
                  <a:lnTo>
                    <a:pt x="1507" y="608"/>
                  </a:lnTo>
                  <a:lnTo>
                    <a:pt x="1570" y="524"/>
                  </a:lnTo>
                  <a:lnTo>
                    <a:pt x="1549" y="398"/>
                  </a:lnTo>
                  <a:lnTo>
                    <a:pt x="1444" y="315"/>
                  </a:lnTo>
                  <a:lnTo>
                    <a:pt x="1340" y="168"/>
                  </a:lnTo>
                  <a:lnTo>
                    <a:pt x="1151" y="85"/>
                  </a:lnTo>
                  <a:lnTo>
                    <a:pt x="108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38;p45">
              <a:extLst>
                <a:ext uri="{FF2B5EF4-FFF2-40B4-BE49-F238E27FC236}">
                  <a16:creationId xmlns:a16="http://schemas.microsoft.com/office/drawing/2014/main" id="{F53B15EA-DA29-4617-B8DB-A57786421209}"/>
                </a:ext>
              </a:extLst>
            </p:cNvPr>
            <p:cNvSpPr/>
            <p:nvPr/>
          </p:nvSpPr>
          <p:spPr>
            <a:xfrm>
              <a:off x="4413309" y="3004475"/>
              <a:ext cx="58061" cy="103285"/>
            </a:xfrm>
            <a:custGeom>
              <a:avLst/>
              <a:gdLst/>
              <a:ahLst/>
              <a:cxnLst/>
              <a:rect l="l" t="t" r="r" b="b"/>
              <a:pathLst>
                <a:path w="4876" h="9082" extrusionOk="0">
                  <a:moveTo>
                    <a:pt x="1361" y="0"/>
                  </a:moveTo>
                  <a:lnTo>
                    <a:pt x="1193" y="21"/>
                  </a:lnTo>
                  <a:lnTo>
                    <a:pt x="1068" y="63"/>
                  </a:lnTo>
                  <a:lnTo>
                    <a:pt x="1068" y="126"/>
                  </a:lnTo>
                  <a:lnTo>
                    <a:pt x="1110" y="209"/>
                  </a:lnTo>
                  <a:lnTo>
                    <a:pt x="1089" y="293"/>
                  </a:lnTo>
                  <a:lnTo>
                    <a:pt x="921" y="272"/>
                  </a:lnTo>
                  <a:lnTo>
                    <a:pt x="859" y="314"/>
                  </a:lnTo>
                  <a:lnTo>
                    <a:pt x="859" y="481"/>
                  </a:lnTo>
                  <a:lnTo>
                    <a:pt x="838" y="523"/>
                  </a:lnTo>
                  <a:lnTo>
                    <a:pt x="691" y="523"/>
                  </a:lnTo>
                  <a:lnTo>
                    <a:pt x="566" y="628"/>
                  </a:lnTo>
                  <a:lnTo>
                    <a:pt x="335" y="544"/>
                  </a:lnTo>
                  <a:lnTo>
                    <a:pt x="252" y="691"/>
                  </a:lnTo>
                  <a:lnTo>
                    <a:pt x="273" y="858"/>
                  </a:lnTo>
                  <a:lnTo>
                    <a:pt x="210" y="942"/>
                  </a:lnTo>
                  <a:lnTo>
                    <a:pt x="210" y="1130"/>
                  </a:lnTo>
                  <a:lnTo>
                    <a:pt x="231" y="1214"/>
                  </a:lnTo>
                  <a:lnTo>
                    <a:pt x="126" y="1277"/>
                  </a:lnTo>
                  <a:lnTo>
                    <a:pt x="1" y="1360"/>
                  </a:lnTo>
                  <a:lnTo>
                    <a:pt x="1" y="1444"/>
                  </a:lnTo>
                  <a:lnTo>
                    <a:pt x="63" y="1465"/>
                  </a:lnTo>
                  <a:lnTo>
                    <a:pt x="168" y="1653"/>
                  </a:lnTo>
                  <a:lnTo>
                    <a:pt x="252" y="1737"/>
                  </a:lnTo>
                  <a:lnTo>
                    <a:pt x="315" y="1800"/>
                  </a:lnTo>
                  <a:lnTo>
                    <a:pt x="440" y="1904"/>
                  </a:lnTo>
                  <a:lnTo>
                    <a:pt x="587" y="2197"/>
                  </a:lnTo>
                  <a:lnTo>
                    <a:pt x="670" y="2260"/>
                  </a:lnTo>
                  <a:lnTo>
                    <a:pt x="754" y="2386"/>
                  </a:lnTo>
                  <a:lnTo>
                    <a:pt x="754" y="2511"/>
                  </a:lnTo>
                  <a:lnTo>
                    <a:pt x="879" y="2574"/>
                  </a:lnTo>
                  <a:lnTo>
                    <a:pt x="879" y="2699"/>
                  </a:lnTo>
                  <a:lnTo>
                    <a:pt x="775" y="2741"/>
                  </a:lnTo>
                  <a:lnTo>
                    <a:pt x="754" y="2825"/>
                  </a:lnTo>
                  <a:lnTo>
                    <a:pt x="796" y="3118"/>
                  </a:lnTo>
                  <a:lnTo>
                    <a:pt x="775" y="3222"/>
                  </a:lnTo>
                  <a:lnTo>
                    <a:pt x="670" y="3264"/>
                  </a:lnTo>
                  <a:lnTo>
                    <a:pt x="754" y="3474"/>
                  </a:lnTo>
                  <a:lnTo>
                    <a:pt x="754" y="3578"/>
                  </a:lnTo>
                  <a:lnTo>
                    <a:pt x="900" y="3766"/>
                  </a:lnTo>
                  <a:lnTo>
                    <a:pt x="1089" y="3892"/>
                  </a:lnTo>
                  <a:lnTo>
                    <a:pt x="1256" y="4059"/>
                  </a:lnTo>
                  <a:lnTo>
                    <a:pt x="1298" y="4311"/>
                  </a:lnTo>
                  <a:lnTo>
                    <a:pt x="1277" y="4394"/>
                  </a:lnTo>
                  <a:lnTo>
                    <a:pt x="1298" y="4520"/>
                  </a:lnTo>
                  <a:lnTo>
                    <a:pt x="1277" y="4624"/>
                  </a:lnTo>
                  <a:lnTo>
                    <a:pt x="1361" y="4708"/>
                  </a:lnTo>
                  <a:lnTo>
                    <a:pt x="1382" y="4896"/>
                  </a:lnTo>
                  <a:lnTo>
                    <a:pt x="1424" y="5001"/>
                  </a:lnTo>
                  <a:lnTo>
                    <a:pt x="1403" y="5147"/>
                  </a:lnTo>
                  <a:lnTo>
                    <a:pt x="1486" y="5294"/>
                  </a:lnTo>
                  <a:lnTo>
                    <a:pt x="1486" y="5461"/>
                  </a:lnTo>
                  <a:lnTo>
                    <a:pt x="1403" y="5524"/>
                  </a:lnTo>
                  <a:lnTo>
                    <a:pt x="1277" y="5880"/>
                  </a:lnTo>
                  <a:lnTo>
                    <a:pt x="1152" y="5963"/>
                  </a:lnTo>
                  <a:lnTo>
                    <a:pt x="1152" y="6131"/>
                  </a:lnTo>
                  <a:lnTo>
                    <a:pt x="1089" y="6194"/>
                  </a:lnTo>
                  <a:lnTo>
                    <a:pt x="1068" y="6298"/>
                  </a:lnTo>
                  <a:lnTo>
                    <a:pt x="1047" y="6487"/>
                  </a:lnTo>
                  <a:lnTo>
                    <a:pt x="1089" y="6487"/>
                  </a:lnTo>
                  <a:lnTo>
                    <a:pt x="1005" y="6591"/>
                  </a:lnTo>
                  <a:lnTo>
                    <a:pt x="1047" y="6654"/>
                  </a:lnTo>
                  <a:lnTo>
                    <a:pt x="963" y="6779"/>
                  </a:lnTo>
                  <a:lnTo>
                    <a:pt x="1047" y="6779"/>
                  </a:lnTo>
                  <a:lnTo>
                    <a:pt x="984" y="6863"/>
                  </a:lnTo>
                  <a:lnTo>
                    <a:pt x="921" y="6863"/>
                  </a:lnTo>
                  <a:lnTo>
                    <a:pt x="921" y="7072"/>
                  </a:lnTo>
                  <a:lnTo>
                    <a:pt x="859" y="7114"/>
                  </a:lnTo>
                  <a:lnTo>
                    <a:pt x="879" y="7282"/>
                  </a:lnTo>
                  <a:lnTo>
                    <a:pt x="859" y="7324"/>
                  </a:lnTo>
                  <a:lnTo>
                    <a:pt x="879" y="7533"/>
                  </a:lnTo>
                  <a:lnTo>
                    <a:pt x="921" y="7616"/>
                  </a:lnTo>
                  <a:lnTo>
                    <a:pt x="1005" y="7616"/>
                  </a:lnTo>
                  <a:lnTo>
                    <a:pt x="984" y="7512"/>
                  </a:lnTo>
                  <a:lnTo>
                    <a:pt x="1110" y="7449"/>
                  </a:lnTo>
                  <a:lnTo>
                    <a:pt x="1089" y="7512"/>
                  </a:lnTo>
                  <a:lnTo>
                    <a:pt x="1172" y="7554"/>
                  </a:lnTo>
                  <a:lnTo>
                    <a:pt x="1172" y="7637"/>
                  </a:lnTo>
                  <a:lnTo>
                    <a:pt x="1277" y="7658"/>
                  </a:lnTo>
                  <a:lnTo>
                    <a:pt x="1319" y="7868"/>
                  </a:lnTo>
                  <a:lnTo>
                    <a:pt x="1424" y="7868"/>
                  </a:lnTo>
                  <a:lnTo>
                    <a:pt x="1570" y="8035"/>
                  </a:lnTo>
                  <a:lnTo>
                    <a:pt x="1570" y="8119"/>
                  </a:lnTo>
                  <a:lnTo>
                    <a:pt x="1675" y="8140"/>
                  </a:lnTo>
                  <a:lnTo>
                    <a:pt x="1696" y="8244"/>
                  </a:lnTo>
                  <a:lnTo>
                    <a:pt x="1779" y="8244"/>
                  </a:lnTo>
                  <a:lnTo>
                    <a:pt x="1779" y="8286"/>
                  </a:lnTo>
                  <a:lnTo>
                    <a:pt x="1716" y="8370"/>
                  </a:lnTo>
                  <a:lnTo>
                    <a:pt x="1716" y="8391"/>
                  </a:lnTo>
                  <a:lnTo>
                    <a:pt x="1968" y="8579"/>
                  </a:lnTo>
                  <a:lnTo>
                    <a:pt x="2009" y="8663"/>
                  </a:lnTo>
                  <a:lnTo>
                    <a:pt x="2051" y="8537"/>
                  </a:lnTo>
                  <a:lnTo>
                    <a:pt x="2135" y="8453"/>
                  </a:lnTo>
                  <a:lnTo>
                    <a:pt x="2240" y="8537"/>
                  </a:lnTo>
                  <a:lnTo>
                    <a:pt x="2407" y="8579"/>
                  </a:lnTo>
                  <a:lnTo>
                    <a:pt x="2428" y="8642"/>
                  </a:lnTo>
                  <a:lnTo>
                    <a:pt x="2553" y="8642"/>
                  </a:lnTo>
                  <a:lnTo>
                    <a:pt x="2616" y="8704"/>
                  </a:lnTo>
                  <a:lnTo>
                    <a:pt x="2616" y="8893"/>
                  </a:lnTo>
                  <a:lnTo>
                    <a:pt x="2532" y="8976"/>
                  </a:lnTo>
                  <a:lnTo>
                    <a:pt x="2532" y="9060"/>
                  </a:lnTo>
                  <a:lnTo>
                    <a:pt x="2679" y="9081"/>
                  </a:lnTo>
                  <a:lnTo>
                    <a:pt x="2825" y="8976"/>
                  </a:lnTo>
                  <a:lnTo>
                    <a:pt x="2930" y="8976"/>
                  </a:lnTo>
                  <a:lnTo>
                    <a:pt x="2993" y="9018"/>
                  </a:lnTo>
                  <a:lnTo>
                    <a:pt x="3076" y="8976"/>
                  </a:lnTo>
                  <a:lnTo>
                    <a:pt x="3076" y="8872"/>
                  </a:lnTo>
                  <a:lnTo>
                    <a:pt x="3097" y="8851"/>
                  </a:lnTo>
                  <a:lnTo>
                    <a:pt x="3076" y="8788"/>
                  </a:lnTo>
                  <a:lnTo>
                    <a:pt x="2972" y="8704"/>
                  </a:lnTo>
                  <a:lnTo>
                    <a:pt x="2930" y="8642"/>
                  </a:lnTo>
                  <a:lnTo>
                    <a:pt x="2846" y="8474"/>
                  </a:lnTo>
                  <a:lnTo>
                    <a:pt x="2742" y="8432"/>
                  </a:lnTo>
                  <a:lnTo>
                    <a:pt x="2637" y="8432"/>
                  </a:lnTo>
                  <a:lnTo>
                    <a:pt x="2574" y="8453"/>
                  </a:lnTo>
                  <a:lnTo>
                    <a:pt x="2491" y="8391"/>
                  </a:lnTo>
                  <a:lnTo>
                    <a:pt x="2344" y="8244"/>
                  </a:lnTo>
                  <a:lnTo>
                    <a:pt x="2260" y="8160"/>
                  </a:lnTo>
                  <a:lnTo>
                    <a:pt x="2260" y="8056"/>
                  </a:lnTo>
                  <a:lnTo>
                    <a:pt x="2219" y="8035"/>
                  </a:lnTo>
                  <a:lnTo>
                    <a:pt x="2198" y="8140"/>
                  </a:lnTo>
                  <a:lnTo>
                    <a:pt x="2030" y="8056"/>
                  </a:lnTo>
                  <a:lnTo>
                    <a:pt x="2051" y="7972"/>
                  </a:lnTo>
                  <a:lnTo>
                    <a:pt x="2135" y="7930"/>
                  </a:lnTo>
                  <a:lnTo>
                    <a:pt x="2156" y="7951"/>
                  </a:lnTo>
                  <a:lnTo>
                    <a:pt x="2198" y="7930"/>
                  </a:lnTo>
                  <a:lnTo>
                    <a:pt x="2219" y="7868"/>
                  </a:lnTo>
                  <a:lnTo>
                    <a:pt x="2156" y="7637"/>
                  </a:lnTo>
                  <a:lnTo>
                    <a:pt x="2114" y="7616"/>
                  </a:lnTo>
                  <a:lnTo>
                    <a:pt x="2114" y="7533"/>
                  </a:lnTo>
                  <a:lnTo>
                    <a:pt x="2030" y="7428"/>
                  </a:lnTo>
                  <a:lnTo>
                    <a:pt x="2009" y="7344"/>
                  </a:lnTo>
                  <a:lnTo>
                    <a:pt x="2009" y="7386"/>
                  </a:lnTo>
                  <a:lnTo>
                    <a:pt x="2009" y="7449"/>
                  </a:lnTo>
                  <a:lnTo>
                    <a:pt x="1947" y="7449"/>
                  </a:lnTo>
                  <a:lnTo>
                    <a:pt x="1884" y="7324"/>
                  </a:lnTo>
                  <a:lnTo>
                    <a:pt x="1821" y="7303"/>
                  </a:lnTo>
                  <a:lnTo>
                    <a:pt x="1842" y="7177"/>
                  </a:lnTo>
                  <a:lnTo>
                    <a:pt x="1800" y="7114"/>
                  </a:lnTo>
                  <a:lnTo>
                    <a:pt x="1779" y="6989"/>
                  </a:lnTo>
                  <a:lnTo>
                    <a:pt x="1716" y="6926"/>
                  </a:lnTo>
                  <a:lnTo>
                    <a:pt x="1633" y="6926"/>
                  </a:lnTo>
                  <a:lnTo>
                    <a:pt x="1612" y="6905"/>
                  </a:lnTo>
                  <a:lnTo>
                    <a:pt x="1570" y="6968"/>
                  </a:lnTo>
                  <a:lnTo>
                    <a:pt x="1528" y="7010"/>
                  </a:lnTo>
                  <a:lnTo>
                    <a:pt x="1486" y="7031"/>
                  </a:lnTo>
                  <a:lnTo>
                    <a:pt x="1424" y="6989"/>
                  </a:lnTo>
                  <a:lnTo>
                    <a:pt x="1486" y="6884"/>
                  </a:lnTo>
                  <a:lnTo>
                    <a:pt x="1382" y="6717"/>
                  </a:lnTo>
                  <a:lnTo>
                    <a:pt x="1382" y="6654"/>
                  </a:lnTo>
                  <a:lnTo>
                    <a:pt x="1361" y="6507"/>
                  </a:lnTo>
                  <a:lnTo>
                    <a:pt x="1361" y="6466"/>
                  </a:lnTo>
                  <a:lnTo>
                    <a:pt x="1403" y="6382"/>
                  </a:lnTo>
                  <a:lnTo>
                    <a:pt x="1382" y="6361"/>
                  </a:lnTo>
                  <a:lnTo>
                    <a:pt x="1319" y="6361"/>
                  </a:lnTo>
                  <a:lnTo>
                    <a:pt x="1382" y="6256"/>
                  </a:lnTo>
                  <a:lnTo>
                    <a:pt x="1382" y="6131"/>
                  </a:lnTo>
                  <a:lnTo>
                    <a:pt x="1507" y="5943"/>
                  </a:lnTo>
                  <a:lnTo>
                    <a:pt x="1528" y="5503"/>
                  </a:lnTo>
                  <a:lnTo>
                    <a:pt x="1612" y="5399"/>
                  </a:lnTo>
                  <a:lnTo>
                    <a:pt x="1633" y="5252"/>
                  </a:lnTo>
                  <a:lnTo>
                    <a:pt x="1716" y="5147"/>
                  </a:lnTo>
                  <a:lnTo>
                    <a:pt x="1737" y="5001"/>
                  </a:lnTo>
                  <a:lnTo>
                    <a:pt x="1696" y="4980"/>
                  </a:lnTo>
                  <a:lnTo>
                    <a:pt x="1716" y="4896"/>
                  </a:lnTo>
                  <a:lnTo>
                    <a:pt x="1716" y="4771"/>
                  </a:lnTo>
                  <a:lnTo>
                    <a:pt x="1779" y="4666"/>
                  </a:lnTo>
                  <a:lnTo>
                    <a:pt x="1779" y="4562"/>
                  </a:lnTo>
                  <a:lnTo>
                    <a:pt x="1675" y="4520"/>
                  </a:lnTo>
                  <a:lnTo>
                    <a:pt x="1696" y="4457"/>
                  </a:lnTo>
                  <a:lnTo>
                    <a:pt x="1696" y="4415"/>
                  </a:lnTo>
                  <a:lnTo>
                    <a:pt x="1800" y="4415"/>
                  </a:lnTo>
                  <a:lnTo>
                    <a:pt x="1821" y="4394"/>
                  </a:lnTo>
                  <a:lnTo>
                    <a:pt x="1884" y="4415"/>
                  </a:lnTo>
                  <a:lnTo>
                    <a:pt x="1926" y="4415"/>
                  </a:lnTo>
                  <a:lnTo>
                    <a:pt x="2030" y="4373"/>
                  </a:lnTo>
                  <a:lnTo>
                    <a:pt x="2051" y="4394"/>
                  </a:lnTo>
                  <a:lnTo>
                    <a:pt x="2135" y="4394"/>
                  </a:lnTo>
                  <a:lnTo>
                    <a:pt x="2219" y="4415"/>
                  </a:lnTo>
                  <a:lnTo>
                    <a:pt x="2260" y="4499"/>
                  </a:lnTo>
                  <a:lnTo>
                    <a:pt x="2219" y="4520"/>
                  </a:lnTo>
                  <a:lnTo>
                    <a:pt x="2219" y="4687"/>
                  </a:lnTo>
                  <a:lnTo>
                    <a:pt x="2260" y="4792"/>
                  </a:lnTo>
                  <a:lnTo>
                    <a:pt x="2240" y="4813"/>
                  </a:lnTo>
                  <a:lnTo>
                    <a:pt x="2198" y="4917"/>
                  </a:lnTo>
                  <a:lnTo>
                    <a:pt x="2302" y="4896"/>
                  </a:lnTo>
                  <a:lnTo>
                    <a:pt x="2365" y="4917"/>
                  </a:lnTo>
                  <a:lnTo>
                    <a:pt x="2470" y="4896"/>
                  </a:lnTo>
                  <a:lnTo>
                    <a:pt x="2616" y="4917"/>
                  </a:lnTo>
                  <a:lnTo>
                    <a:pt x="2658" y="4980"/>
                  </a:lnTo>
                  <a:lnTo>
                    <a:pt x="2658" y="4938"/>
                  </a:lnTo>
                  <a:lnTo>
                    <a:pt x="2658" y="4917"/>
                  </a:lnTo>
                  <a:lnTo>
                    <a:pt x="2721" y="4875"/>
                  </a:lnTo>
                  <a:lnTo>
                    <a:pt x="2784" y="4896"/>
                  </a:lnTo>
                  <a:lnTo>
                    <a:pt x="2951" y="5043"/>
                  </a:lnTo>
                  <a:lnTo>
                    <a:pt x="3014" y="5085"/>
                  </a:lnTo>
                  <a:lnTo>
                    <a:pt x="3014" y="5127"/>
                  </a:lnTo>
                  <a:lnTo>
                    <a:pt x="3076" y="5127"/>
                  </a:lnTo>
                  <a:lnTo>
                    <a:pt x="3181" y="5231"/>
                  </a:lnTo>
                  <a:lnTo>
                    <a:pt x="3202" y="5252"/>
                  </a:lnTo>
                  <a:lnTo>
                    <a:pt x="3244" y="5252"/>
                  </a:lnTo>
                  <a:lnTo>
                    <a:pt x="3244" y="5189"/>
                  </a:lnTo>
                  <a:lnTo>
                    <a:pt x="3286" y="5189"/>
                  </a:lnTo>
                  <a:lnTo>
                    <a:pt x="3286" y="5106"/>
                  </a:lnTo>
                  <a:lnTo>
                    <a:pt x="3307" y="4875"/>
                  </a:lnTo>
                  <a:lnTo>
                    <a:pt x="3265" y="4771"/>
                  </a:lnTo>
                  <a:lnTo>
                    <a:pt x="3160" y="4708"/>
                  </a:lnTo>
                  <a:lnTo>
                    <a:pt x="3097" y="4478"/>
                  </a:lnTo>
                  <a:lnTo>
                    <a:pt x="3139" y="4269"/>
                  </a:lnTo>
                  <a:lnTo>
                    <a:pt x="3202" y="4143"/>
                  </a:lnTo>
                  <a:lnTo>
                    <a:pt x="3265" y="3955"/>
                  </a:lnTo>
                  <a:lnTo>
                    <a:pt x="3369" y="3787"/>
                  </a:lnTo>
                  <a:lnTo>
                    <a:pt x="3495" y="3787"/>
                  </a:lnTo>
                  <a:lnTo>
                    <a:pt x="3767" y="3725"/>
                  </a:lnTo>
                  <a:lnTo>
                    <a:pt x="3913" y="3725"/>
                  </a:lnTo>
                  <a:lnTo>
                    <a:pt x="3976" y="3766"/>
                  </a:lnTo>
                  <a:lnTo>
                    <a:pt x="4123" y="3683"/>
                  </a:lnTo>
                  <a:lnTo>
                    <a:pt x="4248" y="3683"/>
                  </a:lnTo>
                  <a:lnTo>
                    <a:pt x="4395" y="3746"/>
                  </a:lnTo>
                  <a:lnTo>
                    <a:pt x="4541" y="3725"/>
                  </a:lnTo>
                  <a:lnTo>
                    <a:pt x="4646" y="3787"/>
                  </a:lnTo>
                  <a:lnTo>
                    <a:pt x="4771" y="3725"/>
                  </a:lnTo>
                  <a:lnTo>
                    <a:pt x="4855" y="3641"/>
                  </a:lnTo>
                  <a:lnTo>
                    <a:pt x="4855" y="3432"/>
                  </a:lnTo>
                  <a:lnTo>
                    <a:pt x="4834" y="3348"/>
                  </a:lnTo>
                  <a:lnTo>
                    <a:pt x="4855" y="3243"/>
                  </a:lnTo>
                  <a:lnTo>
                    <a:pt x="4855" y="3160"/>
                  </a:lnTo>
                  <a:lnTo>
                    <a:pt x="4876" y="3034"/>
                  </a:lnTo>
                  <a:lnTo>
                    <a:pt x="4876" y="2950"/>
                  </a:lnTo>
                  <a:lnTo>
                    <a:pt x="4729" y="2846"/>
                  </a:lnTo>
                  <a:lnTo>
                    <a:pt x="4750" y="2804"/>
                  </a:lnTo>
                  <a:lnTo>
                    <a:pt x="4667" y="2741"/>
                  </a:lnTo>
                  <a:lnTo>
                    <a:pt x="4541" y="2741"/>
                  </a:lnTo>
                  <a:lnTo>
                    <a:pt x="4437" y="2616"/>
                  </a:lnTo>
                  <a:lnTo>
                    <a:pt x="4332" y="2532"/>
                  </a:lnTo>
                  <a:lnTo>
                    <a:pt x="4353" y="2469"/>
                  </a:lnTo>
                  <a:lnTo>
                    <a:pt x="4353" y="2281"/>
                  </a:lnTo>
                  <a:lnTo>
                    <a:pt x="4311" y="2155"/>
                  </a:lnTo>
                  <a:lnTo>
                    <a:pt x="4353" y="2072"/>
                  </a:lnTo>
                  <a:lnTo>
                    <a:pt x="4353" y="1988"/>
                  </a:lnTo>
                  <a:lnTo>
                    <a:pt x="4311" y="1862"/>
                  </a:lnTo>
                  <a:lnTo>
                    <a:pt x="4185" y="1758"/>
                  </a:lnTo>
                  <a:lnTo>
                    <a:pt x="3913" y="1570"/>
                  </a:lnTo>
                  <a:lnTo>
                    <a:pt x="3830" y="1423"/>
                  </a:lnTo>
                  <a:lnTo>
                    <a:pt x="3579" y="1339"/>
                  </a:lnTo>
                  <a:lnTo>
                    <a:pt x="3390" y="1381"/>
                  </a:lnTo>
                  <a:lnTo>
                    <a:pt x="3265" y="1653"/>
                  </a:lnTo>
                  <a:lnTo>
                    <a:pt x="3014" y="1674"/>
                  </a:lnTo>
                  <a:lnTo>
                    <a:pt x="2930" y="1549"/>
                  </a:lnTo>
                  <a:lnTo>
                    <a:pt x="2825" y="1549"/>
                  </a:lnTo>
                  <a:lnTo>
                    <a:pt x="2616" y="1444"/>
                  </a:lnTo>
                  <a:lnTo>
                    <a:pt x="2428" y="1528"/>
                  </a:lnTo>
                  <a:lnTo>
                    <a:pt x="2428" y="1653"/>
                  </a:lnTo>
                  <a:lnTo>
                    <a:pt x="2260" y="1674"/>
                  </a:lnTo>
                  <a:lnTo>
                    <a:pt x="2114" y="1758"/>
                  </a:lnTo>
                  <a:lnTo>
                    <a:pt x="2114" y="1465"/>
                  </a:lnTo>
                  <a:lnTo>
                    <a:pt x="2114" y="1256"/>
                  </a:lnTo>
                  <a:lnTo>
                    <a:pt x="2051" y="1130"/>
                  </a:lnTo>
                  <a:lnTo>
                    <a:pt x="2114" y="1025"/>
                  </a:lnTo>
                  <a:lnTo>
                    <a:pt x="2135" y="942"/>
                  </a:lnTo>
                  <a:lnTo>
                    <a:pt x="2051" y="837"/>
                  </a:lnTo>
                  <a:lnTo>
                    <a:pt x="2135" y="712"/>
                  </a:lnTo>
                  <a:lnTo>
                    <a:pt x="2114" y="607"/>
                  </a:lnTo>
                  <a:lnTo>
                    <a:pt x="1905" y="607"/>
                  </a:lnTo>
                  <a:lnTo>
                    <a:pt x="1821" y="691"/>
                  </a:lnTo>
                  <a:lnTo>
                    <a:pt x="1716" y="628"/>
                  </a:lnTo>
                  <a:lnTo>
                    <a:pt x="1633" y="502"/>
                  </a:lnTo>
                  <a:lnTo>
                    <a:pt x="1716" y="419"/>
                  </a:lnTo>
                  <a:lnTo>
                    <a:pt x="1696" y="230"/>
                  </a:lnTo>
                  <a:lnTo>
                    <a:pt x="1591" y="105"/>
                  </a:lnTo>
                  <a:lnTo>
                    <a:pt x="1424" y="126"/>
                  </a:lnTo>
                  <a:lnTo>
                    <a:pt x="138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39;p45">
              <a:extLst>
                <a:ext uri="{FF2B5EF4-FFF2-40B4-BE49-F238E27FC236}">
                  <a16:creationId xmlns:a16="http://schemas.microsoft.com/office/drawing/2014/main" id="{FD36F72E-069A-4AA9-BAA9-E6730B3B5AEC}"/>
                </a:ext>
              </a:extLst>
            </p:cNvPr>
            <p:cNvSpPr/>
            <p:nvPr/>
          </p:nvSpPr>
          <p:spPr>
            <a:xfrm>
              <a:off x="4375443" y="2948079"/>
              <a:ext cx="61050" cy="131125"/>
            </a:xfrm>
            <a:custGeom>
              <a:avLst/>
              <a:gdLst/>
              <a:ahLst/>
              <a:cxnLst/>
              <a:rect l="l" t="t" r="r" b="b"/>
              <a:pathLst>
                <a:path w="5127" h="11530" extrusionOk="0">
                  <a:moveTo>
                    <a:pt x="2407" y="0"/>
                  </a:moveTo>
                  <a:lnTo>
                    <a:pt x="2302" y="42"/>
                  </a:lnTo>
                  <a:lnTo>
                    <a:pt x="2344" y="63"/>
                  </a:lnTo>
                  <a:lnTo>
                    <a:pt x="2365" y="147"/>
                  </a:lnTo>
                  <a:lnTo>
                    <a:pt x="2260" y="251"/>
                  </a:lnTo>
                  <a:lnTo>
                    <a:pt x="2260" y="419"/>
                  </a:lnTo>
                  <a:lnTo>
                    <a:pt x="2281" y="523"/>
                  </a:lnTo>
                  <a:lnTo>
                    <a:pt x="2155" y="461"/>
                  </a:lnTo>
                  <a:lnTo>
                    <a:pt x="2072" y="377"/>
                  </a:lnTo>
                  <a:lnTo>
                    <a:pt x="1925" y="482"/>
                  </a:lnTo>
                  <a:lnTo>
                    <a:pt x="1716" y="544"/>
                  </a:lnTo>
                  <a:lnTo>
                    <a:pt x="1653" y="691"/>
                  </a:lnTo>
                  <a:lnTo>
                    <a:pt x="1528" y="858"/>
                  </a:lnTo>
                  <a:lnTo>
                    <a:pt x="1402" y="900"/>
                  </a:lnTo>
                  <a:lnTo>
                    <a:pt x="1214" y="1193"/>
                  </a:lnTo>
                  <a:lnTo>
                    <a:pt x="1193" y="1360"/>
                  </a:lnTo>
                  <a:lnTo>
                    <a:pt x="1235" y="1402"/>
                  </a:lnTo>
                  <a:lnTo>
                    <a:pt x="1151" y="1632"/>
                  </a:lnTo>
                  <a:lnTo>
                    <a:pt x="1005" y="1904"/>
                  </a:lnTo>
                  <a:lnTo>
                    <a:pt x="1005" y="2009"/>
                  </a:lnTo>
                  <a:lnTo>
                    <a:pt x="1130" y="2051"/>
                  </a:lnTo>
                  <a:lnTo>
                    <a:pt x="1005" y="2365"/>
                  </a:lnTo>
                  <a:lnTo>
                    <a:pt x="942" y="2616"/>
                  </a:lnTo>
                  <a:lnTo>
                    <a:pt x="879" y="2825"/>
                  </a:lnTo>
                  <a:lnTo>
                    <a:pt x="712" y="2825"/>
                  </a:lnTo>
                  <a:lnTo>
                    <a:pt x="607" y="2783"/>
                  </a:lnTo>
                  <a:lnTo>
                    <a:pt x="502" y="2783"/>
                  </a:lnTo>
                  <a:lnTo>
                    <a:pt x="565" y="3076"/>
                  </a:lnTo>
                  <a:lnTo>
                    <a:pt x="565" y="3202"/>
                  </a:lnTo>
                  <a:lnTo>
                    <a:pt x="565" y="3411"/>
                  </a:lnTo>
                  <a:lnTo>
                    <a:pt x="419" y="3411"/>
                  </a:lnTo>
                  <a:lnTo>
                    <a:pt x="440" y="3578"/>
                  </a:lnTo>
                  <a:lnTo>
                    <a:pt x="419" y="3704"/>
                  </a:lnTo>
                  <a:lnTo>
                    <a:pt x="440" y="3808"/>
                  </a:lnTo>
                  <a:lnTo>
                    <a:pt x="398" y="4018"/>
                  </a:lnTo>
                  <a:lnTo>
                    <a:pt x="314" y="4039"/>
                  </a:lnTo>
                  <a:lnTo>
                    <a:pt x="272" y="4018"/>
                  </a:lnTo>
                  <a:lnTo>
                    <a:pt x="251" y="4122"/>
                  </a:lnTo>
                  <a:lnTo>
                    <a:pt x="251" y="4206"/>
                  </a:lnTo>
                  <a:lnTo>
                    <a:pt x="251" y="4332"/>
                  </a:lnTo>
                  <a:lnTo>
                    <a:pt x="189" y="4457"/>
                  </a:lnTo>
                  <a:lnTo>
                    <a:pt x="147" y="4436"/>
                  </a:lnTo>
                  <a:lnTo>
                    <a:pt x="42" y="4562"/>
                  </a:lnTo>
                  <a:lnTo>
                    <a:pt x="0" y="4666"/>
                  </a:lnTo>
                  <a:lnTo>
                    <a:pt x="0" y="4729"/>
                  </a:lnTo>
                  <a:lnTo>
                    <a:pt x="84" y="4834"/>
                  </a:lnTo>
                  <a:lnTo>
                    <a:pt x="105" y="4980"/>
                  </a:lnTo>
                  <a:lnTo>
                    <a:pt x="377" y="5231"/>
                  </a:lnTo>
                  <a:lnTo>
                    <a:pt x="377" y="5231"/>
                  </a:lnTo>
                  <a:lnTo>
                    <a:pt x="314" y="5127"/>
                  </a:lnTo>
                  <a:lnTo>
                    <a:pt x="314" y="5064"/>
                  </a:lnTo>
                  <a:lnTo>
                    <a:pt x="398" y="5148"/>
                  </a:lnTo>
                  <a:lnTo>
                    <a:pt x="523" y="5148"/>
                  </a:lnTo>
                  <a:lnTo>
                    <a:pt x="419" y="5231"/>
                  </a:lnTo>
                  <a:lnTo>
                    <a:pt x="440" y="5273"/>
                  </a:lnTo>
                  <a:lnTo>
                    <a:pt x="565" y="5273"/>
                  </a:lnTo>
                  <a:lnTo>
                    <a:pt x="565" y="5189"/>
                  </a:lnTo>
                  <a:lnTo>
                    <a:pt x="586" y="5273"/>
                  </a:lnTo>
                  <a:lnTo>
                    <a:pt x="691" y="5273"/>
                  </a:lnTo>
                  <a:lnTo>
                    <a:pt x="733" y="5357"/>
                  </a:lnTo>
                  <a:lnTo>
                    <a:pt x="921" y="5399"/>
                  </a:lnTo>
                  <a:lnTo>
                    <a:pt x="1026" y="5566"/>
                  </a:lnTo>
                  <a:lnTo>
                    <a:pt x="1026" y="5671"/>
                  </a:lnTo>
                  <a:lnTo>
                    <a:pt x="942" y="5692"/>
                  </a:lnTo>
                  <a:lnTo>
                    <a:pt x="900" y="5608"/>
                  </a:lnTo>
                  <a:lnTo>
                    <a:pt x="816" y="5671"/>
                  </a:lnTo>
                  <a:lnTo>
                    <a:pt x="900" y="5754"/>
                  </a:lnTo>
                  <a:lnTo>
                    <a:pt x="921" y="5775"/>
                  </a:lnTo>
                  <a:lnTo>
                    <a:pt x="900" y="5796"/>
                  </a:lnTo>
                  <a:lnTo>
                    <a:pt x="795" y="5775"/>
                  </a:lnTo>
                  <a:lnTo>
                    <a:pt x="774" y="5671"/>
                  </a:lnTo>
                  <a:lnTo>
                    <a:pt x="670" y="5671"/>
                  </a:lnTo>
                  <a:lnTo>
                    <a:pt x="670" y="5712"/>
                  </a:lnTo>
                  <a:lnTo>
                    <a:pt x="795" y="5817"/>
                  </a:lnTo>
                  <a:lnTo>
                    <a:pt x="795" y="5880"/>
                  </a:lnTo>
                  <a:lnTo>
                    <a:pt x="900" y="6005"/>
                  </a:lnTo>
                  <a:lnTo>
                    <a:pt x="1109" y="6068"/>
                  </a:lnTo>
                  <a:lnTo>
                    <a:pt x="1088" y="5880"/>
                  </a:lnTo>
                  <a:lnTo>
                    <a:pt x="1026" y="5775"/>
                  </a:lnTo>
                  <a:lnTo>
                    <a:pt x="1151" y="5859"/>
                  </a:lnTo>
                  <a:lnTo>
                    <a:pt x="1151" y="5964"/>
                  </a:lnTo>
                  <a:lnTo>
                    <a:pt x="1214" y="6068"/>
                  </a:lnTo>
                  <a:lnTo>
                    <a:pt x="1298" y="6131"/>
                  </a:lnTo>
                  <a:lnTo>
                    <a:pt x="1319" y="6298"/>
                  </a:lnTo>
                  <a:lnTo>
                    <a:pt x="1402" y="6382"/>
                  </a:lnTo>
                  <a:lnTo>
                    <a:pt x="1360" y="6403"/>
                  </a:lnTo>
                  <a:lnTo>
                    <a:pt x="1402" y="6445"/>
                  </a:lnTo>
                  <a:lnTo>
                    <a:pt x="1465" y="6487"/>
                  </a:lnTo>
                  <a:lnTo>
                    <a:pt x="1465" y="6717"/>
                  </a:lnTo>
                  <a:lnTo>
                    <a:pt x="1570" y="6947"/>
                  </a:lnTo>
                  <a:lnTo>
                    <a:pt x="1632" y="7010"/>
                  </a:lnTo>
                  <a:lnTo>
                    <a:pt x="1486" y="7114"/>
                  </a:lnTo>
                  <a:lnTo>
                    <a:pt x="1402" y="7658"/>
                  </a:lnTo>
                  <a:lnTo>
                    <a:pt x="1444" y="7784"/>
                  </a:lnTo>
                  <a:lnTo>
                    <a:pt x="1423" y="7847"/>
                  </a:lnTo>
                  <a:lnTo>
                    <a:pt x="1444" y="7889"/>
                  </a:lnTo>
                  <a:lnTo>
                    <a:pt x="1528" y="7742"/>
                  </a:lnTo>
                  <a:lnTo>
                    <a:pt x="1653" y="7637"/>
                  </a:lnTo>
                  <a:lnTo>
                    <a:pt x="1716" y="7470"/>
                  </a:lnTo>
                  <a:lnTo>
                    <a:pt x="1716" y="7658"/>
                  </a:lnTo>
                  <a:lnTo>
                    <a:pt x="1549" y="7805"/>
                  </a:lnTo>
                  <a:lnTo>
                    <a:pt x="1549" y="7972"/>
                  </a:lnTo>
                  <a:lnTo>
                    <a:pt x="1632" y="7951"/>
                  </a:lnTo>
                  <a:lnTo>
                    <a:pt x="1632" y="7868"/>
                  </a:lnTo>
                  <a:lnTo>
                    <a:pt x="1779" y="7784"/>
                  </a:lnTo>
                  <a:lnTo>
                    <a:pt x="1863" y="7868"/>
                  </a:lnTo>
                  <a:lnTo>
                    <a:pt x="1925" y="7868"/>
                  </a:lnTo>
                  <a:lnTo>
                    <a:pt x="1925" y="7805"/>
                  </a:lnTo>
                  <a:lnTo>
                    <a:pt x="1946" y="7847"/>
                  </a:lnTo>
                  <a:lnTo>
                    <a:pt x="1988" y="7847"/>
                  </a:lnTo>
                  <a:lnTo>
                    <a:pt x="2009" y="7805"/>
                  </a:lnTo>
                  <a:lnTo>
                    <a:pt x="2135" y="7805"/>
                  </a:lnTo>
                  <a:lnTo>
                    <a:pt x="2365" y="7658"/>
                  </a:lnTo>
                  <a:lnTo>
                    <a:pt x="2386" y="7575"/>
                  </a:lnTo>
                  <a:lnTo>
                    <a:pt x="2448" y="7596"/>
                  </a:lnTo>
                  <a:lnTo>
                    <a:pt x="2511" y="7596"/>
                  </a:lnTo>
                  <a:lnTo>
                    <a:pt x="2658" y="7533"/>
                  </a:lnTo>
                  <a:lnTo>
                    <a:pt x="2574" y="7491"/>
                  </a:lnTo>
                  <a:lnTo>
                    <a:pt x="2574" y="7470"/>
                  </a:lnTo>
                  <a:lnTo>
                    <a:pt x="2511" y="7365"/>
                  </a:lnTo>
                  <a:lnTo>
                    <a:pt x="2574" y="7365"/>
                  </a:lnTo>
                  <a:lnTo>
                    <a:pt x="2616" y="7449"/>
                  </a:lnTo>
                  <a:lnTo>
                    <a:pt x="2720" y="7470"/>
                  </a:lnTo>
                  <a:lnTo>
                    <a:pt x="2888" y="7345"/>
                  </a:lnTo>
                  <a:lnTo>
                    <a:pt x="2867" y="7282"/>
                  </a:lnTo>
                  <a:lnTo>
                    <a:pt x="2909" y="7240"/>
                  </a:lnTo>
                  <a:lnTo>
                    <a:pt x="2909" y="7114"/>
                  </a:lnTo>
                  <a:lnTo>
                    <a:pt x="2867" y="7052"/>
                  </a:lnTo>
                  <a:lnTo>
                    <a:pt x="2867" y="7010"/>
                  </a:lnTo>
                  <a:lnTo>
                    <a:pt x="2888" y="6947"/>
                  </a:lnTo>
                  <a:lnTo>
                    <a:pt x="2804" y="6863"/>
                  </a:lnTo>
                  <a:lnTo>
                    <a:pt x="2909" y="6947"/>
                  </a:lnTo>
                  <a:lnTo>
                    <a:pt x="2909" y="7010"/>
                  </a:lnTo>
                  <a:lnTo>
                    <a:pt x="2992" y="7010"/>
                  </a:lnTo>
                  <a:lnTo>
                    <a:pt x="2992" y="7073"/>
                  </a:lnTo>
                  <a:lnTo>
                    <a:pt x="3118" y="7282"/>
                  </a:lnTo>
                  <a:lnTo>
                    <a:pt x="3181" y="7365"/>
                  </a:lnTo>
                  <a:lnTo>
                    <a:pt x="3202" y="7491"/>
                  </a:lnTo>
                  <a:lnTo>
                    <a:pt x="3306" y="7491"/>
                  </a:lnTo>
                  <a:lnTo>
                    <a:pt x="3390" y="7470"/>
                  </a:lnTo>
                  <a:lnTo>
                    <a:pt x="3411" y="7386"/>
                  </a:lnTo>
                  <a:lnTo>
                    <a:pt x="3411" y="7470"/>
                  </a:lnTo>
                  <a:lnTo>
                    <a:pt x="3390" y="7533"/>
                  </a:lnTo>
                  <a:lnTo>
                    <a:pt x="3432" y="7658"/>
                  </a:lnTo>
                  <a:lnTo>
                    <a:pt x="3432" y="7700"/>
                  </a:lnTo>
                  <a:lnTo>
                    <a:pt x="3411" y="7742"/>
                  </a:lnTo>
                  <a:lnTo>
                    <a:pt x="3432" y="7847"/>
                  </a:lnTo>
                  <a:lnTo>
                    <a:pt x="3495" y="7889"/>
                  </a:lnTo>
                  <a:lnTo>
                    <a:pt x="3536" y="8307"/>
                  </a:lnTo>
                  <a:lnTo>
                    <a:pt x="3578" y="8328"/>
                  </a:lnTo>
                  <a:lnTo>
                    <a:pt x="3578" y="8516"/>
                  </a:lnTo>
                  <a:lnTo>
                    <a:pt x="3725" y="8600"/>
                  </a:lnTo>
                  <a:lnTo>
                    <a:pt x="3704" y="8642"/>
                  </a:lnTo>
                  <a:lnTo>
                    <a:pt x="3704" y="8788"/>
                  </a:lnTo>
                  <a:lnTo>
                    <a:pt x="3767" y="8851"/>
                  </a:lnTo>
                  <a:lnTo>
                    <a:pt x="3767" y="9123"/>
                  </a:lnTo>
                  <a:lnTo>
                    <a:pt x="3829" y="9228"/>
                  </a:lnTo>
                  <a:lnTo>
                    <a:pt x="3829" y="9332"/>
                  </a:lnTo>
                  <a:lnTo>
                    <a:pt x="3850" y="9311"/>
                  </a:lnTo>
                  <a:lnTo>
                    <a:pt x="3871" y="9123"/>
                  </a:lnTo>
                  <a:lnTo>
                    <a:pt x="3955" y="9249"/>
                  </a:lnTo>
                  <a:lnTo>
                    <a:pt x="3976" y="9374"/>
                  </a:lnTo>
                  <a:lnTo>
                    <a:pt x="4059" y="9458"/>
                  </a:lnTo>
                  <a:lnTo>
                    <a:pt x="4080" y="9793"/>
                  </a:lnTo>
                  <a:lnTo>
                    <a:pt x="4164" y="9855"/>
                  </a:lnTo>
                  <a:lnTo>
                    <a:pt x="4185" y="9960"/>
                  </a:lnTo>
                  <a:lnTo>
                    <a:pt x="4143" y="10002"/>
                  </a:lnTo>
                  <a:lnTo>
                    <a:pt x="4164" y="10169"/>
                  </a:lnTo>
                  <a:lnTo>
                    <a:pt x="4227" y="10253"/>
                  </a:lnTo>
                  <a:lnTo>
                    <a:pt x="4290" y="10316"/>
                  </a:lnTo>
                  <a:lnTo>
                    <a:pt x="4227" y="10399"/>
                  </a:lnTo>
                  <a:lnTo>
                    <a:pt x="4269" y="10567"/>
                  </a:lnTo>
                  <a:lnTo>
                    <a:pt x="4248" y="10609"/>
                  </a:lnTo>
                  <a:lnTo>
                    <a:pt x="4227" y="10630"/>
                  </a:lnTo>
                  <a:lnTo>
                    <a:pt x="4185" y="10797"/>
                  </a:lnTo>
                  <a:lnTo>
                    <a:pt x="4227" y="10818"/>
                  </a:lnTo>
                  <a:lnTo>
                    <a:pt x="4227" y="10922"/>
                  </a:lnTo>
                  <a:lnTo>
                    <a:pt x="4143" y="11027"/>
                  </a:lnTo>
                  <a:lnTo>
                    <a:pt x="4101" y="11048"/>
                  </a:lnTo>
                  <a:lnTo>
                    <a:pt x="4059" y="11048"/>
                  </a:lnTo>
                  <a:lnTo>
                    <a:pt x="4059" y="11111"/>
                  </a:lnTo>
                  <a:lnTo>
                    <a:pt x="4101" y="11194"/>
                  </a:lnTo>
                  <a:lnTo>
                    <a:pt x="4101" y="11341"/>
                  </a:lnTo>
                  <a:lnTo>
                    <a:pt x="4164" y="11529"/>
                  </a:lnTo>
                  <a:lnTo>
                    <a:pt x="4185" y="11341"/>
                  </a:lnTo>
                  <a:lnTo>
                    <a:pt x="4248" y="11236"/>
                  </a:lnTo>
                  <a:lnTo>
                    <a:pt x="4248" y="11257"/>
                  </a:lnTo>
                  <a:lnTo>
                    <a:pt x="4269" y="11153"/>
                  </a:lnTo>
                  <a:lnTo>
                    <a:pt x="4332" y="11090"/>
                  </a:lnTo>
                  <a:lnTo>
                    <a:pt x="4332" y="10922"/>
                  </a:lnTo>
                  <a:lnTo>
                    <a:pt x="4457" y="10839"/>
                  </a:lnTo>
                  <a:lnTo>
                    <a:pt x="4583" y="10483"/>
                  </a:lnTo>
                  <a:lnTo>
                    <a:pt x="4666" y="10420"/>
                  </a:lnTo>
                  <a:lnTo>
                    <a:pt x="4666" y="10253"/>
                  </a:lnTo>
                  <a:lnTo>
                    <a:pt x="4583" y="10106"/>
                  </a:lnTo>
                  <a:lnTo>
                    <a:pt x="4604" y="9960"/>
                  </a:lnTo>
                  <a:lnTo>
                    <a:pt x="4562" y="9855"/>
                  </a:lnTo>
                  <a:lnTo>
                    <a:pt x="4541" y="9667"/>
                  </a:lnTo>
                  <a:lnTo>
                    <a:pt x="4457" y="9583"/>
                  </a:lnTo>
                  <a:lnTo>
                    <a:pt x="4478" y="9479"/>
                  </a:lnTo>
                  <a:lnTo>
                    <a:pt x="4457" y="9353"/>
                  </a:lnTo>
                  <a:lnTo>
                    <a:pt x="4478" y="9270"/>
                  </a:lnTo>
                  <a:lnTo>
                    <a:pt x="4436" y="9018"/>
                  </a:lnTo>
                  <a:lnTo>
                    <a:pt x="4269" y="8851"/>
                  </a:lnTo>
                  <a:lnTo>
                    <a:pt x="4080" y="8725"/>
                  </a:lnTo>
                  <a:lnTo>
                    <a:pt x="3934" y="8537"/>
                  </a:lnTo>
                  <a:lnTo>
                    <a:pt x="3934" y="8433"/>
                  </a:lnTo>
                  <a:lnTo>
                    <a:pt x="3850" y="8223"/>
                  </a:lnTo>
                  <a:lnTo>
                    <a:pt x="3955" y="8181"/>
                  </a:lnTo>
                  <a:lnTo>
                    <a:pt x="3976" y="8077"/>
                  </a:lnTo>
                  <a:lnTo>
                    <a:pt x="3934" y="7784"/>
                  </a:lnTo>
                  <a:lnTo>
                    <a:pt x="3955" y="7700"/>
                  </a:lnTo>
                  <a:lnTo>
                    <a:pt x="4059" y="7658"/>
                  </a:lnTo>
                  <a:lnTo>
                    <a:pt x="4059" y="7533"/>
                  </a:lnTo>
                  <a:lnTo>
                    <a:pt x="3934" y="7470"/>
                  </a:lnTo>
                  <a:lnTo>
                    <a:pt x="3934" y="7345"/>
                  </a:lnTo>
                  <a:lnTo>
                    <a:pt x="3850" y="7219"/>
                  </a:lnTo>
                  <a:lnTo>
                    <a:pt x="3767" y="7156"/>
                  </a:lnTo>
                  <a:lnTo>
                    <a:pt x="3620" y="6863"/>
                  </a:lnTo>
                  <a:lnTo>
                    <a:pt x="3495" y="6759"/>
                  </a:lnTo>
                  <a:lnTo>
                    <a:pt x="3432" y="6696"/>
                  </a:lnTo>
                  <a:lnTo>
                    <a:pt x="3348" y="6612"/>
                  </a:lnTo>
                  <a:lnTo>
                    <a:pt x="3243" y="6424"/>
                  </a:lnTo>
                  <a:lnTo>
                    <a:pt x="3181" y="6403"/>
                  </a:lnTo>
                  <a:lnTo>
                    <a:pt x="3181" y="6319"/>
                  </a:lnTo>
                  <a:lnTo>
                    <a:pt x="3306" y="6236"/>
                  </a:lnTo>
                  <a:lnTo>
                    <a:pt x="3411" y="6173"/>
                  </a:lnTo>
                  <a:lnTo>
                    <a:pt x="3390" y="6089"/>
                  </a:lnTo>
                  <a:lnTo>
                    <a:pt x="3390" y="5901"/>
                  </a:lnTo>
                  <a:lnTo>
                    <a:pt x="3453" y="5817"/>
                  </a:lnTo>
                  <a:lnTo>
                    <a:pt x="3432" y="5650"/>
                  </a:lnTo>
                  <a:lnTo>
                    <a:pt x="3515" y="5503"/>
                  </a:lnTo>
                  <a:lnTo>
                    <a:pt x="3746" y="5587"/>
                  </a:lnTo>
                  <a:lnTo>
                    <a:pt x="3871" y="5482"/>
                  </a:lnTo>
                  <a:lnTo>
                    <a:pt x="4018" y="5482"/>
                  </a:lnTo>
                  <a:lnTo>
                    <a:pt x="4039" y="5440"/>
                  </a:lnTo>
                  <a:lnTo>
                    <a:pt x="4039" y="5273"/>
                  </a:lnTo>
                  <a:lnTo>
                    <a:pt x="4101" y="5231"/>
                  </a:lnTo>
                  <a:lnTo>
                    <a:pt x="4269" y="5252"/>
                  </a:lnTo>
                  <a:lnTo>
                    <a:pt x="4290" y="5168"/>
                  </a:lnTo>
                  <a:lnTo>
                    <a:pt x="4248" y="5085"/>
                  </a:lnTo>
                  <a:lnTo>
                    <a:pt x="4248" y="5022"/>
                  </a:lnTo>
                  <a:lnTo>
                    <a:pt x="4373" y="4980"/>
                  </a:lnTo>
                  <a:lnTo>
                    <a:pt x="4541" y="4959"/>
                  </a:lnTo>
                  <a:lnTo>
                    <a:pt x="4562" y="4959"/>
                  </a:lnTo>
                  <a:lnTo>
                    <a:pt x="4604" y="4813"/>
                  </a:lnTo>
                  <a:lnTo>
                    <a:pt x="4666" y="4813"/>
                  </a:lnTo>
                  <a:lnTo>
                    <a:pt x="4792" y="4729"/>
                  </a:lnTo>
                  <a:lnTo>
                    <a:pt x="4750" y="4645"/>
                  </a:lnTo>
                  <a:lnTo>
                    <a:pt x="4792" y="4541"/>
                  </a:lnTo>
                  <a:lnTo>
                    <a:pt x="4813" y="4436"/>
                  </a:lnTo>
                  <a:lnTo>
                    <a:pt x="4980" y="4415"/>
                  </a:lnTo>
                  <a:lnTo>
                    <a:pt x="5085" y="4311"/>
                  </a:lnTo>
                  <a:lnTo>
                    <a:pt x="5127" y="4290"/>
                  </a:lnTo>
                  <a:lnTo>
                    <a:pt x="5127" y="4143"/>
                  </a:lnTo>
                  <a:lnTo>
                    <a:pt x="5022" y="4122"/>
                  </a:lnTo>
                  <a:lnTo>
                    <a:pt x="4771" y="4227"/>
                  </a:lnTo>
                  <a:lnTo>
                    <a:pt x="4624" y="4227"/>
                  </a:lnTo>
                  <a:lnTo>
                    <a:pt x="4562" y="4311"/>
                  </a:lnTo>
                  <a:lnTo>
                    <a:pt x="4436" y="4248"/>
                  </a:lnTo>
                  <a:lnTo>
                    <a:pt x="4394" y="4122"/>
                  </a:lnTo>
                  <a:lnTo>
                    <a:pt x="4436" y="3997"/>
                  </a:lnTo>
                  <a:lnTo>
                    <a:pt x="4352" y="3892"/>
                  </a:lnTo>
                  <a:lnTo>
                    <a:pt x="4269" y="3976"/>
                  </a:lnTo>
                  <a:lnTo>
                    <a:pt x="4227" y="3913"/>
                  </a:lnTo>
                  <a:lnTo>
                    <a:pt x="4039" y="3913"/>
                  </a:lnTo>
                  <a:lnTo>
                    <a:pt x="3955" y="3934"/>
                  </a:lnTo>
                  <a:lnTo>
                    <a:pt x="3934" y="3871"/>
                  </a:lnTo>
                  <a:lnTo>
                    <a:pt x="4039" y="3767"/>
                  </a:lnTo>
                  <a:lnTo>
                    <a:pt x="4185" y="3578"/>
                  </a:lnTo>
                  <a:lnTo>
                    <a:pt x="4164" y="3495"/>
                  </a:lnTo>
                  <a:lnTo>
                    <a:pt x="4227" y="3390"/>
                  </a:lnTo>
                  <a:lnTo>
                    <a:pt x="4227" y="3306"/>
                  </a:lnTo>
                  <a:lnTo>
                    <a:pt x="4101" y="3244"/>
                  </a:lnTo>
                  <a:lnTo>
                    <a:pt x="3955" y="3244"/>
                  </a:lnTo>
                  <a:lnTo>
                    <a:pt x="3934" y="3285"/>
                  </a:lnTo>
                  <a:lnTo>
                    <a:pt x="3871" y="3202"/>
                  </a:lnTo>
                  <a:lnTo>
                    <a:pt x="3913" y="3160"/>
                  </a:lnTo>
                  <a:lnTo>
                    <a:pt x="3767" y="3139"/>
                  </a:lnTo>
                  <a:lnTo>
                    <a:pt x="3704" y="3055"/>
                  </a:lnTo>
                  <a:lnTo>
                    <a:pt x="3725" y="2951"/>
                  </a:lnTo>
                  <a:lnTo>
                    <a:pt x="3704" y="2846"/>
                  </a:lnTo>
                  <a:lnTo>
                    <a:pt x="3557" y="2867"/>
                  </a:lnTo>
                  <a:lnTo>
                    <a:pt x="3495" y="2825"/>
                  </a:lnTo>
                  <a:lnTo>
                    <a:pt x="3515" y="2741"/>
                  </a:lnTo>
                  <a:lnTo>
                    <a:pt x="3495" y="2658"/>
                  </a:lnTo>
                  <a:lnTo>
                    <a:pt x="3223" y="2720"/>
                  </a:lnTo>
                  <a:lnTo>
                    <a:pt x="3097" y="2825"/>
                  </a:lnTo>
                  <a:lnTo>
                    <a:pt x="3034" y="2679"/>
                  </a:lnTo>
                  <a:lnTo>
                    <a:pt x="3055" y="2532"/>
                  </a:lnTo>
                  <a:lnTo>
                    <a:pt x="2992" y="2469"/>
                  </a:lnTo>
                  <a:lnTo>
                    <a:pt x="2930" y="2407"/>
                  </a:lnTo>
                  <a:lnTo>
                    <a:pt x="2825" y="2344"/>
                  </a:lnTo>
                  <a:lnTo>
                    <a:pt x="2825" y="2239"/>
                  </a:lnTo>
                  <a:lnTo>
                    <a:pt x="2888" y="2155"/>
                  </a:lnTo>
                  <a:lnTo>
                    <a:pt x="2825" y="2093"/>
                  </a:lnTo>
                  <a:lnTo>
                    <a:pt x="2888" y="2009"/>
                  </a:lnTo>
                  <a:lnTo>
                    <a:pt x="2971" y="1904"/>
                  </a:lnTo>
                  <a:lnTo>
                    <a:pt x="3034" y="1925"/>
                  </a:lnTo>
                  <a:lnTo>
                    <a:pt x="3097" y="1883"/>
                  </a:lnTo>
                  <a:lnTo>
                    <a:pt x="3034" y="1779"/>
                  </a:lnTo>
                  <a:lnTo>
                    <a:pt x="3055" y="1695"/>
                  </a:lnTo>
                  <a:lnTo>
                    <a:pt x="3118" y="1674"/>
                  </a:lnTo>
                  <a:lnTo>
                    <a:pt x="3139" y="1570"/>
                  </a:lnTo>
                  <a:lnTo>
                    <a:pt x="3243" y="1507"/>
                  </a:lnTo>
                  <a:lnTo>
                    <a:pt x="3285" y="1423"/>
                  </a:lnTo>
                  <a:lnTo>
                    <a:pt x="3285" y="1319"/>
                  </a:lnTo>
                  <a:lnTo>
                    <a:pt x="3306" y="1067"/>
                  </a:lnTo>
                  <a:lnTo>
                    <a:pt x="3285" y="900"/>
                  </a:lnTo>
                  <a:lnTo>
                    <a:pt x="3202" y="691"/>
                  </a:lnTo>
                  <a:lnTo>
                    <a:pt x="3202" y="544"/>
                  </a:lnTo>
                  <a:lnTo>
                    <a:pt x="3097" y="419"/>
                  </a:lnTo>
                  <a:lnTo>
                    <a:pt x="2992" y="419"/>
                  </a:lnTo>
                  <a:lnTo>
                    <a:pt x="2971" y="251"/>
                  </a:lnTo>
                  <a:lnTo>
                    <a:pt x="2825" y="147"/>
                  </a:lnTo>
                  <a:lnTo>
                    <a:pt x="2783" y="0"/>
                  </a:lnTo>
                  <a:lnTo>
                    <a:pt x="2616" y="0"/>
                  </a:lnTo>
                  <a:lnTo>
                    <a:pt x="2532" y="42"/>
                  </a:lnTo>
                  <a:lnTo>
                    <a:pt x="240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40;p45">
              <a:extLst>
                <a:ext uri="{FF2B5EF4-FFF2-40B4-BE49-F238E27FC236}">
                  <a16:creationId xmlns:a16="http://schemas.microsoft.com/office/drawing/2014/main" id="{003ABBD2-F031-4AF9-A2D5-D3BF58C73A11}"/>
                </a:ext>
              </a:extLst>
            </p:cNvPr>
            <p:cNvSpPr/>
            <p:nvPr/>
          </p:nvSpPr>
          <p:spPr>
            <a:xfrm>
              <a:off x="4343054" y="2959975"/>
              <a:ext cx="35389" cy="43557"/>
            </a:xfrm>
            <a:custGeom>
              <a:avLst/>
              <a:gdLst/>
              <a:ahLst/>
              <a:cxnLst/>
              <a:rect l="l" t="t" r="r" b="b"/>
              <a:pathLst>
                <a:path w="2972" h="3830" extrusionOk="0">
                  <a:moveTo>
                    <a:pt x="209" y="1"/>
                  </a:moveTo>
                  <a:lnTo>
                    <a:pt x="189" y="63"/>
                  </a:lnTo>
                  <a:lnTo>
                    <a:pt x="147" y="63"/>
                  </a:lnTo>
                  <a:lnTo>
                    <a:pt x="147" y="147"/>
                  </a:lnTo>
                  <a:lnTo>
                    <a:pt x="189" y="210"/>
                  </a:lnTo>
                  <a:lnTo>
                    <a:pt x="147" y="356"/>
                  </a:lnTo>
                  <a:lnTo>
                    <a:pt x="21" y="482"/>
                  </a:lnTo>
                  <a:lnTo>
                    <a:pt x="0" y="628"/>
                  </a:lnTo>
                  <a:lnTo>
                    <a:pt x="293" y="733"/>
                  </a:lnTo>
                  <a:lnTo>
                    <a:pt x="398" y="670"/>
                  </a:lnTo>
                  <a:lnTo>
                    <a:pt x="523" y="691"/>
                  </a:lnTo>
                  <a:lnTo>
                    <a:pt x="502" y="754"/>
                  </a:lnTo>
                  <a:lnTo>
                    <a:pt x="544" y="900"/>
                  </a:lnTo>
                  <a:lnTo>
                    <a:pt x="481" y="963"/>
                  </a:lnTo>
                  <a:lnTo>
                    <a:pt x="398" y="942"/>
                  </a:lnTo>
                  <a:lnTo>
                    <a:pt x="314" y="984"/>
                  </a:lnTo>
                  <a:lnTo>
                    <a:pt x="272" y="1151"/>
                  </a:lnTo>
                  <a:lnTo>
                    <a:pt x="168" y="1172"/>
                  </a:lnTo>
                  <a:lnTo>
                    <a:pt x="168" y="1402"/>
                  </a:lnTo>
                  <a:lnTo>
                    <a:pt x="293" y="1570"/>
                  </a:lnTo>
                  <a:lnTo>
                    <a:pt x="419" y="1612"/>
                  </a:lnTo>
                  <a:lnTo>
                    <a:pt x="586" y="1800"/>
                  </a:lnTo>
                  <a:lnTo>
                    <a:pt x="586" y="1988"/>
                  </a:lnTo>
                  <a:lnTo>
                    <a:pt x="628" y="2114"/>
                  </a:lnTo>
                  <a:lnTo>
                    <a:pt x="607" y="2218"/>
                  </a:lnTo>
                  <a:lnTo>
                    <a:pt x="628" y="2407"/>
                  </a:lnTo>
                  <a:lnTo>
                    <a:pt x="816" y="2637"/>
                  </a:lnTo>
                  <a:lnTo>
                    <a:pt x="816" y="2783"/>
                  </a:lnTo>
                  <a:lnTo>
                    <a:pt x="837" y="2888"/>
                  </a:lnTo>
                  <a:lnTo>
                    <a:pt x="879" y="3076"/>
                  </a:lnTo>
                  <a:lnTo>
                    <a:pt x="921" y="3055"/>
                  </a:lnTo>
                  <a:lnTo>
                    <a:pt x="984" y="3160"/>
                  </a:lnTo>
                  <a:lnTo>
                    <a:pt x="1005" y="3202"/>
                  </a:lnTo>
                  <a:lnTo>
                    <a:pt x="1046" y="3202"/>
                  </a:lnTo>
                  <a:lnTo>
                    <a:pt x="1067" y="3139"/>
                  </a:lnTo>
                  <a:lnTo>
                    <a:pt x="1130" y="3097"/>
                  </a:lnTo>
                  <a:lnTo>
                    <a:pt x="1214" y="3160"/>
                  </a:lnTo>
                  <a:lnTo>
                    <a:pt x="1214" y="3181"/>
                  </a:lnTo>
                  <a:lnTo>
                    <a:pt x="1256" y="3160"/>
                  </a:lnTo>
                  <a:lnTo>
                    <a:pt x="1298" y="3055"/>
                  </a:lnTo>
                  <a:lnTo>
                    <a:pt x="1214" y="2930"/>
                  </a:lnTo>
                  <a:lnTo>
                    <a:pt x="1256" y="2888"/>
                  </a:lnTo>
                  <a:lnTo>
                    <a:pt x="1256" y="2783"/>
                  </a:lnTo>
                  <a:lnTo>
                    <a:pt x="1318" y="2721"/>
                  </a:lnTo>
                  <a:lnTo>
                    <a:pt x="1318" y="2742"/>
                  </a:lnTo>
                  <a:lnTo>
                    <a:pt x="1256" y="2951"/>
                  </a:lnTo>
                  <a:lnTo>
                    <a:pt x="1339" y="3055"/>
                  </a:lnTo>
                  <a:lnTo>
                    <a:pt x="1423" y="2930"/>
                  </a:lnTo>
                  <a:lnTo>
                    <a:pt x="1507" y="2888"/>
                  </a:lnTo>
                  <a:lnTo>
                    <a:pt x="1507" y="2888"/>
                  </a:lnTo>
                  <a:lnTo>
                    <a:pt x="1465" y="2951"/>
                  </a:lnTo>
                  <a:lnTo>
                    <a:pt x="1423" y="2972"/>
                  </a:lnTo>
                  <a:lnTo>
                    <a:pt x="1360" y="3076"/>
                  </a:lnTo>
                  <a:lnTo>
                    <a:pt x="1465" y="3139"/>
                  </a:lnTo>
                  <a:lnTo>
                    <a:pt x="1549" y="2951"/>
                  </a:lnTo>
                  <a:lnTo>
                    <a:pt x="1653" y="2930"/>
                  </a:lnTo>
                  <a:lnTo>
                    <a:pt x="1674" y="2762"/>
                  </a:lnTo>
                  <a:lnTo>
                    <a:pt x="1590" y="2637"/>
                  </a:lnTo>
                  <a:lnTo>
                    <a:pt x="1528" y="2616"/>
                  </a:lnTo>
                  <a:lnTo>
                    <a:pt x="1632" y="2553"/>
                  </a:lnTo>
                  <a:lnTo>
                    <a:pt x="1653" y="2511"/>
                  </a:lnTo>
                  <a:lnTo>
                    <a:pt x="1570" y="2365"/>
                  </a:lnTo>
                  <a:lnTo>
                    <a:pt x="1549" y="2156"/>
                  </a:lnTo>
                  <a:lnTo>
                    <a:pt x="1590" y="2344"/>
                  </a:lnTo>
                  <a:lnTo>
                    <a:pt x="1716" y="2449"/>
                  </a:lnTo>
                  <a:lnTo>
                    <a:pt x="1779" y="2428"/>
                  </a:lnTo>
                  <a:lnTo>
                    <a:pt x="1779" y="2470"/>
                  </a:lnTo>
                  <a:lnTo>
                    <a:pt x="1988" y="2574"/>
                  </a:lnTo>
                  <a:lnTo>
                    <a:pt x="2093" y="2511"/>
                  </a:lnTo>
                  <a:lnTo>
                    <a:pt x="2155" y="2532"/>
                  </a:lnTo>
                  <a:lnTo>
                    <a:pt x="2155" y="2470"/>
                  </a:lnTo>
                  <a:lnTo>
                    <a:pt x="2197" y="2470"/>
                  </a:lnTo>
                  <a:lnTo>
                    <a:pt x="2365" y="2888"/>
                  </a:lnTo>
                  <a:lnTo>
                    <a:pt x="2448" y="2951"/>
                  </a:lnTo>
                  <a:lnTo>
                    <a:pt x="2448" y="3034"/>
                  </a:lnTo>
                  <a:lnTo>
                    <a:pt x="2406" y="3160"/>
                  </a:lnTo>
                  <a:lnTo>
                    <a:pt x="2469" y="3181"/>
                  </a:lnTo>
                  <a:lnTo>
                    <a:pt x="2406" y="3348"/>
                  </a:lnTo>
                  <a:lnTo>
                    <a:pt x="2448" y="3369"/>
                  </a:lnTo>
                  <a:lnTo>
                    <a:pt x="2511" y="3306"/>
                  </a:lnTo>
                  <a:lnTo>
                    <a:pt x="2553" y="3265"/>
                  </a:lnTo>
                  <a:lnTo>
                    <a:pt x="2553" y="3265"/>
                  </a:lnTo>
                  <a:lnTo>
                    <a:pt x="2511" y="3369"/>
                  </a:lnTo>
                  <a:lnTo>
                    <a:pt x="2490" y="3411"/>
                  </a:lnTo>
                  <a:lnTo>
                    <a:pt x="2553" y="3495"/>
                  </a:lnTo>
                  <a:lnTo>
                    <a:pt x="2637" y="3620"/>
                  </a:lnTo>
                  <a:lnTo>
                    <a:pt x="2720" y="3830"/>
                  </a:lnTo>
                  <a:lnTo>
                    <a:pt x="2762" y="3830"/>
                  </a:lnTo>
                  <a:lnTo>
                    <a:pt x="2720" y="3683"/>
                  </a:lnTo>
                  <a:lnTo>
                    <a:pt x="2720" y="3620"/>
                  </a:lnTo>
                  <a:lnTo>
                    <a:pt x="2762" y="3516"/>
                  </a:lnTo>
                  <a:lnTo>
                    <a:pt x="2867" y="3390"/>
                  </a:lnTo>
                  <a:lnTo>
                    <a:pt x="2909" y="3411"/>
                  </a:lnTo>
                  <a:lnTo>
                    <a:pt x="2971" y="3286"/>
                  </a:lnTo>
                  <a:lnTo>
                    <a:pt x="2971" y="3160"/>
                  </a:lnTo>
                  <a:lnTo>
                    <a:pt x="2930" y="3139"/>
                  </a:lnTo>
                  <a:lnTo>
                    <a:pt x="2909" y="3076"/>
                  </a:lnTo>
                  <a:lnTo>
                    <a:pt x="2909" y="3034"/>
                  </a:lnTo>
                  <a:lnTo>
                    <a:pt x="2888" y="2972"/>
                  </a:lnTo>
                  <a:lnTo>
                    <a:pt x="2867" y="2888"/>
                  </a:lnTo>
                  <a:lnTo>
                    <a:pt x="2804" y="2742"/>
                  </a:lnTo>
                  <a:lnTo>
                    <a:pt x="2783" y="2511"/>
                  </a:lnTo>
                  <a:lnTo>
                    <a:pt x="2720" y="2428"/>
                  </a:lnTo>
                  <a:lnTo>
                    <a:pt x="2720" y="2302"/>
                  </a:lnTo>
                  <a:lnTo>
                    <a:pt x="2699" y="2135"/>
                  </a:lnTo>
                  <a:lnTo>
                    <a:pt x="2637" y="2051"/>
                  </a:lnTo>
                  <a:lnTo>
                    <a:pt x="2595" y="2009"/>
                  </a:lnTo>
                  <a:lnTo>
                    <a:pt x="2511" y="2009"/>
                  </a:lnTo>
                  <a:lnTo>
                    <a:pt x="2448" y="1946"/>
                  </a:lnTo>
                  <a:lnTo>
                    <a:pt x="2386" y="2009"/>
                  </a:lnTo>
                  <a:lnTo>
                    <a:pt x="2406" y="2051"/>
                  </a:lnTo>
                  <a:lnTo>
                    <a:pt x="2386" y="2114"/>
                  </a:lnTo>
                  <a:lnTo>
                    <a:pt x="2386" y="2156"/>
                  </a:lnTo>
                  <a:lnTo>
                    <a:pt x="2344" y="2239"/>
                  </a:lnTo>
                  <a:lnTo>
                    <a:pt x="2365" y="2302"/>
                  </a:lnTo>
                  <a:lnTo>
                    <a:pt x="2365" y="2365"/>
                  </a:lnTo>
                  <a:lnTo>
                    <a:pt x="2281" y="2365"/>
                  </a:lnTo>
                  <a:lnTo>
                    <a:pt x="2197" y="2260"/>
                  </a:lnTo>
                  <a:lnTo>
                    <a:pt x="2093" y="2156"/>
                  </a:lnTo>
                  <a:lnTo>
                    <a:pt x="2093" y="2114"/>
                  </a:lnTo>
                  <a:lnTo>
                    <a:pt x="2030" y="2051"/>
                  </a:lnTo>
                  <a:lnTo>
                    <a:pt x="1967" y="1905"/>
                  </a:lnTo>
                  <a:lnTo>
                    <a:pt x="1967" y="1821"/>
                  </a:lnTo>
                  <a:lnTo>
                    <a:pt x="2030" y="1800"/>
                  </a:lnTo>
                  <a:lnTo>
                    <a:pt x="2051" y="1716"/>
                  </a:lnTo>
                  <a:lnTo>
                    <a:pt x="2155" y="1633"/>
                  </a:lnTo>
                  <a:lnTo>
                    <a:pt x="2176" y="1695"/>
                  </a:lnTo>
                  <a:lnTo>
                    <a:pt x="2260" y="1695"/>
                  </a:lnTo>
                  <a:lnTo>
                    <a:pt x="2302" y="1633"/>
                  </a:lnTo>
                  <a:lnTo>
                    <a:pt x="2302" y="1570"/>
                  </a:lnTo>
                  <a:lnTo>
                    <a:pt x="2365" y="1528"/>
                  </a:lnTo>
                  <a:lnTo>
                    <a:pt x="2448" y="1319"/>
                  </a:lnTo>
                  <a:lnTo>
                    <a:pt x="2469" y="1193"/>
                  </a:lnTo>
                  <a:lnTo>
                    <a:pt x="2511" y="1068"/>
                  </a:lnTo>
                  <a:lnTo>
                    <a:pt x="2469" y="1047"/>
                  </a:lnTo>
                  <a:lnTo>
                    <a:pt x="2365" y="942"/>
                  </a:lnTo>
                  <a:lnTo>
                    <a:pt x="2302" y="963"/>
                  </a:lnTo>
                  <a:lnTo>
                    <a:pt x="2260" y="942"/>
                  </a:lnTo>
                  <a:lnTo>
                    <a:pt x="2176" y="942"/>
                  </a:lnTo>
                  <a:lnTo>
                    <a:pt x="1967" y="963"/>
                  </a:lnTo>
                  <a:lnTo>
                    <a:pt x="1779" y="942"/>
                  </a:lnTo>
                  <a:lnTo>
                    <a:pt x="1423" y="942"/>
                  </a:lnTo>
                  <a:lnTo>
                    <a:pt x="1298" y="879"/>
                  </a:lnTo>
                  <a:lnTo>
                    <a:pt x="1193" y="900"/>
                  </a:lnTo>
                  <a:lnTo>
                    <a:pt x="1067" y="858"/>
                  </a:lnTo>
                  <a:lnTo>
                    <a:pt x="1067" y="775"/>
                  </a:lnTo>
                  <a:lnTo>
                    <a:pt x="1026" y="649"/>
                  </a:lnTo>
                  <a:lnTo>
                    <a:pt x="1026" y="565"/>
                  </a:lnTo>
                  <a:lnTo>
                    <a:pt x="1005" y="440"/>
                  </a:lnTo>
                  <a:lnTo>
                    <a:pt x="921" y="314"/>
                  </a:lnTo>
                  <a:lnTo>
                    <a:pt x="879" y="314"/>
                  </a:lnTo>
                  <a:lnTo>
                    <a:pt x="837" y="356"/>
                  </a:lnTo>
                  <a:lnTo>
                    <a:pt x="733" y="314"/>
                  </a:lnTo>
                  <a:lnTo>
                    <a:pt x="691" y="252"/>
                  </a:lnTo>
                  <a:lnTo>
                    <a:pt x="607" y="168"/>
                  </a:lnTo>
                  <a:lnTo>
                    <a:pt x="544" y="168"/>
                  </a:lnTo>
                  <a:lnTo>
                    <a:pt x="523" y="252"/>
                  </a:lnTo>
                  <a:lnTo>
                    <a:pt x="607" y="314"/>
                  </a:lnTo>
                  <a:lnTo>
                    <a:pt x="544" y="335"/>
                  </a:lnTo>
                  <a:lnTo>
                    <a:pt x="419" y="314"/>
                  </a:lnTo>
                  <a:lnTo>
                    <a:pt x="356" y="210"/>
                  </a:lnTo>
                  <a:lnTo>
                    <a:pt x="356" y="147"/>
                  </a:lnTo>
                  <a:lnTo>
                    <a:pt x="272" y="42"/>
                  </a:lnTo>
                  <a:lnTo>
                    <a:pt x="20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41;p45">
              <a:extLst>
                <a:ext uri="{FF2B5EF4-FFF2-40B4-BE49-F238E27FC236}">
                  <a16:creationId xmlns:a16="http://schemas.microsoft.com/office/drawing/2014/main" id="{E3E3E50B-FC24-464E-B652-D8A8E4695802}"/>
                </a:ext>
              </a:extLst>
            </p:cNvPr>
            <p:cNvSpPr/>
            <p:nvPr/>
          </p:nvSpPr>
          <p:spPr>
            <a:xfrm>
              <a:off x="3793178" y="2712975"/>
              <a:ext cx="26423" cy="30945"/>
            </a:xfrm>
            <a:custGeom>
              <a:avLst/>
              <a:gdLst/>
              <a:ahLst/>
              <a:cxnLst/>
              <a:rect l="l" t="t" r="r" b="b"/>
              <a:pathLst>
                <a:path w="2219" h="2721" extrusionOk="0">
                  <a:moveTo>
                    <a:pt x="1298" y="1"/>
                  </a:moveTo>
                  <a:lnTo>
                    <a:pt x="1152" y="168"/>
                  </a:lnTo>
                  <a:lnTo>
                    <a:pt x="984" y="231"/>
                  </a:lnTo>
                  <a:lnTo>
                    <a:pt x="880" y="231"/>
                  </a:lnTo>
                  <a:lnTo>
                    <a:pt x="817" y="336"/>
                  </a:lnTo>
                  <a:lnTo>
                    <a:pt x="754" y="482"/>
                  </a:lnTo>
                  <a:lnTo>
                    <a:pt x="649" y="545"/>
                  </a:lnTo>
                  <a:lnTo>
                    <a:pt x="524" y="545"/>
                  </a:lnTo>
                  <a:lnTo>
                    <a:pt x="357" y="649"/>
                  </a:lnTo>
                  <a:lnTo>
                    <a:pt x="315" y="629"/>
                  </a:lnTo>
                  <a:lnTo>
                    <a:pt x="231" y="629"/>
                  </a:lnTo>
                  <a:lnTo>
                    <a:pt x="210" y="754"/>
                  </a:lnTo>
                  <a:lnTo>
                    <a:pt x="126" y="838"/>
                  </a:lnTo>
                  <a:lnTo>
                    <a:pt x="189" y="901"/>
                  </a:lnTo>
                  <a:lnTo>
                    <a:pt x="231" y="859"/>
                  </a:lnTo>
                  <a:lnTo>
                    <a:pt x="357" y="1005"/>
                  </a:lnTo>
                  <a:lnTo>
                    <a:pt x="336" y="838"/>
                  </a:lnTo>
                  <a:lnTo>
                    <a:pt x="357" y="754"/>
                  </a:lnTo>
                  <a:lnTo>
                    <a:pt x="545" y="629"/>
                  </a:lnTo>
                  <a:lnTo>
                    <a:pt x="566" y="649"/>
                  </a:lnTo>
                  <a:lnTo>
                    <a:pt x="670" y="629"/>
                  </a:lnTo>
                  <a:lnTo>
                    <a:pt x="817" y="649"/>
                  </a:lnTo>
                  <a:lnTo>
                    <a:pt x="859" y="629"/>
                  </a:lnTo>
                  <a:lnTo>
                    <a:pt x="859" y="629"/>
                  </a:lnTo>
                  <a:cubicBezTo>
                    <a:pt x="859" y="649"/>
                    <a:pt x="838" y="649"/>
                    <a:pt x="838" y="691"/>
                  </a:cubicBezTo>
                  <a:lnTo>
                    <a:pt x="754" y="712"/>
                  </a:lnTo>
                  <a:lnTo>
                    <a:pt x="670" y="712"/>
                  </a:lnTo>
                  <a:lnTo>
                    <a:pt x="629" y="733"/>
                  </a:lnTo>
                  <a:lnTo>
                    <a:pt x="733" y="859"/>
                  </a:lnTo>
                  <a:lnTo>
                    <a:pt x="691" y="921"/>
                  </a:lnTo>
                  <a:lnTo>
                    <a:pt x="775" y="1026"/>
                  </a:lnTo>
                  <a:lnTo>
                    <a:pt x="775" y="1047"/>
                  </a:lnTo>
                  <a:lnTo>
                    <a:pt x="691" y="1026"/>
                  </a:lnTo>
                  <a:lnTo>
                    <a:pt x="587" y="1047"/>
                  </a:lnTo>
                  <a:lnTo>
                    <a:pt x="566" y="1005"/>
                  </a:lnTo>
                  <a:lnTo>
                    <a:pt x="629" y="942"/>
                  </a:lnTo>
                  <a:lnTo>
                    <a:pt x="566" y="838"/>
                  </a:lnTo>
                  <a:lnTo>
                    <a:pt x="545" y="838"/>
                  </a:lnTo>
                  <a:lnTo>
                    <a:pt x="461" y="963"/>
                  </a:lnTo>
                  <a:lnTo>
                    <a:pt x="524" y="1047"/>
                  </a:lnTo>
                  <a:lnTo>
                    <a:pt x="419" y="1131"/>
                  </a:lnTo>
                  <a:lnTo>
                    <a:pt x="336" y="1047"/>
                  </a:lnTo>
                  <a:lnTo>
                    <a:pt x="231" y="1047"/>
                  </a:lnTo>
                  <a:lnTo>
                    <a:pt x="147" y="1026"/>
                  </a:lnTo>
                  <a:lnTo>
                    <a:pt x="64" y="1110"/>
                  </a:lnTo>
                  <a:lnTo>
                    <a:pt x="210" y="1173"/>
                  </a:lnTo>
                  <a:lnTo>
                    <a:pt x="210" y="1277"/>
                  </a:lnTo>
                  <a:lnTo>
                    <a:pt x="126" y="1235"/>
                  </a:lnTo>
                  <a:lnTo>
                    <a:pt x="64" y="1256"/>
                  </a:lnTo>
                  <a:lnTo>
                    <a:pt x="105" y="1424"/>
                  </a:lnTo>
                  <a:lnTo>
                    <a:pt x="168" y="1465"/>
                  </a:lnTo>
                  <a:lnTo>
                    <a:pt x="168" y="1591"/>
                  </a:lnTo>
                  <a:lnTo>
                    <a:pt x="231" y="1675"/>
                  </a:lnTo>
                  <a:lnTo>
                    <a:pt x="64" y="1758"/>
                  </a:lnTo>
                  <a:lnTo>
                    <a:pt x="1" y="1905"/>
                  </a:lnTo>
                  <a:lnTo>
                    <a:pt x="64" y="1968"/>
                  </a:lnTo>
                  <a:lnTo>
                    <a:pt x="168" y="1905"/>
                  </a:lnTo>
                  <a:lnTo>
                    <a:pt x="315" y="2051"/>
                  </a:lnTo>
                  <a:lnTo>
                    <a:pt x="336" y="2219"/>
                  </a:lnTo>
                  <a:lnTo>
                    <a:pt x="273" y="2261"/>
                  </a:lnTo>
                  <a:lnTo>
                    <a:pt x="315" y="2323"/>
                  </a:lnTo>
                  <a:lnTo>
                    <a:pt x="461" y="2323"/>
                  </a:lnTo>
                  <a:lnTo>
                    <a:pt x="608" y="2533"/>
                  </a:lnTo>
                  <a:lnTo>
                    <a:pt x="649" y="2574"/>
                  </a:lnTo>
                  <a:lnTo>
                    <a:pt x="754" y="2533"/>
                  </a:lnTo>
                  <a:lnTo>
                    <a:pt x="775" y="2470"/>
                  </a:lnTo>
                  <a:lnTo>
                    <a:pt x="691" y="2386"/>
                  </a:lnTo>
                  <a:lnTo>
                    <a:pt x="649" y="2386"/>
                  </a:lnTo>
                  <a:lnTo>
                    <a:pt x="649" y="2302"/>
                  </a:lnTo>
                  <a:lnTo>
                    <a:pt x="733" y="2261"/>
                  </a:lnTo>
                  <a:lnTo>
                    <a:pt x="733" y="2177"/>
                  </a:lnTo>
                  <a:lnTo>
                    <a:pt x="670" y="2135"/>
                  </a:lnTo>
                  <a:lnTo>
                    <a:pt x="670" y="2072"/>
                  </a:lnTo>
                  <a:lnTo>
                    <a:pt x="754" y="2009"/>
                  </a:lnTo>
                  <a:cubicBezTo>
                    <a:pt x="775" y="2051"/>
                    <a:pt x="817" y="2093"/>
                    <a:pt x="838" y="2135"/>
                  </a:cubicBezTo>
                  <a:lnTo>
                    <a:pt x="838" y="2177"/>
                  </a:lnTo>
                  <a:lnTo>
                    <a:pt x="880" y="2302"/>
                  </a:lnTo>
                  <a:lnTo>
                    <a:pt x="984" y="2407"/>
                  </a:lnTo>
                  <a:lnTo>
                    <a:pt x="1089" y="2407"/>
                  </a:lnTo>
                  <a:lnTo>
                    <a:pt x="1152" y="2449"/>
                  </a:lnTo>
                  <a:lnTo>
                    <a:pt x="1256" y="2428"/>
                  </a:lnTo>
                  <a:cubicBezTo>
                    <a:pt x="1277" y="2428"/>
                    <a:pt x="1298" y="2428"/>
                    <a:pt x="1298" y="2407"/>
                  </a:cubicBezTo>
                  <a:cubicBezTo>
                    <a:pt x="1319" y="2407"/>
                    <a:pt x="1319" y="2428"/>
                    <a:pt x="1361" y="2428"/>
                  </a:cubicBezTo>
                  <a:lnTo>
                    <a:pt x="1361" y="2449"/>
                  </a:lnTo>
                  <a:lnTo>
                    <a:pt x="1298" y="2533"/>
                  </a:lnTo>
                  <a:lnTo>
                    <a:pt x="1319" y="2595"/>
                  </a:lnTo>
                  <a:lnTo>
                    <a:pt x="1382" y="2512"/>
                  </a:lnTo>
                  <a:lnTo>
                    <a:pt x="1403" y="2449"/>
                  </a:lnTo>
                  <a:cubicBezTo>
                    <a:pt x="1445" y="2491"/>
                    <a:pt x="1486" y="2512"/>
                    <a:pt x="1507" y="2553"/>
                  </a:cubicBezTo>
                  <a:lnTo>
                    <a:pt x="1507" y="2595"/>
                  </a:lnTo>
                  <a:lnTo>
                    <a:pt x="1465" y="2616"/>
                  </a:lnTo>
                  <a:lnTo>
                    <a:pt x="1507" y="2658"/>
                  </a:lnTo>
                  <a:lnTo>
                    <a:pt x="1675" y="2721"/>
                  </a:lnTo>
                  <a:lnTo>
                    <a:pt x="1821" y="2700"/>
                  </a:lnTo>
                  <a:lnTo>
                    <a:pt x="1884" y="2616"/>
                  </a:lnTo>
                  <a:lnTo>
                    <a:pt x="1905" y="2700"/>
                  </a:lnTo>
                  <a:lnTo>
                    <a:pt x="1926" y="2721"/>
                  </a:lnTo>
                  <a:lnTo>
                    <a:pt x="1926" y="2616"/>
                  </a:lnTo>
                  <a:lnTo>
                    <a:pt x="1968" y="2574"/>
                  </a:lnTo>
                  <a:cubicBezTo>
                    <a:pt x="2009" y="2533"/>
                    <a:pt x="2030" y="2512"/>
                    <a:pt x="2030" y="2470"/>
                  </a:cubicBezTo>
                  <a:lnTo>
                    <a:pt x="2093" y="2386"/>
                  </a:lnTo>
                  <a:lnTo>
                    <a:pt x="2177" y="2344"/>
                  </a:lnTo>
                  <a:lnTo>
                    <a:pt x="2135" y="2302"/>
                  </a:lnTo>
                  <a:lnTo>
                    <a:pt x="2072" y="2323"/>
                  </a:lnTo>
                  <a:lnTo>
                    <a:pt x="2009" y="2407"/>
                  </a:lnTo>
                  <a:lnTo>
                    <a:pt x="2009" y="2386"/>
                  </a:lnTo>
                  <a:cubicBezTo>
                    <a:pt x="1989" y="2344"/>
                    <a:pt x="1989" y="2344"/>
                    <a:pt x="1989" y="2323"/>
                  </a:cubicBezTo>
                  <a:lnTo>
                    <a:pt x="2009" y="2302"/>
                  </a:lnTo>
                  <a:lnTo>
                    <a:pt x="2009" y="2219"/>
                  </a:lnTo>
                  <a:lnTo>
                    <a:pt x="2135" y="2177"/>
                  </a:lnTo>
                  <a:lnTo>
                    <a:pt x="2198" y="2114"/>
                  </a:lnTo>
                  <a:lnTo>
                    <a:pt x="2177" y="2051"/>
                  </a:lnTo>
                  <a:lnTo>
                    <a:pt x="2072" y="1968"/>
                  </a:lnTo>
                  <a:lnTo>
                    <a:pt x="2072" y="1905"/>
                  </a:lnTo>
                  <a:lnTo>
                    <a:pt x="2198" y="1863"/>
                  </a:lnTo>
                  <a:lnTo>
                    <a:pt x="2219" y="1737"/>
                  </a:lnTo>
                  <a:lnTo>
                    <a:pt x="2219" y="1591"/>
                  </a:lnTo>
                  <a:lnTo>
                    <a:pt x="2198" y="1486"/>
                  </a:lnTo>
                  <a:lnTo>
                    <a:pt x="2072" y="1486"/>
                  </a:lnTo>
                  <a:lnTo>
                    <a:pt x="1905" y="1528"/>
                  </a:lnTo>
                  <a:lnTo>
                    <a:pt x="1863" y="1633"/>
                  </a:lnTo>
                  <a:lnTo>
                    <a:pt x="1905" y="1675"/>
                  </a:lnTo>
                  <a:lnTo>
                    <a:pt x="1989" y="1737"/>
                  </a:lnTo>
                  <a:lnTo>
                    <a:pt x="1989" y="1779"/>
                  </a:lnTo>
                  <a:lnTo>
                    <a:pt x="1926" y="1758"/>
                  </a:lnTo>
                  <a:lnTo>
                    <a:pt x="1905" y="1779"/>
                  </a:lnTo>
                  <a:lnTo>
                    <a:pt x="1800" y="1696"/>
                  </a:lnTo>
                  <a:lnTo>
                    <a:pt x="1800" y="1654"/>
                  </a:lnTo>
                  <a:lnTo>
                    <a:pt x="1758" y="1570"/>
                  </a:lnTo>
                  <a:lnTo>
                    <a:pt x="1696" y="1591"/>
                  </a:lnTo>
                  <a:lnTo>
                    <a:pt x="1654" y="1675"/>
                  </a:lnTo>
                  <a:lnTo>
                    <a:pt x="1570" y="1696"/>
                  </a:lnTo>
                  <a:lnTo>
                    <a:pt x="1591" y="1779"/>
                  </a:lnTo>
                  <a:lnTo>
                    <a:pt x="1654" y="1863"/>
                  </a:lnTo>
                  <a:lnTo>
                    <a:pt x="1654" y="1989"/>
                  </a:lnTo>
                  <a:lnTo>
                    <a:pt x="1717" y="2072"/>
                  </a:lnTo>
                  <a:lnTo>
                    <a:pt x="1800" y="2072"/>
                  </a:lnTo>
                  <a:lnTo>
                    <a:pt x="1926" y="2093"/>
                  </a:lnTo>
                  <a:lnTo>
                    <a:pt x="1968" y="2156"/>
                  </a:lnTo>
                  <a:lnTo>
                    <a:pt x="1905" y="2198"/>
                  </a:lnTo>
                  <a:lnTo>
                    <a:pt x="1968" y="2261"/>
                  </a:lnTo>
                  <a:cubicBezTo>
                    <a:pt x="1926" y="2281"/>
                    <a:pt x="1926" y="2323"/>
                    <a:pt x="1926" y="2365"/>
                  </a:cubicBezTo>
                  <a:lnTo>
                    <a:pt x="1905" y="2386"/>
                  </a:lnTo>
                  <a:lnTo>
                    <a:pt x="1863" y="2386"/>
                  </a:lnTo>
                  <a:lnTo>
                    <a:pt x="1779" y="2407"/>
                  </a:lnTo>
                  <a:lnTo>
                    <a:pt x="1675" y="2261"/>
                  </a:lnTo>
                  <a:lnTo>
                    <a:pt x="1612" y="2281"/>
                  </a:lnTo>
                  <a:cubicBezTo>
                    <a:pt x="1591" y="2261"/>
                    <a:pt x="1570" y="2261"/>
                    <a:pt x="1549" y="2219"/>
                  </a:cubicBezTo>
                  <a:lnTo>
                    <a:pt x="1549" y="2198"/>
                  </a:lnTo>
                  <a:lnTo>
                    <a:pt x="1465" y="2114"/>
                  </a:lnTo>
                  <a:lnTo>
                    <a:pt x="1465" y="2177"/>
                  </a:lnTo>
                  <a:cubicBezTo>
                    <a:pt x="1465" y="2177"/>
                    <a:pt x="1445" y="2177"/>
                    <a:pt x="1445" y="2156"/>
                  </a:cubicBezTo>
                  <a:cubicBezTo>
                    <a:pt x="1403" y="2156"/>
                    <a:pt x="1403" y="2156"/>
                    <a:pt x="1382" y="2177"/>
                  </a:cubicBezTo>
                  <a:lnTo>
                    <a:pt x="1403" y="2093"/>
                  </a:lnTo>
                  <a:lnTo>
                    <a:pt x="1382" y="2009"/>
                  </a:lnTo>
                  <a:lnTo>
                    <a:pt x="1298" y="1863"/>
                  </a:lnTo>
                  <a:lnTo>
                    <a:pt x="1235" y="1863"/>
                  </a:lnTo>
                  <a:lnTo>
                    <a:pt x="1089" y="1779"/>
                  </a:lnTo>
                  <a:lnTo>
                    <a:pt x="1026" y="1612"/>
                  </a:lnTo>
                  <a:lnTo>
                    <a:pt x="1047" y="1654"/>
                  </a:lnTo>
                  <a:lnTo>
                    <a:pt x="1173" y="1591"/>
                  </a:lnTo>
                  <a:lnTo>
                    <a:pt x="1173" y="1445"/>
                  </a:lnTo>
                  <a:lnTo>
                    <a:pt x="1131" y="1340"/>
                  </a:lnTo>
                  <a:lnTo>
                    <a:pt x="1193" y="1256"/>
                  </a:lnTo>
                  <a:lnTo>
                    <a:pt x="1298" y="1235"/>
                  </a:lnTo>
                  <a:lnTo>
                    <a:pt x="1382" y="1298"/>
                  </a:lnTo>
                  <a:lnTo>
                    <a:pt x="1445" y="1277"/>
                  </a:lnTo>
                  <a:lnTo>
                    <a:pt x="1486" y="1298"/>
                  </a:lnTo>
                  <a:lnTo>
                    <a:pt x="1507" y="1256"/>
                  </a:lnTo>
                  <a:lnTo>
                    <a:pt x="1549" y="1152"/>
                  </a:lnTo>
                  <a:lnTo>
                    <a:pt x="1445" y="1047"/>
                  </a:lnTo>
                  <a:lnTo>
                    <a:pt x="1382" y="1110"/>
                  </a:lnTo>
                  <a:lnTo>
                    <a:pt x="1256" y="1110"/>
                  </a:lnTo>
                  <a:lnTo>
                    <a:pt x="1193" y="1026"/>
                  </a:lnTo>
                  <a:lnTo>
                    <a:pt x="1152" y="921"/>
                  </a:lnTo>
                  <a:lnTo>
                    <a:pt x="1089" y="921"/>
                  </a:lnTo>
                  <a:lnTo>
                    <a:pt x="1152" y="859"/>
                  </a:lnTo>
                  <a:lnTo>
                    <a:pt x="1152" y="754"/>
                  </a:lnTo>
                  <a:lnTo>
                    <a:pt x="1131" y="754"/>
                  </a:lnTo>
                  <a:cubicBezTo>
                    <a:pt x="1131" y="733"/>
                    <a:pt x="1152" y="712"/>
                    <a:pt x="1152" y="691"/>
                  </a:cubicBezTo>
                  <a:lnTo>
                    <a:pt x="1173" y="691"/>
                  </a:lnTo>
                  <a:lnTo>
                    <a:pt x="1277" y="503"/>
                  </a:lnTo>
                  <a:lnTo>
                    <a:pt x="1256" y="377"/>
                  </a:lnTo>
                  <a:lnTo>
                    <a:pt x="1277" y="315"/>
                  </a:lnTo>
                  <a:lnTo>
                    <a:pt x="1256" y="210"/>
                  </a:lnTo>
                  <a:lnTo>
                    <a:pt x="1340" y="64"/>
                  </a:lnTo>
                  <a:lnTo>
                    <a:pt x="129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42;p45">
              <a:extLst>
                <a:ext uri="{FF2B5EF4-FFF2-40B4-BE49-F238E27FC236}">
                  <a16:creationId xmlns:a16="http://schemas.microsoft.com/office/drawing/2014/main" id="{340A3696-BE12-48F9-AD71-41F317570DD5}"/>
                </a:ext>
              </a:extLst>
            </p:cNvPr>
            <p:cNvSpPr/>
            <p:nvPr/>
          </p:nvSpPr>
          <p:spPr>
            <a:xfrm>
              <a:off x="3772256" y="2560208"/>
              <a:ext cx="138282" cy="153495"/>
            </a:xfrm>
            <a:custGeom>
              <a:avLst/>
              <a:gdLst/>
              <a:ahLst/>
              <a:cxnLst/>
              <a:rect l="l" t="t" r="r" b="b"/>
              <a:pathLst>
                <a:path w="11613" h="13497" extrusionOk="0">
                  <a:moveTo>
                    <a:pt x="9792" y="1"/>
                  </a:moveTo>
                  <a:lnTo>
                    <a:pt x="9709" y="64"/>
                  </a:lnTo>
                  <a:lnTo>
                    <a:pt x="9709" y="126"/>
                  </a:lnTo>
                  <a:lnTo>
                    <a:pt x="9792" y="231"/>
                  </a:lnTo>
                  <a:lnTo>
                    <a:pt x="9730" y="273"/>
                  </a:lnTo>
                  <a:lnTo>
                    <a:pt x="9688" y="273"/>
                  </a:lnTo>
                  <a:lnTo>
                    <a:pt x="9604" y="168"/>
                  </a:lnTo>
                  <a:lnTo>
                    <a:pt x="9541" y="231"/>
                  </a:lnTo>
                  <a:lnTo>
                    <a:pt x="9520" y="336"/>
                  </a:lnTo>
                  <a:lnTo>
                    <a:pt x="9541" y="357"/>
                  </a:lnTo>
                  <a:lnTo>
                    <a:pt x="9625" y="357"/>
                  </a:lnTo>
                  <a:lnTo>
                    <a:pt x="9688" y="419"/>
                  </a:lnTo>
                  <a:lnTo>
                    <a:pt x="9646" y="440"/>
                  </a:lnTo>
                  <a:lnTo>
                    <a:pt x="9604" y="482"/>
                  </a:lnTo>
                  <a:lnTo>
                    <a:pt x="9604" y="566"/>
                  </a:lnTo>
                  <a:lnTo>
                    <a:pt x="9520" y="587"/>
                  </a:lnTo>
                  <a:lnTo>
                    <a:pt x="9520" y="670"/>
                  </a:lnTo>
                  <a:lnTo>
                    <a:pt x="9541" y="691"/>
                  </a:lnTo>
                  <a:lnTo>
                    <a:pt x="9479" y="754"/>
                  </a:lnTo>
                  <a:lnTo>
                    <a:pt x="9520" y="859"/>
                  </a:lnTo>
                  <a:lnTo>
                    <a:pt x="9479" y="901"/>
                  </a:lnTo>
                  <a:lnTo>
                    <a:pt x="9416" y="859"/>
                  </a:lnTo>
                  <a:lnTo>
                    <a:pt x="9332" y="901"/>
                  </a:lnTo>
                  <a:lnTo>
                    <a:pt x="9332" y="942"/>
                  </a:lnTo>
                  <a:lnTo>
                    <a:pt x="9269" y="984"/>
                  </a:lnTo>
                  <a:lnTo>
                    <a:pt x="9228" y="880"/>
                  </a:lnTo>
                  <a:lnTo>
                    <a:pt x="9332" y="670"/>
                  </a:lnTo>
                  <a:lnTo>
                    <a:pt x="9269" y="649"/>
                  </a:lnTo>
                  <a:lnTo>
                    <a:pt x="9269" y="587"/>
                  </a:lnTo>
                  <a:lnTo>
                    <a:pt x="9311" y="545"/>
                  </a:lnTo>
                  <a:lnTo>
                    <a:pt x="9311" y="357"/>
                  </a:lnTo>
                  <a:lnTo>
                    <a:pt x="9290" y="315"/>
                  </a:lnTo>
                  <a:lnTo>
                    <a:pt x="9228" y="315"/>
                  </a:lnTo>
                  <a:lnTo>
                    <a:pt x="9102" y="545"/>
                  </a:lnTo>
                  <a:lnTo>
                    <a:pt x="9081" y="670"/>
                  </a:lnTo>
                  <a:lnTo>
                    <a:pt x="8956" y="880"/>
                  </a:lnTo>
                  <a:lnTo>
                    <a:pt x="8893" y="1005"/>
                  </a:lnTo>
                  <a:lnTo>
                    <a:pt x="8956" y="1068"/>
                  </a:lnTo>
                  <a:lnTo>
                    <a:pt x="8914" y="1193"/>
                  </a:lnTo>
                  <a:lnTo>
                    <a:pt x="8767" y="1361"/>
                  </a:lnTo>
                  <a:lnTo>
                    <a:pt x="8704" y="1382"/>
                  </a:lnTo>
                  <a:lnTo>
                    <a:pt x="8704" y="1298"/>
                  </a:lnTo>
                  <a:lnTo>
                    <a:pt x="8663" y="1214"/>
                  </a:lnTo>
                  <a:lnTo>
                    <a:pt x="8767" y="1068"/>
                  </a:lnTo>
                  <a:lnTo>
                    <a:pt x="8746" y="963"/>
                  </a:lnTo>
                  <a:lnTo>
                    <a:pt x="8788" y="880"/>
                  </a:lnTo>
                  <a:lnTo>
                    <a:pt x="8746" y="775"/>
                  </a:lnTo>
                  <a:lnTo>
                    <a:pt x="8893" y="587"/>
                  </a:lnTo>
                  <a:lnTo>
                    <a:pt x="8914" y="482"/>
                  </a:lnTo>
                  <a:lnTo>
                    <a:pt x="8956" y="461"/>
                  </a:lnTo>
                  <a:lnTo>
                    <a:pt x="8956" y="419"/>
                  </a:lnTo>
                  <a:lnTo>
                    <a:pt x="8851" y="419"/>
                  </a:lnTo>
                  <a:lnTo>
                    <a:pt x="8767" y="315"/>
                  </a:lnTo>
                  <a:lnTo>
                    <a:pt x="8704" y="336"/>
                  </a:lnTo>
                  <a:lnTo>
                    <a:pt x="8746" y="440"/>
                  </a:lnTo>
                  <a:lnTo>
                    <a:pt x="8663" y="482"/>
                  </a:lnTo>
                  <a:lnTo>
                    <a:pt x="8663" y="419"/>
                  </a:lnTo>
                  <a:lnTo>
                    <a:pt x="8579" y="336"/>
                  </a:lnTo>
                  <a:lnTo>
                    <a:pt x="8495" y="315"/>
                  </a:lnTo>
                  <a:lnTo>
                    <a:pt x="8432" y="336"/>
                  </a:lnTo>
                  <a:lnTo>
                    <a:pt x="8453" y="482"/>
                  </a:lnTo>
                  <a:lnTo>
                    <a:pt x="8391" y="545"/>
                  </a:lnTo>
                  <a:lnTo>
                    <a:pt x="8349" y="482"/>
                  </a:lnTo>
                  <a:lnTo>
                    <a:pt x="8286" y="461"/>
                  </a:lnTo>
                  <a:lnTo>
                    <a:pt x="8244" y="482"/>
                  </a:lnTo>
                  <a:lnTo>
                    <a:pt x="8265" y="545"/>
                  </a:lnTo>
                  <a:lnTo>
                    <a:pt x="8391" y="608"/>
                  </a:lnTo>
                  <a:lnTo>
                    <a:pt x="8432" y="733"/>
                  </a:lnTo>
                  <a:lnTo>
                    <a:pt x="8391" y="775"/>
                  </a:lnTo>
                  <a:lnTo>
                    <a:pt x="8349" y="691"/>
                  </a:lnTo>
                  <a:lnTo>
                    <a:pt x="8265" y="775"/>
                  </a:lnTo>
                  <a:lnTo>
                    <a:pt x="8265" y="838"/>
                  </a:lnTo>
                  <a:lnTo>
                    <a:pt x="8286" y="880"/>
                  </a:lnTo>
                  <a:lnTo>
                    <a:pt x="8265" y="901"/>
                  </a:lnTo>
                  <a:lnTo>
                    <a:pt x="8160" y="859"/>
                  </a:lnTo>
                  <a:lnTo>
                    <a:pt x="8119" y="859"/>
                  </a:lnTo>
                  <a:lnTo>
                    <a:pt x="8035" y="963"/>
                  </a:lnTo>
                  <a:lnTo>
                    <a:pt x="7951" y="1005"/>
                  </a:lnTo>
                  <a:lnTo>
                    <a:pt x="7951" y="1047"/>
                  </a:lnTo>
                  <a:lnTo>
                    <a:pt x="8014" y="1068"/>
                  </a:lnTo>
                  <a:lnTo>
                    <a:pt x="7909" y="1131"/>
                  </a:lnTo>
                  <a:lnTo>
                    <a:pt x="7868" y="1214"/>
                  </a:lnTo>
                  <a:lnTo>
                    <a:pt x="7972" y="1319"/>
                  </a:lnTo>
                  <a:lnTo>
                    <a:pt x="7909" y="1382"/>
                  </a:lnTo>
                  <a:lnTo>
                    <a:pt x="7972" y="1424"/>
                  </a:lnTo>
                  <a:lnTo>
                    <a:pt x="8035" y="1466"/>
                  </a:lnTo>
                  <a:lnTo>
                    <a:pt x="7972" y="1507"/>
                  </a:lnTo>
                  <a:lnTo>
                    <a:pt x="7847" y="1507"/>
                  </a:lnTo>
                  <a:lnTo>
                    <a:pt x="7805" y="1361"/>
                  </a:lnTo>
                  <a:lnTo>
                    <a:pt x="7742" y="1319"/>
                  </a:lnTo>
                  <a:lnTo>
                    <a:pt x="7805" y="1277"/>
                  </a:lnTo>
                  <a:lnTo>
                    <a:pt x="7721" y="1214"/>
                  </a:lnTo>
                  <a:lnTo>
                    <a:pt x="7491" y="1214"/>
                  </a:lnTo>
                  <a:lnTo>
                    <a:pt x="7303" y="1089"/>
                  </a:lnTo>
                  <a:lnTo>
                    <a:pt x="7240" y="1089"/>
                  </a:lnTo>
                  <a:lnTo>
                    <a:pt x="7198" y="1131"/>
                  </a:lnTo>
                  <a:lnTo>
                    <a:pt x="7177" y="1068"/>
                  </a:lnTo>
                  <a:lnTo>
                    <a:pt x="7072" y="1173"/>
                  </a:lnTo>
                  <a:lnTo>
                    <a:pt x="6968" y="1173"/>
                  </a:lnTo>
                  <a:lnTo>
                    <a:pt x="6968" y="1214"/>
                  </a:lnTo>
                  <a:lnTo>
                    <a:pt x="7093" y="1382"/>
                  </a:lnTo>
                  <a:lnTo>
                    <a:pt x="7177" y="1382"/>
                  </a:lnTo>
                  <a:lnTo>
                    <a:pt x="7219" y="1424"/>
                  </a:lnTo>
                  <a:lnTo>
                    <a:pt x="7344" y="1424"/>
                  </a:lnTo>
                  <a:lnTo>
                    <a:pt x="7303" y="1528"/>
                  </a:lnTo>
                  <a:lnTo>
                    <a:pt x="7303" y="1633"/>
                  </a:lnTo>
                  <a:lnTo>
                    <a:pt x="7407" y="1779"/>
                  </a:lnTo>
                  <a:lnTo>
                    <a:pt x="7386" y="1842"/>
                  </a:lnTo>
                  <a:lnTo>
                    <a:pt x="7303" y="1800"/>
                  </a:lnTo>
                  <a:lnTo>
                    <a:pt x="7219" y="1654"/>
                  </a:lnTo>
                  <a:lnTo>
                    <a:pt x="7114" y="1612"/>
                  </a:lnTo>
                  <a:lnTo>
                    <a:pt x="7072" y="1528"/>
                  </a:lnTo>
                  <a:lnTo>
                    <a:pt x="7031" y="1633"/>
                  </a:lnTo>
                  <a:lnTo>
                    <a:pt x="6968" y="1717"/>
                  </a:lnTo>
                  <a:lnTo>
                    <a:pt x="6926" y="1591"/>
                  </a:lnTo>
                  <a:lnTo>
                    <a:pt x="6863" y="1633"/>
                  </a:lnTo>
                  <a:lnTo>
                    <a:pt x="6863" y="1717"/>
                  </a:lnTo>
                  <a:lnTo>
                    <a:pt x="6759" y="1800"/>
                  </a:lnTo>
                  <a:lnTo>
                    <a:pt x="6759" y="1884"/>
                  </a:lnTo>
                  <a:lnTo>
                    <a:pt x="6884" y="1947"/>
                  </a:lnTo>
                  <a:lnTo>
                    <a:pt x="6926" y="2051"/>
                  </a:lnTo>
                  <a:lnTo>
                    <a:pt x="6821" y="2030"/>
                  </a:lnTo>
                  <a:lnTo>
                    <a:pt x="6779" y="1989"/>
                  </a:lnTo>
                  <a:lnTo>
                    <a:pt x="6696" y="2114"/>
                  </a:lnTo>
                  <a:lnTo>
                    <a:pt x="6675" y="2177"/>
                  </a:lnTo>
                  <a:lnTo>
                    <a:pt x="6549" y="2302"/>
                  </a:lnTo>
                  <a:lnTo>
                    <a:pt x="6549" y="2219"/>
                  </a:lnTo>
                  <a:lnTo>
                    <a:pt x="6654" y="2156"/>
                  </a:lnTo>
                  <a:lnTo>
                    <a:pt x="6591" y="2093"/>
                  </a:lnTo>
                  <a:lnTo>
                    <a:pt x="6696" y="1926"/>
                  </a:lnTo>
                  <a:lnTo>
                    <a:pt x="6612" y="1612"/>
                  </a:lnTo>
                  <a:lnTo>
                    <a:pt x="6549" y="1654"/>
                  </a:lnTo>
                  <a:lnTo>
                    <a:pt x="6403" y="1842"/>
                  </a:lnTo>
                  <a:lnTo>
                    <a:pt x="6403" y="2010"/>
                  </a:lnTo>
                  <a:lnTo>
                    <a:pt x="6445" y="2051"/>
                  </a:lnTo>
                  <a:lnTo>
                    <a:pt x="6340" y="2156"/>
                  </a:lnTo>
                  <a:lnTo>
                    <a:pt x="6340" y="2051"/>
                  </a:lnTo>
                  <a:lnTo>
                    <a:pt x="6382" y="1947"/>
                  </a:lnTo>
                  <a:lnTo>
                    <a:pt x="6340" y="1800"/>
                  </a:lnTo>
                  <a:lnTo>
                    <a:pt x="6277" y="1779"/>
                  </a:lnTo>
                  <a:lnTo>
                    <a:pt x="6173" y="1842"/>
                  </a:lnTo>
                  <a:lnTo>
                    <a:pt x="6089" y="1989"/>
                  </a:lnTo>
                  <a:lnTo>
                    <a:pt x="6152" y="2114"/>
                  </a:lnTo>
                  <a:lnTo>
                    <a:pt x="6152" y="2177"/>
                  </a:lnTo>
                  <a:lnTo>
                    <a:pt x="6298" y="2323"/>
                  </a:lnTo>
                  <a:lnTo>
                    <a:pt x="6340" y="2407"/>
                  </a:lnTo>
                  <a:lnTo>
                    <a:pt x="6277" y="2512"/>
                  </a:lnTo>
                  <a:lnTo>
                    <a:pt x="6235" y="2344"/>
                  </a:lnTo>
                  <a:lnTo>
                    <a:pt x="6131" y="2302"/>
                  </a:lnTo>
                  <a:lnTo>
                    <a:pt x="6047" y="2114"/>
                  </a:lnTo>
                  <a:lnTo>
                    <a:pt x="5984" y="2093"/>
                  </a:lnTo>
                  <a:lnTo>
                    <a:pt x="5859" y="2135"/>
                  </a:lnTo>
                  <a:lnTo>
                    <a:pt x="5838" y="2219"/>
                  </a:lnTo>
                  <a:lnTo>
                    <a:pt x="5984" y="2323"/>
                  </a:lnTo>
                  <a:lnTo>
                    <a:pt x="6047" y="2323"/>
                  </a:lnTo>
                  <a:lnTo>
                    <a:pt x="6089" y="2365"/>
                  </a:lnTo>
                  <a:lnTo>
                    <a:pt x="5984" y="2344"/>
                  </a:lnTo>
                  <a:lnTo>
                    <a:pt x="5880" y="2407"/>
                  </a:lnTo>
                  <a:lnTo>
                    <a:pt x="5963" y="2512"/>
                  </a:lnTo>
                  <a:lnTo>
                    <a:pt x="5838" y="2428"/>
                  </a:lnTo>
                  <a:lnTo>
                    <a:pt x="5838" y="2302"/>
                  </a:lnTo>
                  <a:lnTo>
                    <a:pt x="5775" y="2261"/>
                  </a:lnTo>
                  <a:lnTo>
                    <a:pt x="5754" y="2156"/>
                  </a:lnTo>
                  <a:lnTo>
                    <a:pt x="5712" y="2219"/>
                  </a:lnTo>
                  <a:lnTo>
                    <a:pt x="5671" y="2365"/>
                  </a:lnTo>
                  <a:lnTo>
                    <a:pt x="5733" y="2428"/>
                  </a:lnTo>
                  <a:lnTo>
                    <a:pt x="5712" y="2554"/>
                  </a:lnTo>
                  <a:lnTo>
                    <a:pt x="5629" y="2512"/>
                  </a:lnTo>
                  <a:lnTo>
                    <a:pt x="5545" y="2533"/>
                  </a:lnTo>
                  <a:lnTo>
                    <a:pt x="5419" y="2658"/>
                  </a:lnTo>
                  <a:lnTo>
                    <a:pt x="5440" y="2679"/>
                  </a:lnTo>
                  <a:lnTo>
                    <a:pt x="5524" y="2658"/>
                  </a:lnTo>
                  <a:lnTo>
                    <a:pt x="5608" y="2763"/>
                  </a:lnTo>
                  <a:lnTo>
                    <a:pt x="5503" y="2763"/>
                  </a:lnTo>
                  <a:lnTo>
                    <a:pt x="5440" y="2826"/>
                  </a:lnTo>
                  <a:lnTo>
                    <a:pt x="5503" y="2846"/>
                  </a:lnTo>
                  <a:lnTo>
                    <a:pt x="5461" y="2888"/>
                  </a:lnTo>
                  <a:lnTo>
                    <a:pt x="5357" y="2930"/>
                  </a:lnTo>
                  <a:lnTo>
                    <a:pt x="5357" y="2972"/>
                  </a:lnTo>
                  <a:lnTo>
                    <a:pt x="5399" y="2993"/>
                  </a:lnTo>
                  <a:lnTo>
                    <a:pt x="5336" y="2993"/>
                  </a:lnTo>
                  <a:lnTo>
                    <a:pt x="5294" y="2951"/>
                  </a:lnTo>
                  <a:lnTo>
                    <a:pt x="5210" y="2972"/>
                  </a:lnTo>
                  <a:lnTo>
                    <a:pt x="5127" y="3077"/>
                  </a:lnTo>
                  <a:lnTo>
                    <a:pt x="5147" y="3139"/>
                  </a:lnTo>
                  <a:lnTo>
                    <a:pt x="5127" y="3160"/>
                  </a:lnTo>
                  <a:lnTo>
                    <a:pt x="5022" y="3160"/>
                  </a:lnTo>
                  <a:lnTo>
                    <a:pt x="4938" y="3265"/>
                  </a:lnTo>
                  <a:lnTo>
                    <a:pt x="5043" y="3307"/>
                  </a:lnTo>
                  <a:lnTo>
                    <a:pt x="5315" y="3223"/>
                  </a:lnTo>
                  <a:lnTo>
                    <a:pt x="5357" y="3265"/>
                  </a:lnTo>
                  <a:lnTo>
                    <a:pt x="5461" y="3202"/>
                  </a:lnTo>
                  <a:lnTo>
                    <a:pt x="5524" y="3202"/>
                  </a:lnTo>
                  <a:lnTo>
                    <a:pt x="5524" y="3286"/>
                  </a:lnTo>
                  <a:lnTo>
                    <a:pt x="5461" y="3370"/>
                  </a:lnTo>
                  <a:lnTo>
                    <a:pt x="5440" y="3516"/>
                  </a:lnTo>
                  <a:lnTo>
                    <a:pt x="5419" y="3558"/>
                  </a:lnTo>
                  <a:lnTo>
                    <a:pt x="5357" y="3495"/>
                  </a:lnTo>
                  <a:lnTo>
                    <a:pt x="5336" y="3411"/>
                  </a:lnTo>
                  <a:lnTo>
                    <a:pt x="5252" y="3453"/>
                  </a:lnTo>
                  <a:lnTo>
                    <a:pt x="5210" y="3390"/>
                  </a:lnTo>
                  <a:lnTo>
                    <a:pt x="5106" y="3390"/>
                  </a:lnTo>
                  <a:lnTo>
                    <a:pt x="5127" y="3453"/>
                  </a:lnTo>
                  <a:lnTo>
                    <a:pt x="5106" y="3495"/>
                  </a:lnTo>
                  <a:lnTo>
                    <a:pt x="5022" y="3453"/>
                  </a:lnTo>
                  <a:lnTo>
                    <a:pt x="4938" y="3474"/>
                  </a:lnTo>
                  <a:lnTo>
                    <a:pt x="5043" y="3516"/>
                  </a:lnTo>
                  <a:lnTo>
                    <a:pt x="5085" y="3600"/>
                  </a:lnTo>
                  <a:lnTo>
                    <a:pt x="5022" y="3621"/>
                  </a:lnTo>
                  <a:lnTo>
                    <a:pt x="5001" y="3683"/>
                  </a:lnTo>
                  <a:lnTo>
                    <a:pt x="5001" y="3746"/>
                  </a:lnTo>
                  <a:lnTo>
                    <a:pt x="4980" y="3809"/>
                  </a:lnTo>
                  <a:lnTo>
                    <a:pt x="4938" y="3725"/>
                  </a:lnTo>
                  <a:lnTo>
                    <a:pt x="4938" y="3621"/>
                  </a:lnTo>
                  <a:lnTo>
                    <a:pt x="4875" y="3558"/>
                  </a:lnTo>
                  <a:lnTo>
                    <a:pt x="4792" y="3621"/>
                  </a:lnTo>
                  <a:lnTo>
                    <a:pt x="4708" y="3662"/>
                  </a:lnTo>
                  <a:lnTo>
                    <a:pt x="4666" y="3579"/>
                  </a:lnTo>
                  <a:lnTo>
                    <a:pt x="4687" y="3516"/>
                  </a:lnTo>
                  <a:lnTo>
                    <a:pt x="4624" y="3516"/>
                  </a:lnTo>
                  <a:lnTo>
                    <a:pt x="4520" y="3621"/>
                  </a:lnTo>
                  <a:lnTo>
                    <a:pt x="4603" y="3704"/>
                  </a:lnTo>
                  <a:lnTo>
                    <a:pt x="4729" y="3704"/>
                  </a:lnTo>
                  <a:lnTo>
                    <a:pt x="4834" y="3746"/>
                  </a:lnTo>
                  <a:lnTo>
                    <a:pt x="4792" y="3830"/>
                  </a:lnTo>
                  <a:lnTo>
                    <a:pt x="4583" y="3893"/>
                  </a:lnTo>
                  <a:lnTo>
                    <a:pt x="4520" y="3830"/>
                  </a:lnTo>
                  <a:lnTo>
                    <a:pt x="4457" y="3830"/>
                  </a:lnTo>
                  <a:lnTo>
                    <a:pt x="4394" y="3934"/>
                  </a:lnTo>
                  <a:lnTo>
                    <a:pt x="4478" y="4018"/>
                  </a:lnTo>
                  <a:lnTo>
                    <a:pt x="4394" y="4102"/>
                  </a:lnTo>
                  <a:lnTo>
                    <a:pt x="4478" y="4102"/>
                  </a:lnTo>
                  <a:lnTo>
                    <a:pt x="4583" y="3976"/>
                  </a:lnTo>
                  <a:lnTo>
                    <a:pt x="4687" y="3976"/>
                  </a:lnTo>
                  <a:lnTo>
                    <a:pt x="4729" y="4039"/>
                  </a:lnTo>
                  <a:lnTo>
                    <a:pt x="4583" y="4081"/>
                  </a:lnTo>
                  <a:lnTo>
                    <a:pt x="4562" y="4186"/>
                  </a:lnTo>
                  <a:lnTo>
                    <a:pt x="4603" y="4248"/>
                  </a:lnTo>
                  <a:lnTo>
                    <a:pt x="4729" y="4332"/>
                  </a:lnTo>
                  <a:lnTo>
                    <a:pt x="4729" y="4416"/>
                  </a:lnTo>
                  <a:lnTo>
                    <a:pt x="4666" y="4353"/>
                  </a:lnTo>
                  <a:lnTo>
                    <a:pt x="4583" y="4353"/>
                  </a:lnTo>
                  <a:lnTo>
                    <a:pt x="4499" y="4248"/>
                  </a:lnTo>
                  <a:lnTo>
                    <a:pt x="4457" y="4248"/>
                  </a:lnTo>
                  <a:lnTo>
                    <a:pt x="4373" y="4332"/>
                  </a:lnTo>
                  <a:lnTo>
                    <a:pt x="4457" y="4395"/>
                  </a:lnTo>
                  <a:lnTo>
                    <a:pt x="4352" y="4416"/>
                  </a:lnTo>
                  <a:lnTo>
                    <a:pt x="4248" y="4499"/>
                  </a:lnTo>
                  <a:lnTo>
                    <a:pt x="4248" y="4541"/>
                  </a:lnTo>
                  <a:lnTo>
                    <a:pt x="4352" y="4604"/>
                  </a:lnTo>
                  <a:lnTo>
                    <a:pt x="4457" y="4541"/>
                  </a:lnTo>
                  <a:lnTo>
                    <a:pt x="4499" y="4604"/>
                  </a:lnTo>
                  <a:lnTo>
                    <a:pt x="4603" y="4562"/>
                  </a:lnTo>
                  <a:lnTo>
                    <a:pt x="4624" y="4646"/>
                  </a:lnTo>
                  <a:lnTo>
                    <a:pt x="4708" y="4709"/>
                  </a:lnTo>
                  <a:lnTo>
                    <a:pt x="4708" y="4751"/>
                  </a:lnTo>
                  <a:lnTo>
                    <a:pt x="4562" y="4667"/>
                  </a:lnTo>
                  <a:lnTo>
                    <a:pt x="4415" y="4667"/>
                  </a:lnTo>
                  <a:lnTo>
                    <a:pt x="4373" y="4709"/>
                  </a:lnTo>
                  <a:lnTo>
                    <a:pt x="4206" y="4730"/>
                  </a:lnTo>
                  <a:lnTo>
                    <a:pt x="4206" y="4792"/>
                  </a:lnTo>
                  <a:lnTo>
                    <a:pt x="4143" y="4855"/>
                  </a:lnTo>
                  <a:lnTo>
                    <a:pt x="4080" y="4834"/>
                  </a:lnTo>
                  <a:lnTo>
                    <a:pt x="3955" y="4918"/>
                  </a:lnTo>
                  <a:lnTo>
                    <a:pt x="3871" y="4918"/>
                  </a:lnTo>
                  <a:lnTo>
                    <a:pt x="3850" y="4960"/>
                  </a:lnTo>
                  <a:lnTo>
                    <a:pt x="3955" y="4981"/>
                  </a:lnTo>
                  <a:lnTo>
                    <a:pt x="3997" y="5064"/>
                  </a:lnTo>
                  <a:lnTo>
                    <a:pt x="3934" y="5127"/>
                  </a:lnTo>
                  <a:lnTo>
                    <a:pt x="3871" y="5085"/>
                  </a:lnTo>
                  <a:lnTo>
                    <a:pt x="3850" y="5127"/>
                  </a:lnTo>
                  <a:lnTo>
                    <a:pt x="3934" y="5169"/>
                  </a:lnTo>
                  <a:lnTo>
                    <a:pt x="3892" y="5232"/>
                  </a:lnTo>
                  <a:lnTo>
                    <a:pt x="3787" y="5190"/>
                  </a:lnTo>
                  <a:lnTo>
                    <a:pt x="3766" y="5169"/>
                  </a:lnTo>
                  <a:lnTo>
                    <a:pt x="3746" y="5190"/>
                  </a:lnTo>
                  <a:lnTo>
                    <a:pt x="3829" y="5274"/>
                  </a:lnTo>
                  <a:lnTo>
                    <a:pt x="3766" y="5295"/>
                  </a:lnTo>
                  <a:lnTo>
                    <a:pt x="3787" y="5378"/>
                  </a:lnTo>
                  <a:lnTo>
                    <a:pt x="3850" y="5378"/>
                  </a:lnTo>
                  <a:lnTo>
                    <a:pt x="3787" y="5399"/>
                  </a:lnTo>
                  <a:lnTo>
                    <a:pt x="3725" y="5441"/>
                  </a:lnTo>
                  <a:lnTo>
                    <a:pt x="3662" y="5378"/>
                  </a:lnTo>
                  <a:lnTo>
                    <a:pt x="3662" y="5462"/>
                  </a:lnTo>
                  <a:lnTo>
                    <a:pt x="3641" y="5504"/>
                  </a:lnTo>
                  <a:lnTo>
                    <a:pt x="3683" y="5546"/>
                  </a:lnTo>
                  <a:lnTo>
                    <a:pt x="3850" y="5587"/>
                  </a:lnTo>
                  <a:lnTo>
                    <a:pt x="3871" y="5671"/>
                  </a:lnTo>
                  <a:lnTo>
                    <a:pt x="3934" y="5671"/>
                  </a:lnTo>
                  <a:lnTo>
                    <a:pt x="4039" y="5650"/>
                  </a:lnTo>
                  <a:lnTo>
                    <a:pt x="3955" y="5692"/>
                  </a:lnTo>
                  <a:lnTo>
                    <a:pt x="3955" y="5755"/>
                  </a:lnTo>
                  <a:lnTo>
                    <a:pt x="3850" y="5755"/>
                  </a:lnTo>
                  <a:lnTo>
                    <a:pt x="3829" y="5713"/>
                  </a:lnTo>
                  <a:lnTo>
                    <a:pt x="3662" y="5713"/>
                  </a:lnTo>
                  <a:lnTo>
                    <a:pt x="3557" y="5818"/>
                  </a:lnTo>
                  <a:lnTo>
                    <a:pt x="3578" y="5839"/>
                  </a:lnTo>
                  <a:lnTo>
                    <a:pt x="3683" y="5839"/>
                  </a:lnTo>
                  <a:lnTo>
                    <a:pt x="3725" y="5922"/>
                  </a:lnTo>
                  <a:lnTo>
                    <a:pt x="3766" y="5985"/>
                  </a:lnTo>
                  <a:lnTo>
                    <a:pt x="3766" y="6069"/>
                  </a:lnTo>
                  <a:lnTo>
                    <a:pt x="3683" y="6006"/>
                  </a:lnTo>
                  <a:lnTo>
                    <a:pt x="3641" y="6006"/>
                  </a:lnTo>
                  <a:lnTo>
                    <a:pt x="3578" y="6069"/>
                  </a:lnTo>
                  <a:lnTo>
                    <a:pt x="3578" y="6131"/>
                  </a:lnTo>
                  <a:lnTo>
                    <a:pt x="3557" y="6173"/>
                  </a:lnTo>
                  <a:lnTo>
                    <a:pt x="3620" y="6215"/>
                  </a:lnTo>
                  <a:lnTo>
                    <a:pt x="3641" y="6299"/>
                  </a:lnTo>
                  <a:lnTo>
                    <a:pt x="3578" y="6299"/>
                  </a:lnTo>
                  <a:lnTo>
                    <a:pt x="3515" y="6236"/>
                  </a:lnTo>
                  <a:lnTo>
                    <a:pt x="3474" y="6278"/>
                  </a:lnTo>
                  <a:lnTo>
                    <a:pt x="3474" y="6341"/>
                  </a:lnTo>
                  <a:lnTo>
                    <a:pt x="3578" y="6362"/>
                  </a:lnTo>
                  <a:lnTo>
                    <a:pt x="3578" y="6424"/>
                  </a:lnTo>
                  <a:lnTo>
                    <a:pt x="3578" y="6508"/>
                  </a:lnTo>
                  <a:lnTo>
                    <a:pt x="3453" y="6403"/>
                  </a:lnTo>
                  <a:lnTo>
                    <a:pt x="3411" y="6445"/>
                  </a:lnTo>
                  <a:lnTo>
                    <a:pt x="3411" y="6529"/>
                  </a:lnTo>
                  <a:lnTo>
                    <a:pt x="3432" y="6529"/>
                  </a:lnTo>
                  <a:lnTo>
                    <a:pt x="3432" y="6634"/>
                  </a:lnTo>
                  <a:lnTo>
                    <a:pt x="3474" y="6738"/>
                  </a:lnTo>
                  <a:lnTo>
                    <a:pt x="3536" y="6738"/>
                  </a:lnTo>
                  <a:lnTo>
                    <a:pt x="3578" y="6634"/>
                  </a:lnTo>
                  <a:lnTo>
                    <a:pt x="3641" y="6634"/>
                  </a:lnTo>
                  <a:lnTo>
                    <a:pt x="3578" y="6759"/>
                  </a:lnTo>
                  <a:lnTo>
                    <a:pt x="3536" y="6801"/>
                  </a:lnTo>
                  <a:lnTo>
                    <a:pt x="3432" y="6885"/>
                  </a:lnTo>
                  <a:lnTo>
                    <a:pt x="3348" y="6885"/>
                  </a:lnTo>
                  <a:lnTo>
                    <a:pt x="3264" y="6927"/>
                  </a:lnTo>
                  <a:lnTo>
                    <a:pt x="3264" y="6968"/>
                  </a:lnTo>
                  <a:lnTo>
                    <a:pt x="3202" y="7031"/>
                  </a:lnTo>
                  <a:lnTo>
                    <a:pt x="3118" y="7073"/>
                  </a:lnTo>
                  <a:lnTo>
                    <a:pt x="3202" y="7136"/>
                  </a:lnTo>
                  <a:lnTo>
                    <a:pt x="3160" y="7157"/>
                  </a:lnTo>
                  <a:lnTo>
                    <a:pt x="3013" y="7178"/>
                  </a:lnTo>
                  <a:lnTo>
                    <a:pt x="2950" y="7261"/>
                  </a:lnTo>
                  <a:lnTo>
                    <a:pt x="2950" y="7324"/>
                  </a:lnTo>
                  <a:lnTo>
                    <a:pt x="3055" y="7345"/>
                  </a:lnTo>
                  <a:lnTo>
                    <a:pt x="2992" y="7387"/>
                  </a:lnTo>
                  <a:lnTo>
                    <a:pt x="2930" y="7492"/>
                  </a:lnTo>
                  <a:lnTo>
                    <a:pt x="2846" y="7492"/>
                  </a:lnTo>
                  <a:lnTo>
                    <a:pt x="2825" y="7408"/>
                  </a:lnTo>
                  <a:lnTo>
                    <a:pt x="2783" y="7366"/>
                  </a:lnTo>
                  <a:lnTo>
                    <a:pt x="2741" y="7408"/>
                  </a:lnTo>
                  <a:lnTo>
                    <a:pt x="2678" y="7408"/>
                  </a:lnTo>
                  <a:lnTo>
                    <a:pt x="2699" y="7492"/>
                  </a:lnTo>
                  <a:lnTo>
                    <a:pt x="2637" y="7554"/>
                  </a:lnTo>
                  <a:lnTo>
                    <a:pt x="2637" y="7596"/>
                  </a:lnTo>
                  <a:lnTo>
                    <a:pt x="2678" y="7659"/>
                  </a:lnTo>
                  <a:lnTo>
                    <a:pt x="2532" y="7659"/>
                  </a:lnTo>
                  <a:lnTo>
                    <a:pt x="2490" y="7680"/>
                  </a:lnTo>
                  <a:lnTo>
                    <a:pt x="2490" y="7805"/>
                  </a:lnTo>
                  <a:lnTo>
                    <a:pt x="2386" y="7868"/>
                  </a:lnTo>
                  <a:lnTo>
                    <a:pt x="2406" y="7910"/>
                  </a:lnTo>
                  <a:lnTo>
                    <a:pt x="2386" y="8015"/>
                  </a:lnTo>
                  <a:lnTo>
                    <a:pt x="2302" y="8098"/>
                  </a:lnTo>
                  <a:lnTo>
                    <a:pt x="2197" y="8182"/>
                  </a:lnTo>
                  <a:lnTo>
                    <a:pt x="2218" y="8224"/>
                  </a:lnTo>
                  <a:lnTo>
                    <a:pt x="2365" y="8161"/>
                  </a:lnTo>
                  <a:lnTo>
                    <a:pt x="2406" y="8161"/>
                  </a:lnTo>
                  <a:lnTo>
                    <a:pt x="2406" y="8224"/>
                  </a:lnTo>
                  <a:lnTo>
                    <a:pt x="2323" y="8266"/>
                  </a:lnTo>
                  <a:lnTo>
                    <a:pt x="2323" y="8370"/>
                  </a:lnTo>
                  <a:lnTo>
                    <a:pt x="2386" y="8454"/>
                  </a:lnTo>
                  <a:lnTo>
                    <a:pt x="2511" y="8391"/>
                  </a:lnTo>
                  <a:lnTo>
                    <a:pt x="2637" y="8370"/>
                  </a:lnTo>
                  <a:lnTo>
                    <a:pt x="2804" y="8203"/>
                  </a:lnTo>
                  <a:lnTo>
                    <a:pt x="2804" y="8119"/>
                  </a:lnTo>
                  <a:lnTo>
                    <a:pt x="2720" y="8161"/>
                  </a:lnTo>
                  <a:lnTo>
                    <a:pt x="2804" y="8056"/>
                  </a:lnTo>
                  <a:lnTo>
                    <a:pt x="2825" y="7910"/>
                  </a:lnTo>
                  <a:lnTo>
                    <a:pt x="2846" y="7910"/>
                  </a:lnTo>
                  <a:lnTo>
                    <a:pt x="2909" y="7868"/>
                  </a:lnTo>
                  <a:lnTo>
                    <a:pt x="3013" y="7889"/>
                  </a:lnTo>
                  <a:lnTo>
                    <a:pt x="3055" y="7889"/>
                  </a:lnTo>
                  <a:lnTo>
                    <a:pt x="2909" y="7994"/>
                  </a:lnTo>
                  <a:lnTo>
                    <a:pt x="2909" y="8056"/>
                  </a:lnTo>
                  <a:lnTo>
                    <a:pt x="3055" y="8098"/>
                  </a:lnTo>
                  <a:lnTo>
                    <a:pt x="3013" y="8182"/>
                  </a:lnTo>
                  <a:lnTo>
                    <a:pt x="2930" y="8182"/>
                  </a:lnTo>
                  <a:lnTo>
                    <a:pt x="2783" y="8370"/>
                  </a:lnTo>
                  <a:lnTo>
                    <a:pt x="2888" y="8412"/>
                  </a:lnTo>
                  <a:lnTo>
                    <a:pt x="2804" y="8496"/>
                  </a:lnTo>
                  <a:lnTo>
                    <a:pt x="2825" y="8600"/>
                  </a:lnTo>
                  <a:lnTo>
                    <a:pt x="2720" y="8580"/>
                  </a:lnTo>
                  <a:lnTo>
                    <a:pt x="2637" y="8496"/>
                  </a:lnTo>
                  <a:lnTo>
                    <a:pt x="2511" y="8496"/>
                  </a:lnTo>
                  <a:lnTo>
                    <a:pt x="2427" y="8538"/>
                  </a:lnTo>
                  <a:lnTo>
                    <a:pt x="2427" y="8642"/>
                  </a:lnTo>
                  <a:lnTo>
                    <a:pt x="2365" y="8705"/>
                  </a:lnTo>
                  <a:lnTo>
                    <a:pt x="2260" y="8747"/>
                  </a:lnTo>
                  <a:lnTo>
                    <a:pt x="2260" y="8747"/>
                  </a:lnTo>
                  <a:lnTo>
                    <a:pt x="2323" y="8684"/>
                  </a:lnTo>
                  <a:lnTo>
                    <a:pt x="2386" y="8642"/>
                  </a:lnTo>
                  <a:lnTo>
                    <a:pt x="2302" y="8538"/>
                  </a:lnTo>
                  <a:lnTo>
                    <a:pt x="2302" y="8433"/>
                  </a:lnTo>
                  <a:lnTo>
                    <a:pt x="2218" y="8328"/>
                  </a:lnTo>
                  <a:lnTo>
                    <a:pt x="2155" y="8328"/>
                  </a:lnTo>
                  <a:lnTo>
                    <a:pt x="2093" y="8412"/>
                  </a:lnTo>
                  <a:lnTo>
                    <a:pt x="1988" y="8412"/>
                  </a:lnTo>
                  <a:lnTo>
                    <a:pt x="1988" y="8454"/>
                  </a:lnTo>
                  <a:lnTo>
                    <a:pt x="2155" y="8454"/>
                  </a:lnTo>
                  <a:lnTo>
                    <a:pt x="1988" y="8600"/>
                  </a:lnTo>
                  <a:lnTo>
                    <a:pt x="1883" y="8580"/>
                  </a:lnTo>
                  <a:lnTo>
                    <a:pt x="1800" y="8580"/>
                  </a:lnTo>
                  <a:lnTo>
                    <a:pt x="1695" y="8684"/>
                  </a:lnTo>
                  <a:lnTo>
                    <a:pt x="1758" y="8705"/>
                  </a:lnTo>
                  <a:lnTo>
                    <a:pt x="1842" y="8684"/>
                  </a:lnTo>
                  <a:lnTo>
                    <a:pt x="1862" y="8705"/>
                  </a:lnTo>
                  <a:lnTo>
                    <a:pt x="1737" y="8789"/>
                  </a:lnTo>
                  <a:lnTo>
                    <a:pt x="1674" y="8831"/>
                  </a:lnTo>
                  <a:lnTo>
                    <a:pt x="1632" y="8789"/>
                  </a:lnTo>
                  <a:lnTo>
                    <a:pt x="1549" y="8789"/>
                  </a:lnTo>
                  <a:lnTo>
                    <a:pt x="1549" y="8831"/>
                  </a:lnTo>
                  <a:lnTo>
                    <a:pt x="1674" y="8914"/>
                  </a:lnTo>
                  <a:lnTo>
                    <a:pt x="1800" y="8914"/>
                  </a:lnTo>
                  <a:lnTo>
                    <a:pt x="1779" y="8977"/>
                  </a:lnTo>
                  <a:lnTo>
                    <a:pt x="1862" y="9019"/>
                  </a:lnTo>
                  <a:lnTo>
                    <a:pt x="1842" y="9103"/>
                  </a:lnTo>
                  <a:lnTo>
                    <a:pt x="1695" y="9040"/>
                  </a:lnTo>
                  <a:lnTo>
                    <a:pt x="1695" y="8956"/>
                  </a:lnTo>
                  <a:lnTo>
                    <a:pt x="1590" y="8956"/>
                  </a:lnTo>
                  <a:lnTo>
                    <a:pt x="1486" y="8893"/>
                  </a:lnTo>
                  <a:lnTo>
                    <a:pt x="1465" y="8810"/>
                  </a:lnTo>
                  <a:lnTo>
                    <a:pt x="1444" y="8810"/>
                  </a:lnTo>
                  <a:lnTo>
                    <a:pt x="1423" y="8914"/>
                  </a:lnTo>
                  <a:lnTo>
                    <a:pt x="1528" y="9040"/>
                  </a:lnTo>
                  <a:lnTo>
                    <a:pt x="1632" y="9124"/>
                  </a:lnTo>
                  <a:lnTo>
                    <a:pt x="1695" y="9124"/>
                  </a:lnTo>
                  <a:lnTo>
                    <a:pt x="1758" y="9165"/>
                  </a:lnTo>
                  <a:lnTo>
                    <a:pt x="1653" y="9165"/>
                  </a:lnTo>
                  <a:lnTo>
                    <a:pt x="1486" y="9124"/>
                  </a:lnTo>
                  <a:lnTo>
                    <a:pt x="1360" y="8956"/>
                  </a:lnTo>
                  <a:lnTo>
                    <a:pt x="1277" y="8977"/>
                  </a:lnTo>
                  <a:lnTo>
                    <a:pt x="1214" y="8935"/>
                  </a:lnTo>
                  <a:lnTo>
                    <a:pt x="1067" y="8935"/>
                  </a:lnTo>
                  <a:lnTo>
                    <a:pt x="1026" y="8893"/>
                  </a:lnTo>
                  <a:lnTo>
                    <a:pt x="963" y="8935"/>
                  </a:lnTo>
                  <a:lnTo>
                    <a:pt x="1005" y="9019"/>
                  </a:lnTo>
                  <a:lnTo>
                    <a:pt x="942" y="9061"/>
                  </a:lnTo>
                  <a:lnTo>
                    <a:pt x="1026" y="9165"/>
                  </a:lnTo>
                  <a:lnTo>
                    <a:pt x="1214" y="9124"/>
                  </a:lnTo>
                  <a:lnTo>
                    <a:pt x="1235" y="9144"/>
                  </a:lnTo>
                  <a:lnTo>
                    <a:pt x="1151" y="9207"/>
                  </a:lnTo>
                  <a:lnTo>
                    <a:pt x="1214" y="9228"/>
                  </a:lnTo>
                  <a:lnTo>
                    <a:pt x="1339" y="9165"/>
                  </a:lnTo>
                  <a:lnTo>
                    <a:pt x="1423" y="9165"/>
                  </a:lnTo>
                  <a:lnTo>
                    <a:pt x="1381" y="9228"/>
                  </a:lnTo>
                  <a:lnTo>
                    <a:pt x="1214" y="9312"/>
                  </a:lnTo>
                  <a:lnTo>
                    <a:pt x="1151" y="9375"/>
                  </a:lnTo>
                  <a:lnTo>
                    <a:pt x="1026" y="9354"/>
                  </a:lnTo>
                  <a:lnTo>
                    <a:pt x="942" y="9228"/>
                  </a:lnTo>
                  <a:lnTo>
                    <a:pt x="900" y="9228"/>
                  </a:lnTo>
                  <a:lnTo>
                    <a:pt x="837" y="9270"/>
                  </a:lnTo>
                  <a:lnTo>
                    <a:pt x="753" y="9207"/>
                  </a:lnTo>
                  <a:lnTo>
                    <a:pt x="691" y="9249"/>
                  </a:lnTo>
                  <a:lnTo>
                    <a:pt x="628" y="9228"/>
                  </a:lnTo>
                  <a:lnTo>
                    <a:pt x="544" y="9270"/>
                  </a:lnTo>
                  <a:lnTo>
                    <a:pt x="586" y="9333"/>
                  </a:lnTo>
                  <a:lnTo>
                    <a:pt x="753" y="9354"/>
                  </a:lnTo>
                  <a:lnTo>
                    <a:pt x="858" y="9416"/>
                  </a:lnTo>
                  <a:lnTo>
                    <a:pt x="1005" y="9479"/>
                  </a:lnTo>
                  <a:lnTo>
                    <a:pt x="963" y="9584"/>
                  </a:lnTo>
                  <a:lnTo>
                    <a:pt x="1026" y="9668"/>
                  </a:lnTo>
                  <a:lnTo>
                    <a:pt x="921" y="9688"/>
                  </a:lnTo>
                  <a:lnTo>
                    <a:pt x="900" y="9668"/>
                  </a:lnTo>
                  <a:lnTo>
                    <a:pt x="900" y="9500"/>
                  </a:lnTo>
                  <a:lnTo>
                    <a:pt x="795" y="9479"/>
                  </a:lnTo>
                  <a:lnTo>
                    <a:pt x="691" y="9479"/>
                  </a:lnTo>
                  <a:lnTo>
                    <a:pt x="733" y="9563"/>
                  </a:lnTo>
                  <a:lnTo>
                    <a:pt x="712" y="9626"/>
                  </a:lnTo>
                  <a:lnTo>
                    <a:pt x="586" y="9542"/>
                  </a:lnTo>
                  <a:lnTo>
                    <a:pt x="481" y="9668"/>
                  </a:lnTo>
                  <a:lnTo>
                    <a:pt x="586" y="9730"/>
                  </a:lnTo>
                  <a:lnTo>
                    <a:pt x="502" y="9751"/>
                  </a:lnTo>
                  <a:lnTo>
                    <a:pt x="440" y="9772"/>
                  </a:lnTo>
                  <a:lnTo>
                    <a:pt x="398" y="9668"/>
                  </a:lnTo>
                  <a:lnTo>
                    <a:pt x="230" y="9647"/>
                  </a:lnTo>
                  <a:lnTo>
                    <a:pt x="293" y="9772"/>
                  </a:lnTo>
                  <a:lnTo>
                    <a:pt x="209" y="9793"/>
                  </a:lnTo>
                  <a:lnTo>
                    <a:pt x="189" y="9688"/>
                  </a:lnTo>
                  <a:lnTo>
                    <a:pt x="105" y="9626"/>
                  </a:lnTo>
                  <a:lnTo>
                    <a:pt x="63" y="9647"/>
                  </a:lnTo>
                  <a:lnTo>
                    <a:pt x="63" y="9688"/>
                  </a:lnTo>
                  <a:lnTo>
                    <a:pt x="168" y="9793"/>
                  </a:lnTo>
                  <a:lnTo>
                    <a:pt x="105" y="9856"/>
                  </a:lnTo>
                  <a:lnTo>
                    <a:pt x="168" y="9898"/>
                  </a:lnTo>
                  <a:lnTo>
                    <a:pt x="293" y="9877"/>
                  </a:lnTo>
                  <a:lnTo>
                    <a:pt x="481" y="9898"/>
                  </a:lnTo>
                  <a:lnTo>
                    <a:pt x="586" y="9981"/>
                  </a:lnTo>
                  <a:lnTo>
                    <a:pt x="733" y="9981"/>
                  </a:lnTo>
                  <a:lnTo>
                    <a:pt x="795" y="9940"/>
                  </a:lnTo>
                  <a:lnTo>
                    <a:pt x="858" y="9940"/>
                  </a:lnTo>
                  <a:lnTo>
                    <a:pt x="753" y="10023"/>
                  </a:lnTo>
                  <a:lnTo>
                    <a:pt x="607" y="10023"/>
                  </a:lnTo>
                  <a:lnTo>
                    <a:pt x="544" y="10065"/>
                  </a:lnTo>
                  <a:lnTo>
                    <a:pt x="377" y="9960"/>
                  </a:lnTo>
                  <a:lnTo>
                    <a:pt x="272" y="9981"/>
                  </a:lnTo>
                  <a:lnTo>
                    <a:pt x="209" y="9981"/>
                  </a:lnTo>
                  <a:lnTo>
                    <a:pt x="126" y="10023"/>
                  </a:lnTo>
                  <a:lnTo>
                    <a:pt x="0" y="10065"/>
                  </a:lnTo>
                  <a:lnTo>
                    <a:pt x="0" y="10107"/>
                  </a:lnTo>
                  <a:lnTo>
                    <a:pt x="189" y="10191"/>
                  </a:lnTo>
                  <a:lnTo>
                    <a:pt x="105" y="10274"/>
                  </a:lnTo>
                  <a:lnTo>
                    <a:pt x="209" y="10295"/>
                  </a:lnTo>
                  <a:lnTo>
                    <a:pt x="272" y="10253"/>
                  </a:lnTo>
                  <a:lnTo>
                    <a:pt x="419" y="10253"/>
                  </a:lnTo>
                  <a:lnTo>
                    <a:pt x="314" y="10316"/>
                  </a:lnTo>
                  <a:lnTo>
                    <a:pt x="126" y="10316"/>
                  </a:lnTo>
                  <a:lnTo>
                    <a:pt x="105" y="10358"/>
                  </a:lnTo>
                  <a:lnTo>
                    <a:pt x="63" y="10358"/>
                  </a:lnTo>
                  <a:lnTo>
                    <a:pt x="63" y="10379"/>
                  </a:lnTo>
                  <a:lnTo>
                    <a:pt x="126" y="10400"/>
                  </a:lnTo>
                  <a:lnTo>
                    <a:pt x="189" y="10400"/>
                  </a:lnTo>
                  <a:lnTo>
                    <a:pt x="105" y="10463"/>
                  </a:lnTo>
                  <a:lnTo>
                    <a:pt x="63" y="10484"/>
                  </a:lnTo>
                  <a:lnTo>
                    <a:pt x="63" y="10525"/>
                  </a:lnTo>
                  <a:lnTo>
                    <a:pt x="105" y="10546"/>
                  </a:lnTo>
                  <a:lnTo>
                    <a:pt x="168" y="10630"/>
                  </a:lnTo>
                  <a:lnTo>
                    <a:pt x="293" y="10630"/>
                  </a:lnTo>
                  <a:lnTo>
                    <a:pt x="335" y="10588"/>
                  </a:lnTo>
                  <a:lnTo>
                    <a:pt x="523" y="10546"/>
                  </a:lnTo>
                  <a:lnTo>
                    <a:pt x="649" y="10588"/>
                  </a:lnTo>
                  <a:lnTo>
                    <a:pt x="691" y="10609"/>
                  </a:lnTo>
                  <a:lnTo>
                    <a:pt x="753" y="10546"/>
                  </a:lnTo>
                  <a:lnTo>
                    <a:pt x="753" y="10484"/>
                  </a:lnTo>
                  <a:lnTo>
                    <a:pt x="837" y="10463"/>
                  </a:lnTo>
                  <a:lnTo>
                    <a:pt x="858" y="10525"/>
                  </a:lnTo>
                  <a:lnTo>
                    <a:pt x="963" y="10525"/>
                  </a:lnTo>
                  <a:lnTo>
                    <a:pt x="1067" y="10421"/>
                  </a:lnTo>
                  <a:lnTo>
                    <a:pt x="1130" y="10463"/>
                  </a:lnTo>
                  <a:lnTo>
                    <a:pt x="1130" y="10505"/>
                  </a:lnTo>
                  <a:lnTo>
                    <a:pt x="1046" y="10525"/>
                  </a:lnTo>
                  <a:lnTo>
                    <a:pt x="1151" y="10588"/>
                  </a:lnTo>
                  <a:lnTo>
                    <a:pt x="1214" y="10525"/>
                  </a:lnTo>
                  <a:lnTo>
                    <a:pt x="1214" y="10463"/>
                  </a:lnTo>
                  <a:lnTo>
                    <a:pt x="1277" y="10358"/>
                  </a:lnTo>
                  <a:lnTo>
                    <a:pt x="1256" y="10421"/>
                  </a:lnTo>
                  <a:lnTo>
                    <a:pt x="1339" y="10525"/>
                  </a:lnTo>
                  <a:lnTo>
                    <a:pt x="1277" y="10609"/>
                  </a:lnTo>
                  <a:lnTo>
                    <a:pt x="1130" y="10672"/>
                  </a:lnTo>
                  <a:lnTo>
                    <a:pt x="1046" y="10714"/>
                  </a:lnTo>
                  <a:lnTo>
                    <a:pt x="1109" y="10735"/>
                  </a:lnTo>
                  <a:lnTo>
                    <a:pt x="1046" y="10839"/>
                  </a:lnTo>
                  <a:lnTo>
                    <a:pt x="921" y="10839"/>
                  </a:lnTo>
                  <a:lnTo>
                    <a:pt x="921" y="10797"/>
                  </a:lnTo>
                  <a:lnTo>
                    <a:pt x="963" y="10735"/>
                  </a:lnTo>
                  <a:lnTo>
                    <a:pt x="942" y="10630"/>
                  </a:lnTo>
                  <a:lnTo>
                    <a:pt x="837" y="10609"/>
                  </a:lnTo>
                  <a:lnTo>
                    <a:pt x="733" y="10735"/>
                  </a:lnTo>
                  <a:lnTo>
                    <a:pt x="712" y="10797"/>
                  </a:lnTo>
                  <a:lnTo>
                    <a:pt x="628" y="10693"/>
                  </a:lnTo>
                  <a:lnTo>
                    <a:pt x="523" y="10672"/>
                  </a:lnTo>
                  <a:lnTo>
                    <a:pt x="419" y="10693"/>
                  </a:lnTo>
                  <a:lnTo>
                    <a:pt x="335" y="10672"/>
                  </a:lnTo>
                  <a:lnTo>
                    <a:pt x="209" y="10735"/>
                  </a:lnTo>
                  <a:lnTo>
                    <a:pt x="126" y="10735"/>
                  </a:lnTo>
                  <a:lnTo>
                    <a:pt x="63" y="10693"/>
                  </a:lnTo>
                  <a:lnTo>
                    <a:pt x="21" y="10693"/>
                  </a:lnTo>
                  <a:lnTo>
                    <a:pt x="63" y="10797"/>
                  </a:lnTo>
                  <a:lnTo>
                    <a:pt x="21" y="10839"/>
                  </a:lnTo>
                  <a:lnTo>
                    <a:pt x="84" y="10902"/>
                  </a:lnTo>
                  <a:lnTo>
                    <a:pt x="168" y="10881"/>
                  </a:lnTo>
                  <a:lnTo>
                    <a:pt x="209" y="10818"/>
                  </a:lnTo>
                  <a:lnTo>
                    <a:pt x="293" y="10818"/>
                  </a:lnTo>
                  <a:lnTo>
                    <a:pt x="209" y="10902"/>
                  </a:lnTo>
                  <a:lnTo>
                    <a:pt x="209" y="11007"/>
                  </a:lnTo>
                  <a:lnTo>
                    <a:pt x="168" y="11049"/>
                  </a:lnTo>
                  <a:lnTo>
                    <a:pt x="84" y="11007"/>
                  </a:lnTo>
                  <a:lnTo>
                    <a:pt x="126" y="11132"/>
                  </a:lnTo>
                  <a:lnTo>
                    <a:pt x="189" y="11195"/>
                  </a:lnTo>
                  <a:lnTo>
                    <a:pt x="335" y="11007"/>
                  </a:lnTo>
                  <a:lnTo>
                    <a:pt x="481" y="11049"/>
                  </a:lnTo>
                  <a:lnTo>
                    <a:pt x="419" y="11111"/>
                  </a:lnTo>
                  <a:lnTo>
                    <a:pt x="419" y="11195"/>
                  </a:lnTo>
                  <a:lnTo>
                    <a:pt x="293" y="11258"/>
                  </a:lnTo>
                  <a:lnTo>
                    <a:pt x="314" y="11300"/>
                  </a:lnTo>
                  <a:lnTo>
                    <a:pt x="398" y="11321"/>
                  </a:lnTo>
                  <a:lnTo>
                    <a:pt x="377" y="11404"/>
                  </a:lnTo>
                  <a:lnTo>
                    <a:pt x="419" y="11467"/>
                  </a:lnTo>
                  <a:lnTo>
                    <a:pt x="377" y="11572"/>
                  </a:lnTo>
                  <a:lnTo>
                    <a:pt x="419" y="11572"/>
                  </a:lnTo>
                  <a:lnTo>
                    <a:pt x="502" y="11446"/>
                  </a:lnTo>
                  <a:lnTo>
                    <a:pt x="586" y="11425"/>
                  </a:lnTo>
                  <a:lnTo>
                    <a:pt x="607" y="11300"/>
                  </a:lnTo>
                  <a:lnTo>
                    <a:pt x="816" y="11216"/>
                  </a:lnTo>
                  <a:lnTo>
                    <a:pt x="921" y="11216"/>
                  </a:lnTo>
                  <a:lnTo>
                    <a:pt x="1005" y="11195"/>
                  </a:lnTo>
                  <a:lnTo>
                    <a:pt x="942" y="11237"/>
                  </a:lnTo>
                  <a:lnTo>
                    <a:pt x="837" y="11321"/>
                  </a:lnTo>
                  <a:lnTo>
                    <a:pt x="837" y="11446"/>
                  </a:lnTo>
                  <a:lnTo>
                    <a:pt x="858" y="11530"/>
                  </a:lnTo>
                  <a:lnTo>
                    <a:pt x="795" y="11467"/>
                  </a:lnTo>
                  <a:lnTo>
                    <a:pt x="753" y="11341"/>
                  </a:lnTo>
                  <a:lnTo>
                    <a:pt x="712" y="11341"/>
                  </a:lnTo>
                  <a:lnTo>
                    <a:pt x="628" y="11467"/>
                  </a:lnTo>
                  <a:lnTo>
                    <a:pt x="586" y="11509"/>
                  </a:lnTo>
                  <a:lnTo>
                    <a:pt x="691" y="11530"/>
                  </a:lnTo>
                  <a:lnTo>
                    <a:pt x="586" y="11655"/>
                  </a:lnTo>
                  <a:lnTo>
                    <a:pt x="502" y="11655"/>
                  </a:lnTo>
                  <a:lnTo>
                    <a:pt x="481" y="11739"/>
                  </a:lnTo>
                  <a:lnTo>
                    <a:pt x="523" y="11760"/>
                  </a:lnTo>
                  <a:lnTo>
                    <a:pt x="691" y="11760"/>
                  </a:lnTo>
                  <a:lnTo>
                    <a:pt x="733" y="11823"/>
                  </a:lnTo>
                  <a:lnTo>
                    <a:pt x="607" y="11844"/>
                  </a:lnTo>
                  <a:lnTo>
                    <a:pt x="586" y="11885"/>
                  </a:lnTo>
                  <a:lnTo>
                    <a:pt x="544" y="11969"/>
                  </a:lnTo>
                  <a:lnTo>
                    <a:pt x="440" y="11885"/>
                  </a:lnTo>
                  <a:lnTo>
                    <a:pt x="398" y="11927"/>
                  </a:lnTo>
                  <a:lnTo>
                    <a:pt x="377" y="12032"/>
                  </a:lnTo>
                  <a:lnTo>
                    <a:pt x="335" y="11885"/>
                  </a:lnTo>
                  <a:lnTo>
                    <a:pt x="272" y="11948"/>
                  </a:lnTo>
                  <a:lnTo>
                    <a:pt x="168" y="12074"/>
                  </a:lnTo>
                  <a:lnTo>
                    <a:pt x="209" y="12178"/>
                  </a:lnTo>
                  <a:lnTo>
                    <a:pt x="335" y="12367"/>
                  </a:lnTo>
                  <a:lnTo>
                    <a:pt x="398" y="12262"/>
                  </a:lnTo>
                  <a:lnTo>
                    <a:pt x="419" y="12283"/>
                  </a:lnTo>
                  <a:lnTo>
                    <a:pt x="502" y="12262"/>
                  </a:lnTo>
                  <a:lnTo>
                    <a:pt x="481" y="12199"/>
                  </a:lnTo>
                  <a:lnTo>
                    <a:pt x="523" y="12095"/>
                  </a:lnTo>
                  <a:lnTo>
                    <a:pt x="649" y="12178"/>
                  </a:lnTo>
                  <a:lnTo>
                    <a:pt x="607" y="12241"/>
                  </a:lnTo>
                  <a:lnTo>
                    <a:pt x="649" y="12304"/>
                  </a:lnTo>
                  <a:lnTo>
                    <a:pt x="628" y="12388"/>
                  </a:lnTo>
                  <a:lnTo>
                    <a:pt x="586" y="12450"/>
                  </a:lnTo>
                  <a:lnTo>
                    <a:pt x="628" y="12597"/>
                  </a:lnTo>
                  <a:lnTo>
                    <a:pt x="691" y="12555"/>
                  </a:lnTo>
                  <a:lnTo>
                    <a:pt x="816" y="12513"/>
                  </a:lnTo>
                  <a:lnTo>
                    <a:pt x="900" y="12597"/>
                  </a:lnTo>
                  <a:lnTo>
                    <a:pt x="753" y="12597"/>
                  </a:lnTo>
                  <a:lnTo>
                    <a:pt x="712" y="12639"/>
                  </a:lnTo>
                  <a:lnTo>
                    <a:pt x="753" y="12722"/>
                  </a:lnTo>
                  <a:lnTo>
                    <a:pt x="753" y="12785"/>
                  </a:lnTo>
                  <a:lnTo>
                    <a:pt x="544" y="12618"/>
                  </a:lnTo>
                  <a:lnTo>
                    <a:pt x="481" y="12639"/>
                  </a:lnTo>
                  <a:lnTo>
                    <a:pt x="419" y="12597"/>
                  </a:lnTo>
                  <a:lnTo>
                    <a:pt x="314" y="12597"/>
                  </a:lnTo>
                  <a:lnTo>
                    <a:pt x="314" y="12701"/>
                  </a:lnTo>
                  <a:lnTo>
                    <a:pt x="272" y="12764"/>
                  </a:lnTo>
                  <a:lnTo>
                    <a:pt x="419" y="12994"/>
                  </a:lnTo>
                  <a:lnTo>
                    <a:pt x="523" y="13015"/>
                  </a:lnTo>
                  <a:lnTo>
                    <a:pt x="691" y="13141"/>
                  </a:lnTo>
                  <a:lnTo>
                    <a:pt x="900" y="13245"/>
                  </a:lnTo>
                  <a:lnTo>
                    <a:pt x="921" y="13308"/>
                  </a:lnTo>
                  <a:lnTo>
                    <a:pt x="858" y="13329"/>
                  </a:lnTo>
                  <a:lnTo>
                    <a:pt x="963" y="13413"/>
                  </a:lnTo>
                  <a:lnTo>
                    <a:pt x="1026" y="13392"/>
                  </a:lnTo>
                  <a:lnTo>
                    <a:pt x="1005" y="13287"/>
                  </a:lnTo>
                  <a:lnTo>
                    <a:pt x="1067" y="13287"/>
                  </a:lnTo>
                  <a:lnTo>
                    <a:pt x="1151" y="13329"/>
                  </a:lnTo>
                  <a:lnTo>
                    <a:pt x="1130" y="13350"/>
                  </a:lnTo>
                  <a:lnTo>
                    <a:pt x="1235" y="13497"/>
                  </a:lnTo>
                  <a:lnTo>
                    <a:pt x="1277" y="13434"/>
                  </a:lnTo>
                  <a:lnTo>
                    <a:pt x="1339" y="13455"/>
                  </a:lnTo>
                  <a:lnTo>
                    <a:pt x="1444" y="13413"/>
                  </a:lnTo>
                  <a:lnTo>
                    <a:pt x="1570" y="13308"/>
                  </a:lnTo>
                  <a:lnTo>
                    <a:pt x="1632" y="13287"/>
                  </a:lnTo>
                  <a:lnTo>
                    <a:pt x="1653" y="13225"/>
                  </a:lnTo>
                  <a:lnTo>
                    <a:pt x="1674" y="13245"/>
                  </a:lnTo>
                  <a:lnTo>
                    <a:pt x="1695" y="13329"/>
                  </a:lnTo>
                  <a:lnTo>
                    <a:pt x="1779" y="13329"/>
                  </a:lnTo>
                  <a:lnTo>
                    <a:pt x="1988" y="13120"/>
                  </a:lnTo>
                  <a:lnTo>
                    <a:pt x="1967" y="13078"/>
                  </a:lnTo>
                  <a:lnTo>
                    <a:pt x="1883" y="12932"/>
                  </a:lnTo>
                  <a:lnTo>
                    <a:pt x="2051" y="13036"/>
                  </a:lnTo>
                  <a:lnTo>
                    <a:pt x="2155" y="12911"/>
                  </a:lnTo>
                  <a:lnTo>
                    <a:pt x="2114" y="12890"/>
                  </a:lnTo>
                  <a:lnTo>
                    <a:pt x="2197" y="12827"/>
                  </a:lnTo>
                  <a:lnTo>
                    <a:pt x="2176" y="12764"/>
                  </a:lnTo>
                  <a:lnTo>
                    <a:pt x="2281" y="12701"/>
                  </a:lnTo>
                  <a:lnTo>
                    <a:pt x="2386" y="12681"/>
                  </a:lnTo>
                  <a:lnTo>
                    <a:pt x="2386" y="12597"/>
                  </a:lnTo>
                  <a:lnTo>
                    <a:pt x="2302" y="12492"/>
                  </a:lnTo>
                  <a:lnTo>
                    <a:pt x="2323" y="12409"/>
                  </a:lnTo>
                  <a:lnTo>
                    <a:pt x="2260" y="12304"/>
                  </a:lnTo>
                  <a:lnTo>
                    <a:pt x="2155" y="12241"/>
                  </a:lnTo>
                  <a:lnTo>
                    <a:pt x="2176" y="12157"/>
                  </a:lnTo>
                  <a:lnTo>
                    <a:pt x="2218" y="12178"/>
                  </a:lnTo>
                  <a:lnTo>
                    <a:pt x="2323" y="12304"/>
                  </a:lnTo>
                  <a:lnTo>
                    <a:pt x="2386" y="12471"/>
                  </a:lnTo>
                  <a:lnTo>
                    <a:pt x="2406" y="12492"/>
                  </a:lnTo>
                  <a:lnTo>
                    <a:pt x="2490" y="12513"/>
                  </a:lnTo>
                  <a:lnTo>
                    <a:pt x="2469" y="12576"/>
                  </a:lnTo>
                  <a:lnTo>
                    <a:pt x="2511" y="12639"/>
                  </a:lnTo>
                  <a:lnTo>
                    <a:pt x="2616" y="12597"/>
                  </a:lnTo>
                  <a:lnTo>
                    <a:pt x="2595" y="12513"/>
                  </a:lnTo>
                  <a:lnTo>
                    <a:pt x="2532" y="12492"/>
                  </a:lnTo>
                  <a:lnTo>
                    <a:pt x="2595" y="12409"/>
                  </a:lnTo>
                  <a:lnTo>
                    <a:pt x="2678" y="12492"/>
                  </a:lnTo>
                  <a:lnTo>
                    <a:pt x="2699" y="12555"/>
                  </a:lnTo>
                  <a:lnTo>
                    <a:pt x="2825" y="12409"/>
                  </a:lnTo>
                  <a:lnTo>
                    <a:pt x="2846" y="12283"/>
                  </a:lnTo>
                  <a:lnTo>
                    <a:pt x="2825" y="12178"/>
                  </a:lnTo>
                  <a:lnTo>
                    <a:pt x="2741" y="12157"/>
                  </a:lnTo>
                  <a:lnTo>
                    <a:pt x="2720" y="12074"/>
                  </a:lnTo>
                  <a:lnTo>
                    <a:pt x="2783" y="12053"/>
                  </a:lnTo>
                  <a:lnTo>
                    <a:pt x="2783" y="11990"/>
                  </a:lnTo>
                  <a:lnTo>
                    <a:pt x="2825" y="11990"/>
                  </a:lnTo>
                  <a:lnTo>
                    <a:pt x="2888" y="11948"/>
                  </a:lnTo>
                  <a:lnTo>
                    <a:pt x="2825" y="11865"/>
                  </a:lnTo>
                  <a:lnTo>
                    <a:pt x="2825" y="11760"/>
                  </a:lnTo>
                  <a:lnTo>
                    <a:pt x="2909" y="11718"/>
                  </a:lnTo>
                  <a:lnTo>
                    <a:pt x="2992" y="11781"/>
                  </a:lnTo>
                  <a:lnTo>
                    <a:pt x="2930" y="11885"/>
                  </a:lnTo>
                  <a:lnTo>
                    <a:pt x="2950" y="12032"/>
                  </a:lnTo>
                  <a:lnTo>
                    <a:pt x="2930" y="12095"/>
                  </a:lnTo>
                  <a:lnTo>
                    <a:pt x="2992" y="12199"/>
                  </a:lnTo>
                  <a:lnTo>
                    <a:pt x="3013" y="12283"/>
                  </a:lnTo>
                  <a:lnTo>
                    <a:pt x="3118" y="12409"/>
                  </a:lnTo>
                  <a:lnTo>
                    <a:pt x="3264" y="12409"/>
                  </a:lnTo>
                  <a:lnTo>
                    <a:pt x="3327" y="12450"/>
                  </a:lnTo>
                  <a:lnTo>
                    <a:pt x="3264" y="12492"/>
                  </a:lnTo>
                  <a:lnTo>
                    <a:pt x="3348" y="12555"/>
                  </a:lnTo>
                  <a:lnTo>
                    <a:pt x="3432" y="12639"/>
                  </a:lnTo>
                  <a:lnTo>
                    <a:pt x="3474" y="12555"/>
                  </a:lnTo>
                  <a:lnTo>
                    <a:pt x="3453" y="12178"/>
                  </a:lnTo>
                  <a:lnTo>
                    <a:pt x="3369" y="12032"/>
                  </a:lnTo>
                  <a:lnTo>
                    <a:pt x="3432" y="11948"/>
                  </a:lnTo>
                  <a:lnTo>
                    <a:pt x="3515" y="11885"/>
                  </a:lnTo>
                  <a:lnTo>
                    <a:pt x="3432" y="11781"/>
                  </a:lnTo>
                  <a:lnTo>
                    <a:pt x="3474" y="11718"/>
                  </a:lnTo>
                  <a:lnTo>
                    <a:pt x="3662" y="11676"/>
                  </a:lnTo>
                  <a:lnTo>
                    <a:pt x="3683" y="11593"/>
                  </a:lnTo>
                  <a:lnTo>
                    <a:pt x="3683" y="11467"/>
                  </a:lnTo>
                  <a:lnTo>
                    <a:pt x="3766" y="11321"/>
                  </a:lnTo>
                  <a:lnTo>
                    <a:pt x="3683" y="11195"/>
                  </a:lnTo>
                  <a:lnTo>
                    <a:pt x="3662" y="10923"/>
                  </a:lnTo>
                  <a:lnTo>
                    <a:pt x="3536" y="10714"/>
                  </a:lnTo>
                  <a:lnTo>
                    <a:pt x="3557" y="10609"/>
                  </a:lnTo>
                  <a:lnTo>
                    <a:pt x="3829" y="10525"/>
                  </a:lnTo>
                  <a:lnTo>
                    <a:pt x="3829" y="10358"/>
                  </a:lnTo>
                  <a:lnTo>
                    <a:pt x="3871" y="10212"/>
                  </a:lnTo>
                  <a:lnTo>
                    <a:pt x="3662" y="10002"/>
                  </a:lnTo>
                  <a:lnTo>
                    <a:pt x="3515" y="9898"/>
                  </a:lnTo>
                  <a:lnTo>
                    <a:pt x="3515" y="9688"/>
                  </a:lnTo>
                  <a:lnTo>
                    <a:pt x="3536" y="9479"/>
                  </a:lnTo>
                  <a:lnTo>
                    <a:pt x="3515" y="9249"/>
                  </a:lnTo>
                  <a:lnTo>
                    <a:pt x="3453" y="9103"/>
                  </a:lnTo>
                  <a:lnTo>
                    <a:pt x="3515" y="8914"/>
                  </a:lnTo>
                  <a:lnTo>
                    <a:pt x="3453" y="8621"/>
                  </a:lnTo>
                  <a:lnTo>
                    <a:pt x="3411" y="8308"/>
                  </a:lnTo>
                  <a:lnTo>
                    <a:pt x="3453" y="8077"/>
                  </a:lnTo>
                  <a:lnTo>
                    <a:pt x="3578" y="7847"/>
                  </a:lnTo>
                  <a:lnTo>
                    <a:pt x="3683" y="7764"/>
                  </a:lnTo>
                  <a:lnTo>
                    <a:pt x="3850" y="7784"/>
                  </a:lnTo>
                  <a:lnTo>
                    <a:pt x="4059" y="7805"/>
                  </a:lnTo>
                  <a:lnTo>
                    <a:pt x="4164" y="7680"/>
                  </a:lnTo>
                  <a:lnTo>
                    <a:pt x="4143" y="7450"/>
                  </a:lnTo>
                  <a:lnTo>
                    <a:pt x="4080" y="7366"/>
                  </a:lnTo>
                  <a:lnTo>
                    <a:pt x="4080" y="7240"/>
                  </a:lnTo>
                  <a:lnTo>
                    <a:pt x="4290" y="6738"/>
                  </a:lnTo>
                  <a:lnTo>
                    <a:pt x="4290" y="6487"/>
                  </a:lnTo>
                  <a:lnTo>
                    <a:pt x="4352" y="6215"/>
                  </a:lnTo>
                  <a:lnTo>
                    <a:pt x="4394" y="6069"/>
                  </a:lnTo>
                  <a:lnTo>
                    <a:pt x="4394" y="5901"/>
                  </a:lnTo>
                  <a:lnTo>
                    <a:pt x="4311" y="5818"/>
                  </a:lnTo>
                  <a:lnTo>
                    <a:pt x="4311" y="5692"/>
                  </a:lnTo>
                  <a:lnTo>
                    <a:pt x="4499" y="5587"/>
                  </a:lnTo>
                  <a:lnTo>
                    <a:pt x="4708" y="5567"/>
                  </a:lnTo>
                  <a:lnTo>
                    <a:pt x="4792" y="5483"/>
                  </a:lnTo>
                  <a:lnTo>
                    <a:pt x="4813" y="5357"/>
                  </a:lnTo>
                  <a:lnTo>
                    <a:pt x="4980" y="5064"/>
                  </a:lnTo>
                  <a:lnTo>
                    <a:pt x="5127" y="4855"/>
                  </a:lnTo>
                  <a:lnTo>
                    <a:pt x="5189" y="4730"/>
                  </a:lnTo>
                  <a:lnTo>
                    <a:pt x="5106" y="4541"/>
                  </a:lnTo>
                  <a:lnTo>
                    <a:pt x="5043" y="4458"/>
                  </a:lnTo>
                  <a:lnTo>
                    <a:pt x="5043" y="4206"/>
                  </a:lnTo>
                  <a:lnTo>
                    <a:pt x="5127" y="4186"/>
                  </a:lnTo>
                  <a:lnTo>
                    <a:pt x="5189" y="4081"/>
                  </a:lnTo>
                  <a:lnTo>
                    <a:pt x="5231" y="3934"/>
                  </a:lnTo>
                  <a:lnTo>
                    <a:pt x="5315" y="3893"/>
                  </a:lnTo>
                  <a:lnTo>
                    <a:pt x="5399" y="3704"/>
                  </a:lnTo>
                  <a:lnTo>
                    <a:pt x="5524" y="3600"/>
                  </a:lnTo>
                  <a:lnTo>
                    <a:pt x="5629" y="3683"/>
                  </a:lnTo>
                  <a:lnTo>
                    <a:pt x="5712" y="3725"/>
                  </a:lnTo>
                  <a:lnTo>
                    <a:pt x="5754" y="3725"/>
                  </a:lnTo>
                  <a:lnTo>
                    <a:pt x="5859" y="3621"/>
                  </a:lnTo>
                  <a:lnTo>
                    <a:pt x="5775" y="3516"/>
                  </a:lnTo>
                  <a:lnTo>
                    <a:pt x="5859" y="3474"/>
                  </a:lnTo>
                  <a:lnTo>
                    <a:pt x="5859" y="3390"/>
                  </a:lnTo>
                  <a:lnTo>
                    <a:pt x="5880" y="3349"/>
                  </a:lnTo>
                  <a:lnTo>
                    <a:pt x="5775" y="3181"/>
                  </a:lnTo>
                  <a:lnTo>
                    <a:pt x="5838" y="3160"/>
                  </a:lnTo>
                  <a:lnTo>
                    <a:pt x="6026" y="3160"/>
                  </a:lnTo>
                  <a:lnTo>
                    <a:pt x="6152" y="3077"/>
                  </a:lnTo>
                  <a:lnTo>
                    <a:pt x="6340" y="3139"/>
                  </a:lnTo>
                  <a:lnTo>
                    <a:pt x="6445" y="3202"/>
                  </a:lnTo>
                  <a:lnTo>
                    <a:pt x="6570" y="3223"/>
                  </a:lnTo>
                  <a:lnTo>
                    <a:pt x="6654" y="3286"/>
                  </a:lnTo>
                  <a:lnTo>
                    <a:pt x="6696" y="3265"/>
                  </a:lnTo>
                  <a:lnTo>
                    <a:pt x="6759" y="3307"/>
                  </a:lnTo>
                  <a:lnTo>
                    <a:pt x="6759" y="3160"/>
                  </a:lnTo>
                  <a:lnTo>
                    <a:pt x="6696" y="3077"/>
                  </a:lnTo>
                  <a:lnTo>
                    <a:pt x="6717" y="2888"/>
                  </a:lnTo>
                  <a:lnTo>
                    <a:pt x="6800" y="2846"/>
                  </a:lnTo>
                  <a:lnTo>
                    <a:pt x="6779" y="2700"/>
                  </a:lnTo>
                  <a:lnTo>
                    <a:pt x="6696" y="2658"/>
                  </a:lnTo>
                  <a:lnTo>
                    <a:pt x="6675" y="2554"/>
                  </a:lnTo>
                  <a:lnTo>
                    <a:pt x="6675" y="2554"/>
                  </a:lnTo>
                  <a:lnTo>
                    <a:pt x="6800" y="2616"/>
                  </a:lnTo>
                  <a:lnTo>
                    <a:pt x="6926" y="2574"/>
                  </a:lnTo>
                  <a:lnTo>
                    <a:pt x="6989" y="2554"/>
                  </a:lnTo>
                  <a:lnTo>
                    <a:pt x="7010" y="2533"/>
                  </a:lnTo>
                  <a:lnTo>
                    <a:pt x="7072" y="2533"/>
                  </a:lnTo>
                  <a:lnTo>
                    <a:pt x="7093" y="2512"/>
                  </a:lnTo>
                  <a:lnTo>
                    <a:pt x="7072" y="2428"/>
                  </a:lnTo>
                  <a:lnTo>
                    <a:pt x="7093" y="2323"/>
                  </a:lnTo>
                  <a:lnTo>
                    <a:pt x="7177" y="2261"/>
                  </a:lnTo>
                  <a:lnTo>
                    <a:pt x="7282" y="2261"/>
                  </a:lnTo>
                  <a:lnTo>
                    <a:pt x="7344" y="2407"/>
                  </a:lnTo>
                  <a:lnTo>
                    <a:pt x="7616" y="2616"/>
                  </a:lnTo>
                  <a:lnTo>
                    <a:pt x="7637" y="2742"/>
                  </a:lnTo>
                  <a:lnTo>
                    <a:pt x="7742" y="2846"/>
                  </a:lnTo>
                  <a:lnTo>
                    <a:pt x="7909" y="2930"/>
                  </a:lnTo>
                  <a:lnTo>
                    <a:pt x="8160" y="2930"/>
                  </a:lnTo>
                  <a:lnTo>
                    <a:pt x="8328" y="2784"/>
                  </a:lnTo>
                  <a:lnTo>
                    <a:pt x="8391" y="2700"/>
                  </a:lnTo>
                  <a:lnTo>
                    <a:pt x="8495" y="2700"/>
                  </a:lnTo>
                  <a:lnTo>
                    <a:pt x="8704" y="2846"/>
                  </a:lnTo>
                  <a:lnTo>
                    <a:pt x="8851" y="2867"/>
                  </a:lnTo>
                  <a:lnTo>
                    <a:pt x="8893" y="2742"/>
                  </a:lnTo>
                  <a:lnTo>
                    <a:pt x="8976" y="2679"/>
                  </a:lnTo>
                  <a:lnTo>
                    <a:pt x="9060" y="2616"/>
                  </a:lnTo>
                  <a:lnTo>
                    <a:pt x="9165" y="2616"/>
                  </a:lnTo>
                  <a:lnTo>
                    <a:pt x="9269" y="2554"/>
                  </a:lnTo>
                  <a:lnTo>
                    <a:pt x="9311" y="2470"/>
                  </a:lnTo>
                  <a:lnTo>
                    <a:pt x="9269" y="2365"/>
                  </a:lnTo>
                  <a:lnTo>
                    <a:pt x="9207" y="2219"/>
                  </a:lnTo>
                  <a:lnTo>
                    <a:pt x="9228" y="1905"/>
                  </a:lnTo>
                  <a:lnTo>
                    <a:pt x="9290" y="1821"/>
                  </a:lnTo>
                  <a:lnTo>
                    <a:pt x="9228" y="1717"/>
                  </a:lnTo>
                  <a:lnTo>
                    <a:pt x="9290" y="1696"/>
                  </a:lnTo>
                  <a:lnTo>
                    <a:pt x="9395" y="1570"/>
                  </a:lnTo>
                  <a:lnTo>
                    <a:pt x="9374" y="1507"/>
                  </a:lnTo>
                  <a:lnTo>
                    <a:pt x="9500" y="1424"/>
                  </a:lnTo>
                  <a:lnTo>
                    <a:pt x="9646" y="1486"/>
                  </a:lnTo>
                  <a:lnTo>
                    <a:pt x="9730" y="1466"/>
                  </a:lnTo>
                  <a:lnTo>
                    <a:pt x="9730" y="1403"/>
                  </a:lnTo>
                  <a:lnTo>
                    <a:pt x="9813" y="1298"/>
                  </a:lnTo>
                  <a:lnTo>
                    <a:pt x="10065" y="1298"/>
                  </a:lnTo>
                  <a:lnTo>
                    <a:pt x="10169" y="1382"/>
                  </a:lnTo>
                  <a:lnTo>
                    <a:pt x="10316" y="1528"/>
                  </a:lnTo>
                  <a:lnTo>
                    <a:pt x="10378" y="1633"/>
                  </a:lnTo>
                  <a:lnTo>
                    <a:pt x="10525" y="1654"/>
                  </a:lnTo>
                  <a:lnTo>
                    <a:pt x="10692" y="1696"/>
                  </a:lnTo>
                  <a:lnTo>
                    <a:pt x="10755" y="1800"/>
                  </a:lnTo>
                  <a:lnTo>
                    <a:pt x="10860" y="1905"/>
                  </a:lnTo>
                  <a:lnTo>
                    <a:pt x="10839" y="2030"/>
                  </a:lnTo>
                  <a:lnTo>
                    <a:pt x="10734" y="2177"/>
                  </a:lnTo>
                  <a:lnTo>
                    <a:pt x="10755" y="2428"/>
                  </a:lnTo>
                  <a:lnTo>
                    <a:pt x="10839" y="2428"/>
                  </a:lnTo>
                  <a:lnTo>
                    <a:pt x="10839" y="2219"/>
                  </a:lnTo>
                  <a:lnTo>
                    <a:pt x="10985" y="2051"/>
                  </a:lnTo>
                  <a:lnTo>
                    <a:pt x="11111" y="2030"/>
                  </a:lnTo>
                  <a:lnTo>
                    <a:pt x="11194" y="1926"/>
                  </a:lnTo>
                  <a:lnTo>
                    <a:pt x="11194" y="1779"/>
                  </a:lnTo>
                  <a:lnTo>
                    <a:pt x="11299" y="1738"/>
                  </a:lnTo>
                  <a:lnTo>
                    <a:pt x="11404" y="1800"/>
                  </a:lnTo>
                  <a:lnTo>
                    <a:pt x="11487" y="1717"/>
                  </a:lnTo>
                  <a:lnTo>
                    <a:pt x="11487" y="1591"/>
                  </a:lnTo>
                  <a:lnTo>
                    <a:pt x="11425" y="1591"/>
                  </a:lnTo>
                  <a:lnTo>
                    <a:pt x="11362" y="1507"/>
                  </a:lnTo>
                  <a:lnTo>
                    <a:pt x="11299" y="1507"/>
                  </a:lnTo>
                  <a:lnTo>
                    <a:pt x="11278" y="1528"/>
                  </a:lnTo>
                  <a:lnTo>
                    <a:pt x="11278" y="1612"/>
                  </a:lnTo>
                  <a:lnTo>
                    <a:pt x="11215" y="1570"/>
                  </a:lnTo>
                  <a:lnTo>
                    <a:pt x="11194" y="1507"/>
                  </a:lnTo>
                  <a:lnTo>
                    <a:pt x="11153" y="1507"/>
                  </a:lnTo>
                  <a:lnTo>
                    <a:pt x="11153" y="1570"/>
                  </a:lnTo>
                  <a:lnTo>
                    <a:pt x="11111" y="1696"/>
                  </a:lnTo>
                  <a:lnTo>
                    <a:pt x="11090" y="1654"/>
                  </a:lnTo>
                  <a:lnTo>
                    <a:pt x="11048" y="1591"/>
                  </a:lnTo>
                  <a:lnTo>
                    <a:pt x="10964" y="1633"/>
                  </a:lnTo>
                  <a:lnTo>
                    <a:pt x="10943" y="1696"/>
                  </a:lnTo>
                  <a:lnTo>
                    <a:pt x="10901" y="1612"/>
                  </a:lnTo>
                  <a:lnTo>
                    <a:pt x="10881" y="1486"/>
                  </a:lnTo>
                  <a:lnTo>
                    <a:pt x="10839" y="1486"/>
                  </a:lnTo>
                  <a:lnTo>
                    <a:pt x="10776" y="1361"/>
                  </a:lnTo>
                  <a:lnTo>
                    <a:pt x="10734" y="1319"/>
                  </a:lnTo>
                  <a:lnTo>
                    <a:pt x="10650" y="1319"/>
                  </a:lnTo>
                  <a:lnTo>
                    <a:pt x="10567" y="1298"/>
                  </a:lnTo>
                  <a:lnTo>
                    <a:pt x="10420" y="1277"/>
                  </a:lnTo>
                  <a:lnTo>
                    <a:pt x="10357" y="1193"/>
                  </a:lnTo>
                  <a:lnTo>
                    <a:pt x="10378" y="1173"/>
                  </a:lnTo>
                  <a:lnTo>
                    <a:pt x="10546" y="1214"/>
                  </a:lnTo>
                  <a:lnTo>
                    <a:pt x="10692" y="1193"/>
                  </a:lnTo>
                  <a:lnTo>
                    <a:pt x="10797" y="1214"/>
                  </a:lnTo>
                  <a:lnTo>
                    <a:pt x="11048" y="1256"/>
                  </a:lnTo>
                  <a:lnTo>
                    <a:pt x="11194" y="1193"/>
                  </a:lnTo>
                  <a:lnTo>
                    <a:pt x="11299" y="984"/>
                  </a:lnTo>
                  <a:lnTo>
                    <a:pt x="11508" y="942"/>
                  </a:lnTo>
                  <a:lnTo>
                    <a:pt x="11613" y="859"/>
                  </a:lnTo>
                  <a:lnTo>
                    <a:pt x="11613" y="838"/>
                  </a:lnTo>
                  <a:lnTo>
                    <a:pt x="11529" y="796"/>
                  </a:lnTo>
                  <a:lnTo>
                    <a:pt x="11508" y="754"/>
                  </a:lnTo>
                  <a:lnTo>
                    <a:pt x="11425" y="733"/>
                  </a:lnTo>
                  <a:lnTo>
                    <a:pt x="11320" y="754"/>
                  </a:lnTo>
                  <a:lnTo>
                    <a:pt x="11194" y="608"/>
                  </a:lnTo>
                  <a:lnTo>
                    <a:pt x="11111" y="608"/>
                  </a:lnTo>
                  <a:lnTo>
                    <a:pt x="11006" y="733"/>
                  </a:lnTo>
                  <a:lnTo>
                    <a:pt x="10964" y="733"/>
                  </a:lnTo>
                  <a:lnTo>
                    <a:pt x="10943" y="691"/>
                  </a:lnTo>
                  <a:lnTo>
                    <a:pt x="11048" y="649"/>
                  </a:lnTo>
                  <a:lnTo>
                    <a:pt x="11048" y="566"/>
                  </a:lnTo>
                  <a:lnTo>
                    <a:pt x="10943" y="524"/>
                  </a:lnTo>
                  <a:lnTo>
                    <a:pt x="10901" y="482"/>
                  </a:lnTo>
                  <a:lnTo>
                    <a:pt x="10839" y="482"/>
                  </a:lnTo>
                  <a:lnTo>
                    <a:pt x="10776" y="608"/>
                  </a:lnTo>
                  <a:lnTo>
                    <a:pt x="10734" y="608"/>
                  </a:lnTo>
                  <a:lnTo>
                    <a:pt x="10734" y="524"/>
                  </a:lnTo>
                  <a:lnTo>
                    <a:pt x="10671" y="545"/>
                  </a:lnTo>
                  <a:lnTo>
                    <a:pt x="10650" y="587"/>
                  </a:lnTo>
                  <a:lnTo>
                    <a:pt x="10588" y="587"/>
                  </a:lnTo>
                  <a:lnTo>
                    <a:pt x="10567" y="545"/>
                  </a:lnTo>
                  <a:lnTo>
                    <a:pt x="10650" y="482"/>
                  </a:lnTo>
                  <a:lnTo>
                    <a:pt x="10650" y="419"/>
                  </a:lnTo>
                  <a:lnTo>
                    <a:pt x="10546" y="357"/>
                  </a:lnTo>
                  <a:lnTo>
                    <a:pt x="10420" y="357"/>
                  </a:lnTo>
                  <a:lnTo>
                    <a:pt x="10357" y="377"/>
                  </a:lnTo>
                  <a:lnTo>
                    <a:pt x="10337" y="545"/>
                  </a:lnTo>
                  <a:lnTo>
                    <a:pt x="10253" y="587"/>
                  </a:lnTo>
                  <a:lnTo>
                    <a:pt x="10253" y="649"/>
                  </a:lnTo>
                  <a:lnTo>
                    <a:pt x="10316" y="796"/>
                  </a:lnTo>
                  <a:lnTo>
                    <a:pt x="10316" y="880"/>
                  </a:lnTo>
                  <a:lnTo>
                    <a:pt x="10253" y="942"/>
                  </a:lnTo>
                  <a:lnTo>
                    <a:pt x="10211" y="838"/>
                  </a:lnTo>
                  <a:lnTo>
                    <a:pt x="10127" y="838"/>
                  </a:lnTo>
                  <a:lnTo>
                    <a:pt x="10127" y="859"/>
                  </a:lnTo>
                  <a:lnTo>
                    <a:pt x="10023" y="838"/>
                  </a:lnTo>
                  <a:lnTo>
                    <a:pt x="9897" y="901"/>
                  </a:lnTo>
                  <a:lnTo>
                    <a:pt x="9897" y="901"/>
                  </a:lnTo>
                  <a:lnTo>
                    <a:pt x="10002" y="754"/>
                  </a:lnTo>
                  <a:lnTo>
                    <a:pt x="10065" y="733"/>
                  </a:lnTo>
                  <a:lnTo>
                    <a:pt x="10127" y="608"/>
                  </a:lnTo>
                  <a:lnTo>
                    <a:pt x="10127" y="566"/>
                  </a:lnTo>
                  <a:lnTo>
                    <a:pt x="10065" y="566"/>
                  </a:lnTo>
                  <a:lnTo>
                    <a:pt x="9960" y="649"/>
                  </a:lnTo>
                  <a:lnTo>
                    <a:pt x="9897" y="649"/>
                  </a:lnTo>
                  <a:lnTo>
                    <a:pt x="9918" y="587"/>
                  </a:lnTo>
                  <a:lnTo>
                    <a:pt x="10002" y="524"/>
                  </a:lnTo>
                  <a:lnTo>
                    <a:pt x="10002" y="482"/>
                  </a:lnTo>
                  <a:lnTo>
                    <a:pt x="9897" y="461"/>
                  </a:lnTo>
                  <a:lnTo>
                    <a:pt x="9855" y="419"/>
                  </a:lnTo>
                  <a:lnTo>
                    <a:pt x="9960" y="377"/>
                  </a:lnTo>
                  <a:lnTo>
                    <a:pt x="10002" y="419"/>
                  </a:lnTo>
                  <a:lnTo>
                    <a:pt x="10127" y="419"/>
                  </a:lnTo>
                  <a:lnTo>
                    <a:pt x="10169" y="231"/>
                  </a:lnTo>
                  <a:lnTo>
                    <a:pt x="10169" y="168"/>
                  </a:lnTo>
                  <a:lnTo>
                    <a:pt x="10044" y="210"/>
                  </a:lnTo>
                  <a:lnTo>
                    <a:pt x="10002" y="147"/>
                  </a:lnTo>
                  <a:lnTo>
                    <a:pt x="10023" y="64"/>
                  </a:lnTo>
                  <a:lnTo>
                    <a:pt x="10002" y="1"/>
                  </a:lnTo>
                  <a:lnTo>
                    <a:pt x="9918" y="64"/>
                  </a:lnTo>
                  <a:lnTo>
                    <a:pt x="9855" y="64"/>
                  </a:lnTo>
                  <a:lnTo>
                    <a:pt x="979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43;p45">
              <a:extLst>
                <a:ext uri="{FF2B5EF4-FFF2-40B4-BE49-F238E27FC236}">
                  <a16:creationId xmlns:a16="http://schemas.microsoft.com/office/drawing/2014/main" id="{7F4B0F6B-EEF1-4668-9B69-2D6CEB565128}"/>
                </a:ext>
              </a:extLst>
            </p:cNvPr>
            <p:cNvSpPr/>
            <p:nvPr/>
          </p:nvSpPr>
          <p:spPr>
            <a:xfrm>
              <a:off x="3810372" y="2589242"/>
              <a:ext cx="68528" cy="147786"/>
            </a:xfrm>
            <a:custGeom>
              <a:avLst/>
              <a:gdLst/>
              <a:ahLst/>
              <a:cxnLst/>
              <a:rect l="l" t="t" r="r" b="b"/>
              <a:pathLst>
                <a:path w="5755" h="12995" extrusionOk="0">
                  <a:moveTo>
                    <a:pt x="3788" y="1"/>
                  </a:moveTo>
                  <a:lnTo>
                    <a:pt x="3725" y="21"/>
                  </a:lnTo>
                  <a:lnTo>
                    <a:pt x="3599" y="63"/>
                  </a:lnTo>
                  <a:lnTo>
                    <a:pt x="3474" y="1"/>
                  </a:lnTo>
                  <a:lnTo>
                    <a:pt x="3474" y="1"/>
                  </a:lnTo>
                  <a:lnTo>
                    <a:pt x="3495" y="105"/>
                  </a:lnTo>
                  <a:lnTo>
                    <a:pt x="3578" y="147"/>
                  </a:lnTo>
                  <a:lnTo>
                    <a:pt x="3599" y="293"/>
                  </a:lnTo>
                  <a:lnTo>
                    <a:pt x="3516" y="335"/>
                  </a:lnTo>
                  <a:lnTo>
                    <a:pt x="3495" y="524"/>
                  </a:lnTo>
                  <a:lnTo>
                    <a:pt x="3558" y="607"/>
                  </a:lnTo>
                  <a:lnTo>
                    <a:pt x="3558" y="754"/>
                  </a:lnTo>
                  <a:lnTo>
                    <a:pt x="3495" y="712"/>
                  </a:lnTo>
                  <a:lnTo>
                    <a:pt x="3453" y="733"/>
                  </a:lnTo>
                  <a:lnTo>
                    <a:pt x="3369" y="670"/>
                  </a:lnTo>
                  <a:lnTo>
                    <a:pt x="3244" y="649"/>
                  </a:lnTo>
                  <a:lnTo>
                    <a:pt x="3139" y="586"/>
                  </a:lnTo>
                  <a:lnTo>
                    <a:pt x="2951" y="524"/>
                  </a:lnTo>
                  <a:lnTo>
                    <a:pt x="2825" y="607"/>
                  </a:lnTo>
                  <a:lnTo>
                    <a:pt x="2637" y="607"/>
                  </a:lnTo>
                  <a:lnTo>
                    <a:pt x="2574" y="628"/>
                  </a:lnTo>
                  <a:lnTo>
                    <a:pt x="2679" y="796"/>
                  </a:lnTo>
                  <a:lnTo>
                    <a:pt x="2658" y="837"/>
                  </a:lnTo>
                  <a:lnTo>
                    <a:pt x="2658" y="921"/>
                  </a:lnTo>
                  <a:lnTo>
                    <a:pt x="2574" y="963"/>
                  </a:lnTo>
                  <a:lnTo>
                    <a:pt x="2658" y="1068"/>
                  </a:lnTo>
                  <a:lnTo>
                    <a:pt x="2553" y="1172"/>
                  </a:lnTo>
                  <a:lnTo>
                    <a:pt x="2511" y="1172"/>
                  </a:lnTo>
                  <a:lnTo>
                    <a:pt x="2428" y="1130"/>
                  </a:lnTo>
                  <a:lnTo>
                    <a:pt x="2323" y="1047"/>
                  </a:lnTo>
                  <a:lnTo>
                    <a:pt x="2198" y="1151"/>
                  </a:lnTo>
                  <a:lnTo>
                    <a:pt x="2114" y="1340"/>
                  </a:lnTo>
                  <a:lnTo>
                    <a:pt x="2030" y="1381"/>
                  </a:lnTo>
                  <a:lnTo>
                    <a:pt x="1988" y="1528"/>
                  </a:lnTo>
                  <a:lnTo>
                    <a:pt x="1926" y="1633"/>
                  </a:lnTo>
                  <a:lnTo>
                    <a:pt x="1842" y="1653"/>
                  </a:lnTo>
                  <a:lnTo>
                    <a:pt x="1842" y="1905"/>
                  </a:lnTo>
                  <a:lnTo>
                    <a:pt x="1905" y="1988"/>
                  </a:lnTo>
                  <a:lnTo>
                    <a:pt x="1988" y="2177"/>
                  </a:lnTo>
                  <a:lnTo>
                    <a:pt x="1926" y="2302"/>
                  </a:lnTo>
                  <a:lnTo>
                    <a:pt x="1779" y="2511"/>
                  </a:lnTo>
                  <a:lnTo>
                    <a:pt x="1612" y="2804"/>
                  </a:lnTo>
                  <a:lnTo>
                    <a:pt x="1591" y="2930"/>
                  </a:lnTo>
                  <a:lnTo>
                    <a:pt x="1507" y="3014"/>
                  </a:lnTo>
                  <a:lnTo>
                    <a:pt x="1298" y="3034"/>
                  </a:lnTo>
                  <a:lnTo>
                    <a:pt x="1110" y="3139"/>
                  </a:lnTo>
                  <a:lnTo>
                    <a:pt x="1110" y="3265"/>
                  </a:lnTo>
                  <a:lnTo>
                    <a:pt x="1193" y="3348"/>
                  </a:lnTo>
                  <a:lnTo>
                    <a:pt x="1193" y="3516"/>
                  </a:lnTo>
                  <a:lnTo>
                    <a:pt x="1151" y="3662"/>
                  </a:lnTo>
                  <a:lnTo>
                    <a:pt x="1089" y="3934"/>
                  </a:lnTo>
                  <a:lnTo>
                    <a:pt x="1089" y="4185"/>
                  </a:lnTo>
                  <a:lnTo>
                    <a:pt x="879" y="4687"/>
                  </a:lnTo>
                  <a:lnTo>
                    <a:pt x="879" y="4813"/>
                  </a:lnTo>
                  <a:lnTo>
                    <a:pt x="942" y="4897"/>
                  </a:lnTo>
                  <a:lnTo>
                    <a:pt x="963" y="5127"/>
                  </a:lnTo>
                  <a:lnTo>
                    <a:pt x="858" y="5252"/>
                  </a:lnTo>
                  <a:lnTo>
                    <a:pt x="649" y="5231"/>
                  </a:lnTo>
                  <a:lnTo>
                    <a:pt x="482" y="5211"/>
                  </a:lnTo>
                  <a:lnTo>
                    <a:pt x="377" y="5294"/>
                  </a:lnTo>
                  <a:lnTo>
                    <a:pt x="252" y="5524"/>
                  </a:lnTo>
                  <a:lnTo>
                    <a:pt x="210" y="5755"/>
                  </a:lnTo>
                  <a:lnTo>
                    <a:pt x="252" y="6068"/>
                  </a:lnTo>
                  <a:lnTo>
                    <a:pt x="314" y="6361"/>
                  </a:lnTo>
                  <a:lnTo>
                    <a:pt x="252" y="6550"/>
                  </a:lnTo>
                  <a:lnTo>
                    <a:pt x="314" y="6696"/>
                  </a:lnTo>
                  <a:lnTo>
                    <a:pt x="335" y="6926"/>
                  </a:lnTo>
                  <a:lnTo>
                    <a:pt x="314" y="7135"/>
                  </a:lnTo>
                  <a:lnTo>
                    <a:pt x="314" y="7345"/>
                  </a:lnTo>
                  <a:lnTo>
                    <a:pt x="461" y="7449"/>
                  </a:lnTo>
                  <a:lnTo>
                    <a:pt x="670" y="7659"/>
                  </a:lnTo>
                  <a:lnTo>
                    <a:pt x="628" y="7805"/>
                  </a:lnTo>
                  <a:lnTo>
                    <a:pt x="628" y="7972"/>
                  </a:lnTo>
                  <a:lnTo>
                    <a:pt x="356" y="8056"/>
                  </a:lnTo>
                  <a:lnTo>
                    <a:pt x="335" y="8161"/>
                  </a:lnTo>
                  <a:lnTo>
                    <a:pt x="461" y="8370"/>
                  </a:lnTo>
                  <a:lnTo>
                    <a:pt x="482" y="8642"/>
                  </a:lnTo>
                  <a:lnTo>
                    <a:pt x="565" y="8768"/>
                  </a:lnTo>
                  <a:lnTo>
                    <a:pt x="482" y="8914"/>
                  </a:lnTo>
                  <a:lnTo>
                    <a:pt x="482" y="9040"/>
                  </a:lnTo>
                  <a:lnTo>
                    <a:pt x="461" y="9123"/>
                  </a:lnTo>
                  <a:lnTo>
                    <a:pt x="273" y="9165"/>
                  </a:lnTo>
                  <a:lnTo>
                    <a:pt x="231" y="9228"/>
                  </a:lnTo>
                  <a:lnTo>
                    <a:pt x="314" y="9332"/>
                  </a:lnTo>
                  <a:lnTo>
                    <a:pt x="231" y="9395"/>
                  </a:lnTo>
                  <a:lnTo>
                    <a:pt x="168" y="9479"/>
                  </a:lnTo>
                  <a:lnTo>
                    <a:pt x="252" y="9625"/>
                  </a:lnTo>
                  <a:lnTo>
                    <a:pt x="273" y="10002"/>
                  </a:lnTo>
                  <a:lnTo>
                    <a:pt x="231" y="10086"/>
                  </a:lnTo>
                  <a:lnTo>
                    <a:pt x="147" y="10002"/>
                  </a:lnTo>
                  <a:lnTo>
                    <a:pt x="63" y="9939"/>
                  </a:lnTo>
                  <a:lnTo>
                    <a:pt x="63" y="9960"/>
                  </a:lnTo>
                  <a:lnTo>
                    <a:pt x="1" y="10023"/>
                  </a:lnTo>
                  <a:lnTo>
                    <a:pt x="21" y="10253"/>
                  </a:lnTo>
                  <a:lnTo>
                    <a:pt x="42" y="10337"/>
                  </a:lnTo>
                  <a:lnTo>
                    <a:pt x="63" y="10525"/>
                  </a:lnTo>
                  <a:lnTo>
                    <a:pt x="147" y="10546"/>
                  </a:lnTo>
                  <a:lnTo>
                    <a:pt x="168" y="10588"/>
                  </a:lnTo>
                  <a:lnTo>
                    <a:pt x="147" y="10734"/>
                  </a:lnTo>
                  <a:lnTo>
                    <a:pt x="273" y="10672"/>
                  </a:lnTo>
                  <a:lnTo>
                    <a:pt x="210" y="10567"/>
                  </a:lnTo>
                  <a:lnTo>
                    <a:pt x="231" y="10483"/>
                  </a:lnTo>
                  <a:lnTo>
                    <a:pt x="273" y="10483"/>
                  </a:lnTo>
                  <a:lnTo>
                    <a:pt x="252" y="10546"/>
                  </a:lnTo>
                  <a:lnTo>
                    <a:pt x="335" y="10588"/>
                  </a:lnTo>
                  <a:lnTo>
                    <a:pt x="377" y="10672"/>
                  </a:lnTo>
                  <a:lnTo>
                    <a:pt x="252" y="10755"/>
                  </a:lnTo>
                  <a:lnTo>
                    <a:pt x="231" y="10860"/>
                  </a:lnTo>
                  <a:lnTo>
                    <a:pt x="273" y="10944"/>
                  </a:lnTo>
                  <a:lnTo>
                    <a:pt x="252" y="11069"/>
                  </a:lnTo>
                  <a:lnTo>
                    <a:pt x="210" y="11111"/>
                  </a:lnTo>
                  <a:lnTo>
                    <a:pt x="273" y="11216"/>
                  </a:lnTo>
                  <a:lnTo>
                    <a:pt x="356" y="11257"/>
                  </a:lnTo>
                  <a:lnTo>
                    <a:pt x="440" y="11383"/>
                  </a:lnTo>
                  <a:lnTo>
                    <a:pt x="482" y="11425"/>
                  </a:lnTo>
                  <a:lnTo>
                    <a:pt x="586" y="11634"/>
                  </a:lnTo>
                  <a:lnTo>
                    <a:pt x="586" y="11801"/>
                  </a:lnTo>
                  <a:lnTo>
                    <a:pt x="733" y="11843"/>
                  </a:lnTo>
                  <a:lnTo>
                    <a:pt x="754" y="11948"/>
                  </a:lnTo>
                  <a:lnTo>
                    <a:pt x="858" y="12094"/>
                  </a:lnTo>
                  <a:lnTo>
                    <a:pt x="984" y="12011"/>
                  </a:lnTo>
                  <a:lnTo>
                    <a:pt x="1005" y="12136"/>
                  </a:lnTo>
                  <a:lnTo>
                    <a:pt x="942" y="12304"/>
                  </a:lnTo>
                  <a:lnTo>
                    <a:pt x="775" y="12325"/>
                  </a:lnTo>
                  <a:lnTo>
                    <a:pt x="754" y="12366"/>
                  </a:lnTo>
                  <a:lnTo>
                    <a:pt x="838" y="12429"/>
                  </a:lnTo>
                  <a:lnTo>
                    <a:pt x="858" y="12534"/>
                  </a:lnTo>
                  <a:lnTo>
                    <a:pt x="984" y="12555"/>
                  </a:lnTo>
                  <a:lnTo>
                    <a:pt x="1047" y="12848"/>
                  </a:lnTo>
                  <a:lnTo>
                    <a:pt x="963" y="12952"/>
                  </a:lnTo>
                  <a:lnTo>
                    <a:pt x="1005" y="12994"/>
                  </a:lnTo>
                  <a:lnTo>
                    <a:pt x="1151" y="12994"/>
                  </a:lnTo>
                  <a:lnTo>
                    <a:pt x="1423" y="12931"/>
                  </a:lnTo>
                  <a:lnTo>
                    <a:pt x="1570" y="12973"/>
                  </a:lnTo>
                  <a:lnTo>
                    <a:pt x="1695" y="12869"/>
                  </a:lnTo>
                  <a:lnTo>
                    <a:pt x="1674" y="12764"/>
                  </a:lnTo>
                  <a:lnTo>
                    <a:pt x="1612" y="12701"/>
                  </a:lnTo>
                  <a:lnTo>
                    <a:pt x="1695" y="12534"/>
                  </a:lnTo>
                  <a:lnTo>
                    <a:pt x="1884" y="12513"/>
                  </a:lnTo>
                  <a:lnTo>
                    <a:pt x="1905" y="12325"/>
                  </a:lnTo>
                  <a:lnTo>
                    <a:pt x="1926" y="12408"/>
                  </a:lnTo>
                  <a:lnTo>
                    <a:pt x="2135" y="12450"/>
                  </a:lnTo>
                  <a:lnTo>
                    <a:pt x="2260" y="12366"/>
                  </a:lnTo>
                  <a:lnTo>
                    <a:pt x="2365" y="12429"/>
                  </a:lnTo>
                  <a:lnTo>
                    <a:pt x="2449" y="12513"/>
                  </a:lnTo>
                  <a:lnTo>
                    <a:pt x="2553" y="12345"/>
                  </a:lnTo>
                  <a:lnTo>
                    <a:pt x="2616" y="12115"/>
                  </a:lnTo>
                  <a:lnTo>
                    <a:pt x="2679" y="12032"/>
                  </a:lnTo>
                  <a:lnTo>
                    <a:pt x="2721" y="11739"/>
                  </a:lnTo>
                  <a:lnTo>
                    <a:pt x="2762" y="11634"/>
                  </a:lnTo>
                  <a:lnTo>
                    <a:pt x="2658" y="11571"/>
                  </a:lnTo>
                  <a:lnTo>
                    <a:pt x="2679" y="11467"/>
                  </a:lnTo>
                  <a:lnTo>
                    <a:pt x="2783" y="11320"/>
                  </a:lnTo>
                  <a:lnTo>
                    <a:pt x="2679" y="11216"/>
                  </a:lnTo>
                  <a:lnTo>
                    <a:pt x="2783" y="11111"/>
                  </a:lnTo>
                  <a:lnTo>
                    <a:pt x="2658" y="11048"/>
                  </a:lnTo>
                  <a:lnTo>
                    <a:pt x="2721" y="10965"/>
                  </a:lnTo>
                  <a:lnTo>
                    <a:pt x="2658" y="10839"/>
                  </a:lnTo>
                  <a:lnTo>
                    <a:pt x="2762" y="10881"/>
                  </a:lnTo>
                  <a:lnTo>
                    <a:pt x="2930" y="10860"/>
                  </a:lnTo>
                  <a:lnTo>
                    <a:pt x="2783" y="10755"/>
                  </a:lnTo>
                  <a:lnTo>
                    <a:pt x="2846" y="10609"/>
                  </a:lnTo>
                  <a:lnTo>
                    <a:pt x="2846" y="10546"/>
                  </a:lnTo>
                  <a:lnTo>
                    <a:pt x="2658" y="10483"/>
                  </a:lnTo>
                  <a:lnTo>
                    <a:pt x="2888" y="10483"/>
                  </a:lnTo>
                  <a:lnTo>
                    <a:pt x="2762" y="10358"/>
                  </a:lnTo>
                  <a:lnTo>
                    <a:pt x="2679" y="10358"/>
                  </a:lnTo>
                  <a:lnTo>
                    <a:pt x="2742" y="10274"/>
                  </a:lnTo>
                  <a:lnTo>
                    <a:pt x="2783" y="10274"/>
                  </a:lnTo>
                  <a:lnTo>
                    <a:pt x="2825" y="10316"/>
                  </a:lnTo>
                  <a:lnTo>
                    <a:pt x="2888" y="10232"/>
                  </a:lnTo>
                  <a:lnTo>
                    <a:pt x="2867" y="10148"/>
                  </a:lnTo>
                  <a:lnTo>
                    <a:pt x="2972" y="10232"/>
                  </a:lnTo>
                  <a:lnTo>
                    <a:pt x="2993" y="10128"/>
                  </a:lnTo>
                  <a:lnTo>
                    <a:pt x="3076" y="10023"/>
                  </a:lnTo>
                  <a:lnTo>
                    <a:pt x="3160" y="10023"/>
                  </a:lnTo>
                  <a:lnTo>
                    <a:pt x="3139" y="9939"/>
                  </a:lnTo>
                  <a:lnTo>
                    <a:pt x="3181" y="9897"/>
                  </a:lnTo>
                  <a:lnTo>
                    <a:pt x="3202" y="9939"/>
                  </a:lnTo>
                  <a:lnTo>
                    <a:pt x="3181" y="10044"/>
                  </a:lnTo>
                  <a:lnTo>
                    <a:pt x="3265" y="10044"/>
                  </a:lnTo>
                  <a:lnTo>
                    <a:pt x="3369" y="9897"/>
                  </a:lnTo>
                  <a:lnTo>
                    <a:pt x="3453" y="9897"/>
                  </a:lnTo>
                  <a:lnTo>
                    <a:pt x="3516" y="9835"/>
                  </a:lnTo>
                  <a:lnTo>
                    <a:pt x="3495" y="9730"/>
                  </a:lnTo>
                  <a:lnTo>
                    <a:pt x="3411" y="9646"/>
                  </a:lnTo>
                  <a:lnTo>
                    <a:pt x="3286" y="9625"/>
                  </a:lnTo>
                  <a:lnTo>
                    <a:pt x="3181" y="9688"/>
                  </a:lnTo>
                  <a:lnTo>
                    <a:pt x="3139" y="9646"/>
                  </a:lnTo>
                  <a:lnTo>
                    <a:pt x="3055" y="9709"/>
                  </a:lnTo>
                  <a:lnTo>
                    <a:pt x="2972" y="9604"/>
                  </a:lnTo>
                  <a:lnTo>
                    <a:pt x="2846" y="9563"/>
                  </a:lnTo>
                  <a:lnTo>
                    <a:pt x="2762" y="9521"/>
                  </a:lnTo>
                  <a:lnTo>
                    <a:pt x="2616" y="9542"/>
                  </a:lnTo>
                  <a:lnTo>
                    <a:pt x="2616" y="9604"/>
                  </a:lnTo>
                  <a:lnTo>
                    <a:pt x="2553" y="9542"/>
                  </a:lnTo>
                  <a:lnTo>
                    <a:pt x="2407" y="9542"/>
                  </a:lnTo>
                  <a:lnTo>
                    <a:pt x="2365" y="9500"/>
                  </a:lnTo>
                  <a:lnTo>
                    <a:pt x="2470" y="9479"/>
                  </a:lnTo>
                  <a:lnTo>
                    <a:pt x="2553" y="9521"/>
                  </a:lnTo>
                  <a:lnTo>
                    <a:pt x="2637" y="9395"/>
                  </a:lnTo>
                  <a:lnTo>
                    <a:pt x="2679" y="9437"/>
                  </a:lnTo>
                  <a:lnTo>
                    <a:pt x="2783" y="9416"/>
                  </a:lnTo>
                  <a:lnTo>
                    <a:pt x="2825" y="9332"/>
                  </a:lnTo>
                  <a:lnTo>
                    <a:pt x="2930" y="9374"/>
                  </a:lnTo>
                  <a:lnTo>
                    <a:pt x="2972" y="9416"/>
                  </a:lnTo>
                  <a:lnTo>
                    <a:pt x="3034" y="9416"/>
                  </a:lnTo>
                  <a:lnTo>
                    <a:pt x="3055" y="9332"/>
                  </a:lnTo>
                  <a:lnTo>
                    <a:pt x="3097" y="9416"/>
                  </a:lnTo>
                  <a:lnTo>
                    <a:pt x="3244" y="9437"/>
                  </a:lnTo>
                  <a:lnTo>
                    <a:pt x="3202" y="9521"/>
                  </a:lnTo>
                  <a:lnTo>
                    <a:pt x="3306" y="9563"/>
                  </a:lnTo>
                  <a:lnTo>
                    <a:pt x="3474" y="9542"/>
                  </a:lnTo>
                  <a:lnTo>
                    <a:pt x="3495" y="9416"/>
                  </a:lnTo>
                  <a:lnTo>
                    <a:pt x="3662" y="9270"/>
                  </a:lnTo>
                  <a:lnTo>
                    <a:pt x="3725" y="9102"/>
                  </a:lnTo>
                  <a:lnTo>
                    <a:pt x="3599" y="8977"/>
                  </a:lnTo>
                  <a:lnTo>
                    <a:pt x="3599" y="8893"/>
                  </a:lnTo>
                  <a:lnTo>
                    <a:pt x="3453" y="8788"/>
                  </a:lnTo>
                  <a:lnTo>
                    <a:pt x="3474" y="8747"/>
                  </a:lnTo>
                  <a:lnTo>
                    <a:pt x="3265" y="8579"/>
                  </a:lnTo>
                  <a:lnTo>
                    <a:pt x="3244" y="8475"/>
                  </a:lnTo>
                  <a:lnTo>
                    <a:pt x="3160" y="8391"/>
                  </a:lnTo>
                  <a:lnTo>
                    <a:pt x="3055" y="8516"/>
                  </a:lnTo>
                  <a:lnTo>
                    <a:pt x="2993" y="8433"/>
                  </a:lnTo>
                  <a:lnTo>
                    <a:pt x="2951" y="8454"/>
                  </a:lnTo>
                  <a:lnTo>
                    <a:pt x="2951" y="8349"/>
                  </a:lnTo>
                  <a:lnTo>
                    <a:pt x="2867" y="8349"/>
                  </a:lnTo>
                  <a:lnTo>
                    <a:pt x="2825" y="8244"/>
                  </a:lnTo>
                  <a:lnTo>
                    <a:pt x="2742" y="8182"/>
                  </a:lnTo>
                  <a:lnTo>
                    <a:pt x="2825" y="8077"/>
                  </a:lnTo>
                  <a:lnTo>
                    <a:pt x="2762" y="7952"/>
                  </a:lnTo>
                  <a:lnTo>
                    <a:pt x="2825" y="7931"/>
                  </a:lnTo>
                  <a:lnTo>
                    <a:pt x="2825" y="7847"/>
                  </a:lnTo>
                  <a:lnTo>
                    <a:pt x="2742" y="7826"/>
                  </a:lnTo>
                  <a:lnTo>
                    <a:pt x="2825" y="7721"/>
                  </a:lnTo>
                  <a:lnTo>
                    <a:pt x="2783" y="7533"/>
                  </a:lnTo>
                  <a:lnTo>
                    <a:pt x="2825" y="7512"/>
                  </a:lnTo>
                  <a:lnTo>
                    <a:pt x="2867" y="7554"/>
                  </a:lnTo>
                  <a:lnTo>
                    <a:pt x="2888" y="7449"/>
                  </a:lnTo>
                  <a:lnTo>
                    <a:pt x="2825" y="7345"/>
                  </a:lnTo>
                  <a:lnTo>
                    <a:pt x="2846" y="7198"/>
                  </a:lnTo>
                  <a:lnTo>
                    <a:pt x="2825" y="7073"/>
                  </a:lnTo>
                  <a:lnTo>
                    <a:pt x="2846" y="7010"/>
                  </a:lnTo>
                  <a:lnTo>
                    <a:pt x="2825" y="6884"/>
                  </a:lnTo>
                  <a:lnTo>
                    <a:pt x="2679" y="6696"/>
                  </a:lnTo>
                  <a:lnTo>
                    <a:pt x="2679" y="6696"/>
                  </a:lnTo>
                  <a:lnTo>
                    <a:pt x="2783" y="6759"/>
                  </a:lnTo>
                  <a:lnTo>
                    <a:pt x="2951" y="6717"/>
                  </a:lnTo>
                  <a:lnTo>
                    <a:pt x="3055" y="6571"/>
                  </a:lnTo>
                  <a:lnTo>
                    <a:pt x="2993" y="6466"/>
                  </a:lnTo>
                  <a:lnTo>
                    <a:pt x="3034" y="6403"/>
                  </a:lnTo>
                  <a:lnTo>
                    <a:pt x="3139" y="6424"/>
                  </a:lnTo>
                  <a:lnTo>
                    <a:pt x="3286" y="6299"/>
                  </a:lnTo>
                  <a:lnTo>
                    <a:pt x="3286" y="6236"/>
                  </a:lnTo>
                  <a:lnTo>
                    <a:pt x="3202" y="6236"/>
                  </a:lnTo>
                  <a:lnTo>
                    <a:pt x="3265" y="6131"/>
                  </a:lnTo>
                  <a:lnTo>
                    <a:pt x="3348" y="6047"/>
                  </a:lnTo>
                  <a:lnTo>
                    <a:pt x="3390" y="6089"/>
                  </a:lnTo>
                  <a:lnTo>
                    <a:pt x="3453" y="6089"/>
                  </a:lnTo>
                  <a:lnTo>
                    <a:pt x="3474" y="5964"/>
                  </a:lnTo>
                  <a:lnTo>
                    <a:pt x="3516" y="5964"/>
                  </a:lnTo>
                  <a:lnTo>
                    <a:pt x="3558" y="6047"/>
                  </a:lnTo>
                  <a:lnTo>
                    <a:pt x="3620" y="5964"/>
                  </a:lnTo>
                  <a:lnTo>
                    <a:pt x="3620" y="5838"/>
                  </a:lnTo>
                  <a:lnTo>
                    <a:pt x="3683" y="5734"/>
                  </a:lnTo>
                  <a:lnTo>
                    <a:pt x="3788" y="5734"/>
                  </a:lnTo>
                  <a:lnTo>
                    <a:pt x="3788" y="5817"/>
                  </a:lnTo>
                  <a:lnTo>
                    <a:pt x="3871" y="5817"/>
                  </a:lnTo>
                  <a:lnTo>
                    <a:pt x="3913" y="5713"/>
                  </a:lnTo>
                  <a:lnTo>
                    <a:pt x="4039" y="5629"/>
                  </a:lnTo>
                  <a:lnTo>
                    <a:pt x="4018" y="5524"/>
                  </a:lnTo>
                  <a:lnTo>
                    <a:pt x="4018" y="5420"/>
                  </a:lnTo>
                  <a:lnTo>
                    <a:pt x="4102" y="5503"/>
                  </a:lnTo>
                  <a:lnTo>
                    <a:pt x="4206" y="5378"/>
                  </a:lnTo>
                  <a:lnTo>
                    <a:pt x="4290" y="5378"/>
                  </a:lnTo>
                  <a:lnTo>
                    <a:pt x="4395" y="5190"/>
                  </a:lnTo>
                  <a:lnTo>
                    <a:pt x="4395" y="5001"/>
                  </a:lnTo>
                  <a:lnTo>
                    <a:pt x="4457" y="4897"/>
                  </a:lnTo>
                  <a:lnTo>
                    <a:pt x="4541" y="4897"/>
                  </a:lnTo>
                  <a:lnTo>
                    <a:pt x="4646" y="4771"/>
                  </a:lnTo>
                  <a:lnTo>
                    <a:pt x="4562" y="4771"/>
                  </a:lnTo>
                  <a:lnTo>
                    <a:pt x="4499" y="4666"/>
                  </a:lnTo>
                  <a:lnTo>
                    <a:pt x="4562" y="4625"/>
                  </a:lnTo>
                  <a:lnTo>
                    <a:pt x="4541" y="4562"/>
                  </a:lnTo>
                  <a:lnTo>
                    <a:pt x="4436" y="4562"/>
                  </a:lnTo>
                  <a:lnTo>
                    <a:pt x="4332" y="4457"/>
                  </a:lnTo>
                  <a:lnTo>
                    <a:pt x="4457" y="4415"/>
                  </a:lnTo>
                  <a:lnTo>
                    <a:pt x="4436" y="4332"/>
                  </a:lnTo>
                  <a:lnTo>
                    <a:pt x="4520" y="4164"/>
                  </a:lnTo>
                  <a:lnTo>
                    <a:pt x="4541" y="4081"/>
                  </a:lnTo>
                  <a:lnTo>
                    <a:pt x="4499" y="3997"/>
                  </a:lnTo>
                  <a:lnTo>
                    <a:pt x="4415" y="3997"/>
                  </a:lnTo>
                  <a:lnTo>
                    <a:pt x="4395" y="3934"/>
                  </a:lnTo>
                  <a:lnTo>
                    <a:pt x="4415" y="3892"/>
                  </a:lnTo>
                  <a:lnTo>
                    <a:pt x="4499" y="3934"/>
                  </a:lnTo>
                  <a:lnTo>
                    <a:pt x="4520" y="3955"/>
                  </a:lnTo>
                  <a:lnTo>
                    <a:pt x="4541" y="3955"/>
                  </a:lnTo>
                  <a:lnTo>
                    <a:pt x="4541" y="3871"/>
                  </a:lnTo>
                  <a:lnTo>
                    <a:pt x="4436" y="3850"/>
                  </a:lnTo>
                  <a:lnTo>
                    <a:pt x="4541" y="3788"/>
                  </a:lnTo>
                  <a:lnTo>
                    <a:pt x="4625" y="3788"/>
                  </a:lnTo>
                  <a:lnTo>
                    <a:pt x="4729" y="3725"/>
                  </a:lnTo>
                  <a:lnTo>
                    <a:pt x="4646" y="3662"/>
                  </a:lnTo>
                  <a:lnTo>
                    <a:pt x="4562" y="3516"/>
                  </a:lnTo>
                  <a:lnTo>
                    <a:pt x="4646" y="3537"/>
                  </a:lnTo>
                  <a:lnTo>
                    <a:pt x="4708" y="3620"/>
                  </a:lnTo>
                  <a:lnTo>
                    <a:pt x="4813" y="3578"/>
                  </a:lnTo>
                  <a:lnTo>
                    <a:pt x="4834" y="3474"/>
                  </a:lnTo>
                  <a:lnTo>
                    <a:pt x="4855" y="3369"/>
                  </a:lnTo>
                  <a:lnTo>
                    <a:pt x="4918" y="3327"/>
                  </a:lnTo>
                  <a:lnTo>
                    <a:pt x="4980" y="3453"/>
                  </a:lnTo>
                  <a:lnTo>
                    <a:pt x="5064" y="3348"/>
                  </a:lnTo>
                  <a:lnTo>
                    <a:pt x="5127" y="3453"/>
                  </a:lnTo>
                  <a:lnTo>
                    <a:pt x="5190" y="3474"/>
                  </a:lnTo>
                  <a:lnTo>
                    <a:pt x="5252" y="3369"/>
                  </a:lnTo>
                  <a:lnTo>
                    <a:pt x="5357" y="3432"/>
                  </a:lnTo>
                  <a:lnTo>
                    <a:pt x="5483" y="3348"/>
                  </a:lnTo>
                  <a:lnTo>
                    <a:pt x="5545" y="3432"/>
                  </a:lnTo>
                  <a:lnTo>
                    <a:pt x="5671" y="3432"/>
                  </a:lnTo>
                  <a:lnTo>
                    <a:pt x="5713" y="3369"/>
                  </a:lnTo>
                  <a:lnTo>
                    <a:pt x="5755" y="3411"/>
                  </a:lnTo>
                  <a:lnTo>
                    <a:pt x="5755" y="3265"/>
                  </a:lnTo>
                  <a:lnTo>
                    <a:pt x="5671" y="3202"/>
                  </a:lnTo>
                  <a:lnTo>
                    <a:pt x="5587" y="2993"/>
                  </a:lnTo>
                  <a:lnTo>
                    <a:pt x="5462" y="2951"/>
                  </a:lnTo>
                  <a:lnTo>
                    <a:pt x="5399" y="2762"/>
                  </a:lnTo>
                  <a:lnTo>
                    <a:pt x="5462" y="2700"/>
                  </a:lnTo>
                  <a:lnTo>
                    <a:pt x="5462" y="2490"/>
                  </a:lnTo>
                  <a:lnTo>
                    <a:pt x="5441" y="2386"/>
                  </a:lnTo>
                  <a:lnTo>
                    <a:pt x="5462" y="2302"/>
                  </a:lnTo>
                  <a:lnTo>
                    <a:pt x="5399" y="2093"/>
                  </a:lnTo>
                  <a:lnTo>
                    <a:pt x="5357" y="1988"/>
                  </a:lnTo>
                  <a:lnTo>
                    <a:pt x="5336" y="1842"/>
                  </a:lnTo>
                  <a:lnTo>
                    <a:pt x="5378" y="1758"/>
                  </a:lnTo>
                  <a:lnTo>
                    <a:pt x="5357" y="1633"/>
                  </a:lnTo>
                  <a:lnTo>
                    <a:pt x="5190" y="1591"/>
                  </a:lnTo>
                  <a:lnTo>
                    <a:pt x="5190" y="1486"/>
                  </a:lnTo>
                  <a:lnTo>
                    <a:pt x="5252" y="1361"/>
                  </a:lnTo>
                  <a:lnTo>
                    <a:pt x="5190" y="1172"/>
                  </a:lnTo>
                  <a:lnTo>
                    <a:pt x="5252" y="1068"/>
                  </a:lnTo>
                  <a:lnTo>
                    <a:pt x="5190" y="1005"/>
                  </a:lnTo>
                  <a:lnTo>
                    <a:pt x="5127" y="1005"/>
                  </a:lnTo>
                  <a:lnTo>
                    <a:pt x="5022" y="858"/>
                  </a:lnTo>
                  <a:lnTo>
                    <a:pt x="4939" y="858"/>
                  </a:lnTo>
                  <a:lnTo>
                    <a:pt x="4876" y="754"/>
                  </a:lnTo>
                  <a:lnTo>
                    <a:pt x="4771" y="628"/>
                  </a:lnTo>
                  <a:lnTo>
                    <a:pt x="4708" y="607"/>
                  </a:lnTo>
                  <a:lnTo>
                    <a:pt x="4604" y="545"/>
                  </a:lnTo>
                  <a:lnTo>
                    <a:pt x="4395" y="524"/>
                  </a:lnTo>
                  <a:lnTo>
                    <a:pt x="4227" y="419"/>
                  </a:lnTo>
                  <a:lnTo>
                    <a:pt x="4018" y="189"/>
                  </a:lnTo>
                  <a:lnTo>
                    <a:pt x="3892" y="105"/>
                  </a:lnTo>
                  <a:lnTo>
                    <a:pt x="378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44;p45">
              <a:extLst>
                <a:ext uri="{FF2B5EF4-FFF2-40B4-BE49-F238E27FC236}">
                  <a16:creationId xmlns:a16="http://schemas.microsoft.com/office/drawing/2014/main" id="{5DC0D670-E4F7-4400-BB53-D31B53070652}"/>
                </a:ext>
              </a:extLst>
            </p:cNvPr>
            <p:cNvSpPr/>
            <p:nvPr/>
          </p:nvSpPr>
          <p:spPr>
            <a:xfrm>
              <a:off x="3883127" y="2693471"/>
              <a:ext cx="27411" cy="23803"/>
            </a:xfrm>
            <a:custGeom>
              <a:avLst/>
              <a:gdLst/>
              <a:ahLst/>
              <a:cxnLst/>
              <a:rect l="l" t="t" r="r" b="b"/>
              <a:pathLst>
                <a:path w="2302" h="2093" extrusionOk="0">
                  <a:moveTo>
                    <a:pt x="1026" y="0"/>
                  </a:moveTo>
                  <a:lnTo>
                    <a:pt x="1026" y="63"/>
                  </a:lnTo>
                  <a:lnTo>
                    <a:pt x="942" y="63"/>
                  </a:lnTo>
                  <a:lnTo>
                    <a:pt x="942" y="105"/>
                  </a:lnTo>
                  <a:lnTo>
                    <a:pt x="1005" y="167"/>
                  </a:lnTo>
                  <a:lnTo>
                    <a:pt x="900" y="230"/>
                  </a:lnTo>
                  <a:lnTo>
                    <a:pt x="837" y="209"/>
                  </a:lnTo>
                  <a:lnTo>
                    <a:pt x="628" y="209"/>
                  </a:lnTo>
                  <a:lnTo>
                    <a:pt x="607" y="147"/>
                  </a:lnTo>
                  <a:lnTo>
                    <a:pt x="586" y="251"/>
                  </a:lnTo>
                  <a:lnTo>
                    <a:pt x="481" y="230"/>
                  </a:lnTo>
                  <a:lnTo>
                    <a:pt x="335" y="272"/>
                  </a:lnTo>
                  <a:lnTo>
                    <a:pt x="335" y="356"/>
                  </a:lnTo>
                  <a:lnTo>
                    <a:pt x="272" y="356"/>
                  </a:lnTo>
                  <a:lnTo>
                    <a:pt x="84" y="439"/>
                  </a:lnTo>
                  <a:lnTo>
                    <a:pt x="0" y="544"/>
                  </a:lnTo>
                  <a:lnTo>
                    <a:pt x="21" y="900"/>
                  </a:lnTo>
                  <a:lnTo>
                    <a:pt x="84" y="900"/>
                  </a:lnTo>
                  <a:lnTo>
                    <a:pt x="126" y="879"/>
                  </a:lnTo>
                  <a:lnTo>
                    <a:pt x="230" y="900"/>
                  </a:lnTo>
                  <a:lnTo>
                    <a:pt x="189" y="983"/>
                  </a:lnTo>
                  <a:lnTo>
                    <a:pt x="105" y="983"/>
                  </a:lnTo>
                  <a:lnTo>
                    <a:pt x="105" y="1151"/>
                  </a:lnTo>
                  <a:lnTo>
                    <a:pt x="209" y="1276"/>
                  </a:lnTo>
                  <a:lnTo>
                    <a:pt x="377" y="1423"/>
                  </a:lnTo>
                  <a:lnTo>
                    <a:pt x="419" y="1423"/>
                  </a:lnTo>
                  <a:lnTo>
                    <a:pt x="419" y="1318"/>
                  </a:lnTo>
                  <a:lnTo>
                    <a:pt x="544" y="1214"/>
                  </a:lnTo>
                  <a:lnTo>
                    <a:pt x="586" y="1318"/>
                  </a:lnTo>
                  <a:lnTo>
                    <a:pt x="523" y="1611"/>
                  </a:lnTo>
                  <a:lnTo>
                    <a:pt x="523" y="1695"/>
                  </a:lnTo>
                  <a:lnTo>
                    <a:pt x="586" y="1674"/>
                  </a:lnTo>
                  <a:lnTo>
                    <a:pt x="754" y="1569"/>
                  </a:lnTo>
                  <a:lnTo>
                    <a:pt x="900" y="1507"/>
                  </a:lnTo>
                  <a:lnTo>
                    <a:pt x="1046" y="1632"/>
                  </a:lnTo>
                  <a:lnTo>
                    <a:pt x="1130" y="1611"/>
                  </a:lnTo>
                  <a:lnTo>
                    <a:pt x="1151" y="1507"/>
                  </a:lnTo>
                  <a:lnTo>
                    <a:pt x="1235" y="1590"/>
                  </a:lnTo>
                  <a:lnTo>
                    <a:pt x="1277" y="1674"/>
                  </a:lnTo>
                  <a:lnTo>
                    <a:pt x="1339" y="1674"/>
                  </a:lnTo>
                  <a:lnTo>
                    <a:pt x="1528" y="1779"/>
                  </a:lnTo>
                  <a:lnTo>
                    <a:pt x="1570" y="1925"/>
                  </a:lnTo>
                  <a:lnTo>
                    <a:pt x="1695" y="1967"/>
                  </a:lnTo>
                  <a:lnTo>
                    <a:pt x="1779" y="2092"/>
                  </a:lnTo>
                  <a:lnTo>
                    <a:pt x="1988" y="2009"/>
                  </a:lnTo>
                  <a:lnTo>
                    <a:pt x="2155" y="2030"/>
                  </a:lnTo>
                  <a:lnTo>
                    <a:pt x="2260" y="1904"/>
                  </a:lnTo>
                  <a:lnTo>
                    <a:pt x="2218" y="1800"/>
                  </a:lnTo>
                  <a:lnTo>
                    <a:pt x="2302" y="1716"/>
                  </a:lnTo>
                  <a:lnTo>
                    <a:pt x="2302" y="1611"/>
                  </a:lnTo>
                  <a:lnTo>
                    <a:pt x="2051" y="1109"/>
                  </a:lnTo>
                  <a:lnTo>
                    <a:pt x="2093" y="691"/>
                  </a:lnTo>
                  <a:lnTo>
                    <a:pt x="2155" y="649"/>
                  </a:lnTo>
                  <a:lnTo>
                    <a:pt x="2197" y="481"/>
                  </a:lnTo>
                  <a:lnTo>
                    <a:pt x="2281" y="356"/>
                  </a:lnTo>
                  <a:lnTo>
                    <a:pt x="2302" y="335"/>
                  </a:lnTo>
                  <a:lnTo>
                    <a:pt x="2302" y="314"/>
                  </a:lnTo>
                  <a:lnTo>
                    <a:pt x="2260" y="230"/>
                  </a:lnTo>
                  <a:lnTo>
                    <a:pt x="2218" y="272"/>
                  </a:lnTo>
                  <a:lnTo>
                    <a:pt x="1758" y="251"/>
                  </a:lnTo>
                  <a:lnTo>
                    <a:pt x="1570" y="126"/>
                  </a:lnTo>
                  <a:lnTo>
                    <a:pt x="1339" y="126"/>
                  </a:lnTo>
                  <a:lnTo>
                    <a:pt x="1235" y="63"/>
                  </a:lnTo>
                  <a:lnTo>
                    <a:pt x="1130" y="105"/>
                  </a:lnTo>
                  <a:lnTo>
                    <a:pt x="102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45;p45">
              <a:extLst>
                <a:ext uri="{FF2B5EF4-FFF2-40B4-BE49-F238E27FC236}">
                  <a16:creationId xmlns:a16="http://schemas.microsoft.com/office/drawing/2014/main" id="{D0480762-6C25-409D-A4BC-DA0467613CBB}"/>
                </a:ext>
              </a:extLst>
            </p:cNvPr>
            <p:cNvSpPr/>
            <p:nvPr/>
          </p:nvSpPr>
          <p:spPr>
            <a:xfrm>
              <a:off x="3870422" y="2710598"/>
              <a:ext cx="43605" cy="22620"/>
            </a:xfrm>
            <a:custGeom>
              <a:avLst/>
              <a:gdLst/>
              <a:ahLst/>
              <a:cxnLst/>
              <a:rect l="l" t="t" r="r" b="b"/>
              <a:pathLst>
                <a:path w="3662" h="1989" extrusionOk="0">
                  <a:moveTo>
                    <a:pt x="1967" y="1"/>
                  </a:moveTo>
                  <a:lnTo>
                    <a:pt x="1821" y="63"/>
                  </a:lnTo>
                  <a:lnTo>
                    <a:pt x="1653" y="168"/>
                  </a:lnTo>
                  <a:lnTo>
                    <a:pt x="1590" y="189"/>
                  </a:lnTo>
                  <a:lnTo>
                    <a:pt x="1590" y="314"/>
                  </a:lnTo>
                  <a:lnTo>
                    <a:pt x="1653" y="586"/>
                  </a:lnTo>
                  <a:lnTo>
                    <a:pt x="1590" y="754"/>
                  </a:lnTo>
                  <a:lnTo>
                    <a:pt x="1402" y="963"/>
                  </a:lnTo>
                  <a:lnTo>
                    <a:pt x="1256" y="963"/>
                  </a:lnTo>
                  <a:lnTo>
                    <a:pt x="1130" y="838"/>
                  </a:lnTo>
                  <a:lnTo>
                    <a:pt x="1130" y="733"/>
                  </a:lnTo>
                  <a:lnTo>
                    <a:pt x="837" y="440"/>
                  </a:lnTo>
                  <a:lnTo>
                    <a:pt x="837" y="294"/>
                  </a:lnTo>
                  <a:lnTo>
                    <a:pt x="774" y="294"/>
                  </a:lnTo>
                  <a:lnTo>
                    <a:pt x="670" y="398"/>
                  </a:lnTo>
                  <a:lnTo>
                    <a:pt x="523" y="419"/>
                  </a:lnTo>
                  <a:lnTo>
                    <a:pt x="460" y="461"/>
                  </a:lnTo>
                  <a:lnTo>
                    <a:pt x="335" y="461"/>
                  </a:lnTo>
                  <a:lnTo>
                    <a:pt x="251" y="607"/>
                  </a:lnTo>
                  <a:lnTo>
                    <a:pt x="293" y="733"/>
                  </a:lnTo>
                  <a:lnTo>
                    <a:pt x="230" y="712"/>
                  </a:lnTo>
                  <a:lnTo>
                    <a:pt x="230" y="921"/>
                  </a:lnTo>
                  <a:lnTo>
                    <a:pt x="84" y="1110"/>
                  </a:lnTo>
                  <a:lnTo>
                    <a:pt x="84" y="1214"/>
                  </a:lnTo>
                  <a:lnTo>
                    <a:pt x="84" y="1319"/>
                  </a:lnTo>
                  <a:lnTo>
                    <a:pt x="0" y="1382"/>
                  </a:lnTo>
                  <a:lnTo>
                    <a:pt x="42" y="1674"/>
                  </a:lnTo>
                  <a:lnTo>
                    <a:pt x="126" y="1737"/>
                  </a:lnTo>
                  <a:lnTo>
                    <a:pt x="126" y="1758"/>
                  </a:lnTo>
                  <a:lnTo>
                    <a:pt x="230" y="1737"/>
                  </a:lnTo>
                  <a:lnTo>
                    <a:pt x="251" y="1591"/>
                  </a:lnTo>
                  <a:lnTo>
                    <a:pt x="440" y="1465"/>
                  </a:lnTo>
                  <a:lnTo>
                    <a:pt x="670" y="1382"/>
                  </a:lnTo>
                  <a:lnTo>
                    <a:pt x="879" y="1423"/>
                  </a:lnTo>
                  <a:lnTo>
                    <a:pt x="1025" y="1423"/>
                  </a:lnTo>
                  <a:lnTo>
                    <a:pt x="1088" y="1465"/>
                  </a:lnTo>
                  <a:lnTo>
                    <a:pt x="1235" y="1382"/>
                  </a:lnTo>
                  <a:lnTo>
                    <a:pt x="1339" y="1361"/>
                  </a:lnTo>
                  <a:lnTo>
                    <a:pt x="1360" y="1444"/>
                  </a:lnTo>
                  <a:lnTo>
                    <a:pt x="1465" y="1444"/>
                  </a:lnTo>
                  <a:lnTo>
                    <a:pt x="1548" y="1549"/>
                  </a:lnTo>
                  <a:lnTo>
                    <a:pt x="1716" y="1549"/>
                  </a:lnTo>
                  <a:lnTo>
                    <a:pt x="1779" y="1570"/>
                  </a:lnTo>
                  <a:lnTo>
                    <a:pt x="1967" y="1444"/>
                  </a:lnTo>
                  <a:lnTo>
                    <a:pt x="2176" y="1549"/>
                  </a:lnTo>
                  <a:lnTo>
                    <a:pt x="2344" y="1570"/>
                  </a:lnTo>
                  <a:lnTo>
                    <a:pt x="2511" y="1758"/>
                  </a:lnTo>
                  <a:lnTo>
                    <a:pt x="2637" y="1758"/>
                  </a:lnTo>
                  <a:lnTo>
                    <a:pt x="2762" y="1946"/>
                  </a:lnTo>
                  <a:lnTo>
                    <a:pt x="2929" y="1967"/>
                  </a:lnTo>
                  <a:lnTo>
                    <a:pt x="2971" y="1988"/>
                  </a:lnTo>
                  <a:lnTo>
                    <a:pt x="3160" y="1905"/>
                  </a:lnTo>
                  <a:lnTo>
                    <a:pt x="3390" y="1884"/>
                  </a:lnTo>
                  <a:lnTo>
                    <a:pt x="3432" y="1737"/>
                  </a:lnTo>
                  <a:lnTo>
                    <a:pt x="3536" y="1674"/>
                  </a:lnTo>
                  <a:lnTo>
                    <a:pt x="3578" y="1570"/>
                  </a:lnTo>
                  <a:lnTo>
                    <a:pt x="3662" y="1549"/>
                  </a:lnTo>
                  <a:lnTo>
                    <a:pt x="3662" y="1382"/>
                  </a:lnTo>
                  <a:lnTo>
                    <a:pt x="3578" y="1277"/>
                  </a:lnTo>
                  <a:lnTo>
                    <a:pt x="3494" y="1110"/>
                  </a:lnTo>
                  <a:lnTo>
                    <a:pt x="3473" y="1047"/>
                  </a:lnTo>
                  <a:lnTo>
                    <a:pt x="3390" y="921"/>
                  </a:lnTo>
                  <a:lnTo>
                    <a:pt x="3432" y="838"/>
                  </a:lnTo>
                  <a:lnTo>
                    <a:pt x="3369" y="733"/>
                  </a:lnTo>
                  <a:lnTo>
                    <a:pt x="3327" y="712"/>
                  </a:lnTo>
                  <a:lnTo>
                    <a:pt x="3348" y="649"/>
                  </a:lnTo>
                  <a:lnTo>
                    <a:pt x="3348" y="545"/>
                  </a:lnTo>
                  <a:lnTo>
                    <a:pt x="3055" y="503"/>
                  </a:lnTo>
                  <a:lnTo>
                    <a:pt x="2846" y="586"/>
                  </a:lnTo>
                  <a:lnTo>
                    <a:pt x="2762" y="461"/>
                  </a:lnTo>
                  <a:lnTo>
                    <a:pt x="2637" y="419"/>
                  </a:lnTo>
                  <a:lnTo>
                    <a:pt x="2595" y="273"/>
                  </a:lnTo>
                  <a:lnTo>
                    <a:pt x="2406" y="168"/>
                  </a:lnTo>
                  <a:lnTo>
                    <a:pt x="2344" y="168"/>
                  </a:lnTo>
                  <a:lnTo>
                    <a:pt x="2302" y="84"/>
                  </a:lnTo>
                  <a:lnTo>
                    <a:pt x="2218" y="1"/>
                  </a:lnTo>
                  <a:lnTo>
                    <a:pt x="2197" y="105"/>
                  </a:lnTo>
                  <a:lnTo>
                    <a:pt x="2113" y="126"/>
                  </a:lnTo>
                  <a:lnTo>
                    <a:pt x="196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46;p45">
              <a:extLst>
                <a:ext uri="{FF2B5EF4-FFF2-40B4-BE49-F238E27FC236}">
                  <a16:creationId xmlns:a16="http://schemas.microsoft.com/office/drawing/2014/main" id="{1301C4A1-9A3F-4251-BB7B-84E51B66A163}"/>
                </a:ext>
              </a:extLst>
            </p:cNvPr>
            <p:cNvSpPr/>
            <p:nvPr/>
          </p:nvSpPr>
          <p:spPr>
            <a:xfrm>
              <a:off x="3871910" y="2726065"/>
              <a:ext cx="33901" cy="23803"/>
            </a:xfrm>
            <a:custGeom>
              <a:avLst/>
              <a:gdLst/>
              <a:ahLst/>
              <a:cxnLst/>
              <a:rect l="l" t="t" r="r" b="b"/>
              <a:pathLst>
                <a:path w="2847" h="2093" extrusionOk="0">
                  <a:moveTo>
                    <a:pt x="1214" y="1"/>
                  </a:moveTo>
                  <a:lnTo>
                    <a:pt x="1110" y="22"/>
                  </a:lnTo>
                  <a:lnTo>
                    <a:pt x="963" y="105"/>
                  </a:lnTo>
                  <a:lnTo>
                    <a:pt x="900" y="63"/>
                  </a:lnTo>
                  <a:lnTo>
                    <a:pt x="754" y="63"/>
                  </a:lnTo>
                  <a:lnTo>
                    <a:pt x="545" y="22"/>
                  </a:lnTo>
                  <a:lnTo>
                    <a:pt x="315" y="105"/>
                  </a:lnTo>
                  <a:lnTo>
                    <a:pt x="126" y="231"/>
                  </a:lnTo>
                  <a:lnTo>
                    <a:pt x="105" y="377"/>
                  </a:lnTo>
                  <a:lnTo>
                    <a:pt x="1" y="398"/>
                  </a:lnTo>
                  <a:lnTo>
                    <a:pt x="1" y="586"/>
                  </a:lnTo>
                  <a:lnTo>
                    <a:pt x="63" y="712"/>
                  </a:lnTo>
                  <a:lnTo>
                    <a:pt x="1" y="796"/>
                  </a:lnTo>
                  <a:lnTo>
                    <a:pt x="22" y="817"/>
                  </a:lnTo>
                  <a:lnTo>
                    <a:pt x="231" y="754"/>
                  </a:lnTo>
                  <a:lnTo>
                    <a:pt x="398" y="1005"/>
                  </a:lnTo>
                  <a:lnTo>
                    <a:pt x="524" y="1047"/>
                  </a:lnTo>
                  <a:lnTo>
                    <a:pt x="733" y="1005"/>
                  </a:lnTo>
                  <a:lnTo>
                    <a:pt x="817" y="1047"/>
                  </a:lnTo>
                  <a:lnTo>
                    <a:pt x="838" y="1151"/>
                  </a:lnTo>
                  <a:lnTo>
                    <a:pt x="921" y="1172"/>
                  </a:lnTo>
                  <a:lnTo>
                    <a:pt x="963" y="1235"/>
                  </a:lnTo>
                  <a:lnTo>
                    <a:pt x="921" y="1340"/>
                  </a:lnTo>
                  <a:lnTo>
                    <a:pt x="921" y="1549"/>
                  </a:lnTo>
                  <a:lnTo>
                    <a:pt x="1047" y="1528"/>
                  </a:lnTo>
                  <a:lnTo>
                    <a:pt x="1172" y="1633"/>
                  </a:lnTo>
                  <a:lnTo>
                    <a:pt x="1256" y="1633"/>
                  </a:lnTo>
                  <a:lnTo>
                    <a:pt x="1319" y="1863"/>
                  </a:lnTo>
                  <a:lnTo>
                    <a:pt x="1319" y="1988"/>
                  </a:lnTo>
                  <a:lnTo>
                    <a:pt x="1361" y="2093"/>
                  </a:lnTo>
                  <a:lnTo>
                    <a:pt x="1486" y="2009"/>
                  </a:lnTo>
                  <a:lnTo>
                    <a:pt x="1696" y="1947"/>
                  </a:lnTo>
                  <a:lnTo>
                    <a:pt x="1863" y="2009"/>
                  </a:lnTo>
                  <a:lnTo>
                    <a:pt x="2009" y="1947"/>
                  </a:lnTo>
                  <a:lnTo>
                    <a:pt x="2114" y="1947"/>
                  </a:lnTo>
                  <a:lnTo>
                    <a:pt x="2051" y="1779"/>
                  </a:lnTo>
                  <a:lnTo>
                    <a:pt x="2219" y="1758"/>
                  </a:lnTo>
                  <a:lnTo>
                    <a:pt x="2281" y="1633"/>
                  </a:lnTo>
                  <a:lnTo>
                    <a:pt x="2386" y="1570"/>
                  </a:lnTo>
                  <a:lnTo>
                    <a:pt x="2407" y="1654"/>
                  </a:lnTo>
                  <a:lnTo>
                    <a:pt x="2532" y="1654"/>
                  </a:lnTo>
                  <a:lnTo>
                    <a:pt x="2532" y="1528"/>
                  </a:lnTo>
                  <a:lnTo>
                    <a:pt x="2386" y="1444"/>
                  </a:lnTo>
                  <a:lnTo>
                    <a:pt x="2428" y="1277"/>
                  </a:lnTo>
                  <a:lnTo>
                    <a:pt x="2512" y="1256"/>
                  </a:lnTo>
                  <a:lnTo>
                    <a:pt x="2616" y="1068"/>
                  </a:lnTo>
                  <a:lnTo>
                    <a:pt x="2825" y="963"/>
                  </a:lnTo>
                  <a:lnTo>
                    <a:pt x="2825" y="858"/>
                  </a:lnTo>
                  <a:lnTo>
                    <a:pt x="2721" y="817"/>
                  </a:lnTo>
                  <a:lnTo>
                    <a:pt x="2846" y="628"/>
                  </a:lnTo>
                  <a:lnTo>
                    <a:pt x="2804" y="607"/>
                  </a:lnTo>
                  <a:lnTo>
                    <a:pt x="2637" y="586"/>
                  </a:lnTo>
                  <a:lnTo>
                    <a:pt x="2512" y="398"/>
                  </a:lnTo>
                  <a:lnTo>
                    <a:pt x="2386" y="398"/>
                  </a:lnTo>
                  <a:lnTo>
                    <a:pt x="2219" y="210"/>
                  </a:lnTo>
                  <a:lnTo>
                    <a:pt x="2051" y="189"/>
                  </a:lnTo>
                  <a:lnTo>
                    <a:pt x="1842" y="84"/>
                  </a:lnTo>
                  <a:lnTo>
                    <a:pt x="1654" y="210"/>
                  </a:lnTo>
                  <a:lnTo>
                    <a:pt x="1591" y="189"/>
                  </a:lnTo>
                  <a:lnTo>
                    <a:pt x="1423" y="189"/>
                  </a:lnTo>
                  <a:lnTo>
                    <a:pt x="1340" y="84"/>
                  </a:lnTo>
                  <a:lnTo>
                    <a:pt x="1235" y="84"/>
                  </a:lnTo>
                  <a:lnTo>
                    <a:pt x="121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47;p45">
              <a:extLst>
                <a:ext uri="{FF2B5EF4-FFF2-40B4-BE49-F238E27FC236}">
                  <a16:creationId xmlns:a16="http://schemas.microsoft.com/office/drawing/2014/main" id="{2B55DEC3-4314-4962-948B-EEBD315F4BD8}"/>
                </a:ext>
              </a:extLst>
            </p:cNvPr>
            <p:cNvSpPr/>
            <p:nvPr/>
          </p:nvSpPr>
          <p:spPr>
            <a:xfrm>
              <a:off x="3888104" y="2727737"/>
              <a:ext cx="57573" cy="42601"/>
            </a:xfrm>
            <a:custGeom>
              <a:avLst/>
              <a:gdLst/>
              <a:ahLst/>
              <a:cxnLst/>
              <a:rect l="l" t="t" r="r" b="b"/>
              <a:pathLst>
                <a:path w="4835" h="3746" extrusionOk="0">
                  <a:moveTo>
                    <a:pt x="2470" y="0"/>
                  </a:moveTo>
                  <a:lnTo>
                    <a:pt x="2323" y="84"/>
                  </a:lnTo>
                  <a:lnTo>
                    <a:pt x="2219" y="42"/>
                  </a:lnTo>
                  <a:lnTo>
                    <a:pt x="2093" y="63"/>
                  </a:lnTo>
                  <a:lnTo>
                    <a:pt x="2051" y="167"/>
                  </a:lnTo>
                  <a:lnTo>
                    <a:pt x="1947" y="230"/>
                  </a:lnTo>
                  <a:lnTo>
                    <a:pt x="1905" y="377"/>
                  </a:lnTo>
                  <a:lnTo>
                    <a:pt x="1675" y="398"/>
                  </a:lnTo>
                  <a:lnTo>
                    <a:pt x="1486" y="481"/>
                  </a:lnTo>
                  <a:lnTo>
                    <a:pt x="1361" y="670"/>
                  </a:lnTo>
                  <a:lnTo>
                    <a:pt x="1465" y="711"/>
                  </a:lnTo>
                  <a:lnTo>
                    <a:pt x="1465" y="816"/>
                  </a:lnTo>
                  <a:lnTo>
                    <a:pt x="1256" y="921"/>
                  </a:lnTo>
                  <a:lnTo>
                    <a:pt x="1152" y="1109"/>
                  </a:lnTo>
                  <a:lnTo>
                    <a:pt x="1068" y="1130"/>
                  </a:lnTo>
                  <a:lnTo>
                    <a:pt x="1026" y="1297"/>
                  </a:lnTo>
                  <a:lnTo>
                    <a:pt x="1172" y="1381"/>
                  </a:lnTo>
                  <a:lnTo>
                    <a:pt x="1172" y="1507"/>
                  </a:lnTo>
                  <a:lnTo>
                    <a:pt x="1047" y="1507"/>
                  </a:lnTo>
                  <a:lnTo>
                    <a:pt x="1026" y="1423"/>
                  </a:lnTo>
                  <a:lnTo>
                    <a:pt x="921" y="1486"/>
                  </a:lnTo>
                  <a:lnTo>
                    <a:pt x="859" y="1611"/>
                  </a:lnTo>
                  <a:lnTo>
                    <a:pt x="691" y="1632"/>
                  </a:lnTo>
                  <a:lnTo>
                    <a:pt x="754" y="1800"/>
                  </a:lnTo>
                  <a:lnTo>
                    <a:pt x="649" y="1800"/>
                  </a:lnTo>
                  <a:lnTo>
                    <a:pt x="503" y="1862"/>
                  </a:lnTo>
                  <a:lnTo>
                    <a:pt x="336" y="1800"/>
                  </a:lnTo>
                  <a:lnTo>
                    <a:pt x="126" y="1862"/>
                  </a:lnTo>
                  <a:lnTo>
                    <a:pt x="1" y="1946"/>
                  </a:lnTo>
                  <a:lnTo>
                    <a:pt x="22" y="2009"/>
                  </a:lnTo>
                  <a:lnTo>
                    <a:pt x="126" y="2260"/>
                  </a:lnTo>
                  <a:lnTo>
                    <a:pt x="210" y="2385"/>
                  </a:lnTo>
                  <a:lnTo>
                    <a:pt x="231" y="2532"/>
                  </a:lnTo>
                  <a:lnTo>
                    <a:pt x="294" y="2574"/>
                  </a:lnTo>
                  <a:lnTo>
                    <a:pt x="294" y="2950"/>
                  </a:lnTo>
                  <a:lnTo>
                    <a:pt x="189" y="2992"/>
                  </a:lnTo>
                  <a:lnTo>
                    <a:pt x="105" y="3118"/>
                  </a:lnTo>
                  <a:lnTo>
                    <a:pt x="126" y="3306"/>
                  </a:lnTo>
                  <a:lnTo>
                    <a:pt x="273" y="3494"/>
                  </a:lnTo>
                  <a:lnTo>
                    <a:pt x="273" y="3536"/>
                  </a:lnTo>
                  <a:lnTo>
                    <a:pt x="336" y="3536"/>
                  </a:lnTo>
                  <a:lnTo>
                    <a:pt x="524" y="3620"/>
                  </a:lnTo>
                  <a:lnTo>
                    <a:pt x="628" y="3578"/>
                  </a:lnTo>
                  <a:lnTo>
                    <a:pt x="1047" y="3515"/>
                  </a:lnTo>
                  <a:lnTo>
                    <a:pt x="1235" y="3515"/>
                  </a:lnTo>
                  <a:lnTo>
                    <a:pt x="1340" y="3411"/>
                  </a:lnTo>
                  <a:lnTo>
                    <a:pt x="1424" y="3411"/>
                  </a:lnTo>
                  <a:lnTo>
                    <a:pt x="1549" y="3494"/>
                  </a:lnTo>
                  <a:lnTo>
                    <a:pt x="1884" y="3536"/>
                  </a:lnTo>
                  <a:lnTo>
                    <a:pt x="2009" y="3620"/>
                  </a:lnTo>
                  <a:lnTo>
                    <a:pt x="2051" y="3683"/>
                  </a:lnTo>
                  <a:lnTo>
                    <a:pt x="2260" y="3599"/>
                  </a:lnTo>
                  <a:lnTo>
                    <a:pt x="2365" y="3683"/>
                  </a:lnTo>
                  <a:lnTo>
                    <a:pt x="2428" y="3683"/>
                  </a:lnTo>
                  <a:lnTo>
                    <a:pt x="2470" y="3620"/>
                  </a:lnTo>
                  <a:lnTo>
                    <a:pt x="2637" y="3641"/>
                  </a:lnTo>
                  <a:lnTo>
                    <a:pt x="2721" y="3704"/>
                  </a:lnTo>
                  <a:lnTo>
                    <a:pt x="2909" y="3599"/>
                  </a:lnTo>
                  <a:lnTo>
                    <a:pt x="3056" y="3599"/>
                  </a:lnTo>
                  <a:lnTo>
                    <a:pt x="3097" y="3724"/>
                  </a:lnTo>
                  <a:lnTo>
                    <a:pt x="3202" y="3745"/>
                  </a:lnTo>
                  <a:lnTo>
                    <a:pt x="3307" y="3620"/>
                  </a:lnTo>
                  <a:lnTo>
                    <a:pt x="3411" y="3599"/>
                  </a:lnTo>
                  <a:lnTo>
                    <a:pt x="3516" y="3683"/>
                  </a:lnTo>
                  <a:lnTo>
                    <a:pt x="3662" y="3620"/>
                  </a:lnTo>
                  <a:lnTo>
                    <a:pt x="3767" y="3704"/>
                  </a:lnTo>
                  <a:lnTo>
                    <a:pt x="3893" y="3704"/>
                  </a:lnTo>
                  <a:lnTo>
                    <a:pt x="3893" y="3494"/>
                  </a:lnTo>
                  <a:lnTo>
                    <a:pt x="3997" y="3285"/>
                  </a:lnTo>
                  <a:lnTo>
                    <a:pt x="4165" y="3264"/>
                  </a:lnTo>
                  <a:lnTo>
                    <a:pt x="4395" y="3201"/>
                  </a:lnTo>
                  <a:lnTo>
                    <a:pt x="4416" y="3201"/>
                  </a:lnTo>
                  <a:lnTo>
                    <a:pt x="4416" y="3055"/>
                  </a:lnTo>
                  <a:lnTo>
                    <a:pt x="4290" y="2908"/>
                  </a:lnTo>
                  <a:lnTo>
                    <a:pt x="4311" y="2762"/>
                  </a:lnTo>
                  <a:lnTo>
                    <a:pt x="4185" y="2574"/>
                  </a:lnTo>
                  <a:lnTo>
                    <a:pt x="4185" y="2427"/>
                  </a:lnTo>
                  <a:lnTo>
                    <a:pt x="4248" y="2344"/>
                  </a:lnTo>
                  <a:lnTo>
                    <a:pt x="4374" y="2448"/>
                  </a:lnTo>
                  <a:lnTo>
                    <a:pt x="4667" y="2427"/>
                  </a:lnTo>
                  <a:lnTo>
                    <a:pt x="4771" y="2218"/>
                  </a:lnTo>
                  <a:lnTo>
                    <a:pt x="4834" y="2155"/>
                  </a:lnTo>
                  <a:lnTo>
                    <a:pt x="4688" y="2051"/>
                  </a:lnTo>
                  <a:lnTo>
                    <a:pt x="4688" y="1946"/>
                  </a:lnTo>
                  <a:lnTo>
                    <a:pt x="4457" y="1758"/>
                  </a:lnTo>
                  <a:lnTo>
                    <a:pt x="4269" y="1716"/>
                  </a:lnTo>
                  <a:lnTo>
                    <a:pt x="4206" y="1527"/>
                  </a:lnTo>
                  <a:lnTo>
                    <a:pt x="4102" y="1423"/>
                  </a:lnTo>
                  <a:lnTo>
                    <a:pt x="3955" y="1214"/>
                  </a:lnTo>
                  <a:lnTo>
                    <a:pt x="3872" y="1046"/>
                  </a:lnTo>
                  <a:lnTo>
                    <a:pt x="3746" y="921"/>
                  </a:lnTo>
                  <a:lnTo>
                    <a:pt x="3746" y="753"/>
                  </a:lnTo>
                  <a:lnTo>
                    <a:pt x="3662" y="649"/>
                  </a:lnTo>
                  <a:lnTo>
                    <a:pt x="3683" y="481"/>
                  </a:lnTo>
                  <a:lnTo>
                    <a:pt x="3662" y="356"/>
                  </a:lnTo>
                  <a:lnTo>
                    <a:pt x="3411" y="272"/>
                  </a:lnTo>
                  <a:lnTo>
                    <a:pt x="3328" y="272"/>
                  </a:lnTo>
                  <a:lnTo>
                    <a:pt x="3265" y="167"/>
                  </a:lnTo>
                  <a:lnTo>
                    <a:pt x="3097" y="230"/>
                  </a:lnTo>
                  <a:lnTo>
                    <a:pt x="2930" y="356"/>
                  </a:lnTo>
                  <a:lnTo>
                    <a:pt x="2825" y="147"/>
                  </a:lnTo>
                  <a:lnTo>
                    <a:pt x="2721" y="147"/>
                  </a:lnTo>
                  <a:lnTo>
                    <a:pt x="2574" y="188"/>
                  </a:lnTo>
                  <a:lnTo>
                    <a:pt x="247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548;p45">
              <a:extLst>
                <a:ext uri="{FF2B5EF4-FFF2-40B4-BE49-F238E27FC236}">
                  <a16:creationId xmlns:a16="http://schemas.microsoft.com/office/drawing/2014/main" id="{5F23B91B-2619-46EA-BFE0-03FD2E6C5D2E}"/>
                </a:ext>
              </a:extLst>
            </p:cNvPr>
            <p:cNvSpPr/>
            <p:nvPr/>
          </p:nvSpPr>
          <p:spPr>
            <a:xfrm>
              <a:off x="3848488" y="2796972"/>
              <a:ext cx="39628" cy="24519"/>
            </a:xfrm>
            <a:custGeom>
              <a:avLst/>
              <a:gdLst/>
              <a:ahLst/>
              <a:cxnLst/>
              <a:rect l="l" t="t" r="r" b="b"/>
              <a:pathLst>
                <a:path w="3328" h="2156" extrusionOk="0">
                  <a:moveTo>
                    <a:pt x="2993" y="1"/>
                  </a:moveTo>
                  <a:lnTo>
                    <a:pt x="2867" y="64"/>
                  </a:lnTo>
                  <a:lnTo>
                    <a:pt x="2679" y="43"/>
                  </a:lnTo>
                  <a:lnTo>
                    <a:pt x="2449" y="43"/>
                  </a:lnTo>
                  <a:lnTo>
                    <a:pt x="2302" y="22"/>
                  </a:lnTo>
                  <a:lnTo>
                    <a:pt x="2135" y="43"/>
                  </a:lnTo>
                  <a:lnTo>
                    <a:pt x="2030" y="210"/>
                  </a:lnTo>
                  <a:lnTo>
                    <a:pt x="1926" y="273"/>
                  </a:lnTo>
                  <a:lnTo>
                    <a:pt x="1926" y="377"/>
                  </a:lnTo>
                  <a:lnTo>
                    <a:pt x="1758" y="210"/>
                  </a:lnTo>
                  <a:lnTo>
                    <a:pt x="1549" y="357"/>
                  </a:lnTo>
                  <a:lnTo>
                    <a:pt x="1403" y="419"/>
                  </a:lnTo>
                  <a:lnTo>
                    <a:pt x="1403" y="545"/>
                  </a:lnTo>
                  <a:lnTo>
                    <a:pt x="1089" y="566"/>
                  </a:lnTo>
                  <a:lnTo>
                    <a:pt x="880" y="629"/>
                  </a:lnTo>
                  <a:lnTo>
                    <a:pt x="691" y="587"/>
                  </a:lnTo>
                  <a:lnTo>
                    <a:pt x="294" y="357"/>
                  </a:lnTo>
                  <a:lnTo>
                    <a:pt x="294" y="440"/>
                  </a:lnTo>
                  <a:lnTo>
                    <a:pt x="315" y="566"/>
                  </a:lnTo>
                  <a:lnTo>
                    <a:pt x="294" y="670"/>
                  </a:lnTo>
                  <a:lnTo>
                    <a:pt x="64" y="670"/>
                  </a:lnTo>
                  <a:lnTo>
                    <a:pt x="43" y="733"/>
                  </a:lnTo>
                  <a:lnTo>
                    <a:pt x="147" y="838"/>
                  </a:lnTo>
                  <a:lnTo>
                    <a:pt x="85" y="984"/>
                  </a:lnTo>
                  <a:lnTo>
                    <a:pt x="64" y="1089"/>
                  </a:lnTo>
                  <a:lnTo>
                    <a:pt x="147" y="1193"/>
                  </a:lnTo>
                  <a:lnTo>
                    <a:pt x="43" y="1298"/>
                  </a:lnTo>
                  <a:lnTo>
                    <a:pt x="1" y="1298"/>
                  </a:lnTo>
                  <a:lnTo>
                    <a:pt x="168" y="1486"/>
                  </a:lnTo>
                  <a:lnTo>
                    <a:pt x="189" y="1675"/>
                  </a:lnTo>
                  <a:lnTo>
                    <a:pt x="273" y="1696"/>
                  </a:lnTo>
                  <a:lnTo>
                    <a:pt x="524" y="1905"/>
                  </a:lnTo>
                  <a:lnTo>
                    <a:pt x="629" y="1947"/>
                  </a:lnTo>
                  <a:lnTo>
                    <a:pt x="733" y="2030"/>
                  </a:lnTo>
                  <a:lnTo>
                    <a:pt x="1026" y="2093"/>
                  </a:lnTo>
                  <a:lnTo>
                    <a:pt x="1235" y="2156"/>
                  </a:lnTo>
                  <a:lnTo>
                    <a:pt x="1340" y="2030"/>
                  </a:lnTo>
                  <a:lnTo>
                    <a:pt x="1403" y="2051"/>
                  </a:lnTo>
                  <a:lnTo>
                    <a:pt x="1466" y="1989"/>
                  </a:lnTo>
                  <a:lnTo>
                    <a:pt x="1612" y="1926"/>
                  </a:lnTo>
                  <a:lnTo>
                    <a:pt x="1717" y="1926"/>
                  </a:lnTo>
                  <a:lnTo>
                    <a:pt x="1738" y="1884"/>
                  </a:lnTo>
                  <a:lnTo>
                    <a:pt x="1863" y="1779"/>
                  </a:lnTo>
                  <a:lnTo>
                    <a:pt x="1968" y="1800"/>
                  </a:lnTo>
                  <a:lnTo>
                    <a:pt x="2072" y="1821"/>
                  </a:lnTo>
                  <a:lnTo>
                    <a:pt x="2156" y="1842"/>
                  </a:lnTo>
                  <a:lnTo>
                    <a:pt x="2282" y="1717"/>
                  </a:lnTo>
                  <a:lnTo>
                    <a:pt x="2386" y="1696"/>
                  </a:lnTo>
                  <a:lnTo>
                    <a:pt x="2449" y="1591"/>
                  </a:lnTo>
                  <a:lnTo>
                    <a:pt x="2595" y="1612"/>
                  </a:lnTo>
                  <a:lnTo>
                    <a:pt x="2700" y="1507"/>
                  </a:lnTo>
                  <a:lnTo>
                    <a:pt x="2679" y="1403"/>
                  </a:lnTo>
                  <a:lnTo>
                    <a:pt x="2888" y="1089"/>
                  </a:lnTo>
                  <a:lnTo>
                    <a:pt x="3014" y="754"/>
                  </a:lnTo>
                  <a:lnTo>
                    <a:pt x="3118" y="524"/>
                  </a:lnTo>
                  <a:lnTo>
                    <a:pt x="3286" y="482"/>
                  </a:lnTo>
                  <a:lnTo>
                    <a:pt x="3328" y="357"/>
                  </a:lnTo>
                  <a:lnTo>
                    <a:pt x="3307" y="336"/>
                  </a:lnTo>
                  <a:lnTo>
                    <a:pt x="3286" y="231"/>
                  </a:lnTo>
                  <a:lnTo>
                    <a:pt x="3118" y="126"/>
                  </a:lnTo>
                  <a:lnTo>
                    <a:pt x="299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549;p45">
              <a:extLst>
                <a:ext uri="{FF2B5EF4-FFF2-40B4-BE49-F238E27FC236}">
                  <a16:creationId xmlns:a16="http://schemas.microsoft.com/office/drawing/2014/main" id="{81751B83-0DDB-4194-998F-F77050C3BD2E}"/>
                </a:ext>
              </a:extLst>
            </p:cNvPr>
            <p:cNvSpPr/>
            <p:nvPr/>
          </p:nvSpPr>
          <p:spPr>
            <a:xfrm>
              <a:off x="3851727" y="2789842"/>
              <a:ext cx="34151" cy="14284"/>
            </a:xfrm>
            <a:custGeom>
              <a:avLst/>
              <a:gdLst/>
              <a:ahLst/>
              <a:cxnLst/>
              <a:rect l="l" t="t" r="r" b="b"/>
              <a:pathLst>
                <a:path w="2868" h="1256" extrusionOk="0">
                  <a:moveTo>
                    <a:pt x="2240" y="0"/>
                  </a:moveTo>
                  <a:lnTo>
                    <a:pt x="2177" y="21"/>
                  </a:lnTo>
                  <a:lnTo>
                    <a:pt x="2093" y="105"/>
                  </a:lnTo>
                  <a:lnTo>
                    <a:pt x="2010" y="42"/>
                  </a:lnTo>
                  <a:lnTo>
                    <a:pt x="1884" y="42"/>
                  </a:lnTo>
                  <a:lnTo>
                    <a:pt x="1779" y="21"/>
                  </a:lnTo>
                  <a:lnTo>
                    <a:pt x="1696" y="42"/>
                  </a:lnTo>
                  <a:lnTo>
                    <a:pt x="1612" y="147"/>
                  </a:lnTo>
                  <a:lnTo>
                    <a:pt x="1507" y="168"/>
                  </a:lnTo>
                  <a:lnTo>
                    <a:pt x="1486" y="147"/>
                  </a:lnTo>
                  <a:lnTo>
                    <a:pt x="1235" y="126"/>
                  </a:lnTo>
                  <a:lnTo>
                    <a:pt x="1089" y="230"/>
                  </a:lnTo>
                  <a:lnTo>
                    <a:pt x="942" y="251"/>
                  </a:lnTo>
                  <a:lnTo>
                    <a:pt x="775" y="419"/>
                  </a:lnTo>
                  <a:lnTo>
                    <a:pt x="566" y="440"/>
                  </a:lnTo>
                  <a:lnTo>
                    <a:pt x="336" y="523"/>
                  </a:lnTo>
                  <a:lnTo>
                    <a:pt x="294" y="460"/>
                  </a:lnTo>
                  <a:lnTo>
                    <a:pt x="147" y="481"/>
                  </a:lnTo>
                  <a:lnTo>
                    <a:pt x="22" y="565"/>
                  </a:lnTo>
                  <a:lnTo>
                    <a:pt x="1" y="565"/>
                  </a:lnTo>
                  <a:lnTo>
                    <a:pt x="1" y="753"/>
                  </a:lnTo>
                  <a:lnTo>
                    <a:pt x="22" y="984"/>
                  </a:lnTo>
                  <a:lnTo>
                    <a:pt x="419" y="1214"/>
                  </a:lnTo>
                  <a:lnTo>
                    <a:pt x="608" y="1256"/>
                  </a:lnTo>
                  <a:lnTo>
                    <a:pt x="817" y="1193"/>
                  </a:lnTo>
                  <a:lnTo>
                    <a:pt x="1131" y="1172"/>
                  </a:lnTo>
                  <a:lnTo>
                    <a:pt x="1131" y="1046"/>
                  </a:lnTo>
                  <a:lnTo>
                    <a:pt x="1277" y="984"/>
                  </a:lnTo>
                  <a:lnTo>
                    <a:pt x="1486" y="837"/>
                  </a:lnTo>
                  <a:lnTo>
                    <a:pt x="1654" y="1004"/>
                  </a:lnTo>
                  <a:lnTo>
                    <a:pt x="1654" y="900"/>
                  </a:lnTo>
                  <a:lnTo>
                    <a:pt x="1758" y="837"/>
                  </a:lnTo>
                  <a:lnTo>
                    <a:pt x="1863" y="670"/>
                  </a:lnTo>
                  <a:lnTo>
                    <a:pt x="2030" y="649"/>
                  </a:lnTo>
                  <a:lnTo>
                    <a:pt x="2177" y="670"/>
                  </a:lnTo>
                  <a:lnTo>
                    <a:pt x="2407" y="670"/>
                  </a:lnTo>
                  <a:lnTo>
                    <a:pt x="2595" y="691"/>
                  </a:lnTo>
                  <a:lnTo>
                    <a:pt x="2742" y="628"/>
                  </a:lnTo>
                  <a:lnTo>
                    <a:pt x="2763" y="419"/>
                  </a:lnTo>
                  <a:lnTo>
                    <a:pt x="2867" y="147"/>
                  </a:lnTo>
                  <a:lnTo>
                    <a:pt x="2637" y="21"/>
                  </a:lnTo>
                  <a:lnTo>
                    <a:pt x="2407" y="21"/>
                  </a:lnTo>
                  <a:lnTo>
                    <a:pt x="2344" y="42"/>
                  </a:lnTo>
                  <a:lnTo>
                    <a:pt x="224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550;p45">
              <a:extLst>
                <a:ext uri="{FF2B5EF4-FFF2-40B4-BE49-F238E27FC236}">
                  <a16:creationId xmlns:a16="http://schemas.microsoft.com/office/drawing/2014/main" id="{F36E0F38-78ED-4755-8660-7D8DE2B5A74F}"/>
                </a:ext>
              </a:extLst>
            </p:cNvPr>
            <p:cNvSpPr/>
            <p:nvPr/>
          </p:nvSpPr>
          <p:spPr>
            <a:xfrm>
              <a:off x="3869672" y="2845760"/>
              <a:ext cx="12967" cy="23803"/>
            </a:xfrm>
            <a:custGeom>
              <a:avLst/>
              <a:gdLst/>
              <a:ahLst/>
              <a:cxnLst/>
              <a:rect l="l" t="t" r="r" b="b"/>
              <a:pathLst>
                <a:path w="1089" h="2093" extrusionOk="0">
                  <a:moveTo>
                    <a:pt x="419" y="0"/>
                  </a:moveTo>
                  <a:lnTo>
                    <a:pt x="314" y="126"/>
                  </a:lnTo>
                  <a:lnTo>
                    <a:pt x="272" y="21"/>
                  </a:lnTo>
                  <a:lnTo>
                    <a:pt x="210" y="21"/>
                  </a:lnTo>
                  <a:lnTo>
                    <a:pt x="84" y="147"/>
                  </a:lnTo>
                  <a:lnTo>
                    <a:pt x="0" y="314"/>
                  </a:lnTo>
                  <a:lnTo>
                    <a:pt x="0" y="544"/>
                  </a:lnTo>
                  <a:lnTo>
                    <a:pt x="189" y="628"/>
                  </a:lnTo>
                  <a:lnTo>
                    <a:pt x="168" y="691"/>
                  </a:lnTo>
                  <a:lnTo>
                    <a:pt x="105" y="733"/>
                  </a:lnTo>
                  <a:lnTo>
                    <a:pt x="63" y="984"/>
                  </a:lnTo>
                  <a:lnTo>
                    <a:pt x="105" y="1172"/>
                  </a:lnTo>
                  <a:lnTo>
                    <a:pt x="63" y="1277"/>
                  </a:lnTo>
                  <a:lnTo>
                    <a:pt x="63" y="1423"/>
                  </a:lnTo>
                  <a:lnTo>
                    <a:pt x="147" y="1528"/>
                  </a:lnTo>
                  <a:lnTo>
                    <a:pt x="84" y="1674"/>
                  </a:lnTo>
                  <a:lnTo>
                    <a:pt x="147" y="1716"/>
                  </a:lnTo>
                  <a:lnTo>
                    <a:pt x="377" y="1737"/>
                  </a:lnTo>
                  <a:lnTo>
                    <a:pt x="482" y="2009"/>
                  </a:lnTo>
                  <a:lnTo>
                    <a:pt x="565" y="2093"/>
                  </a:lnTo>
                  <a:lnTo>
                    <a:pt x="628" y="2030"/>
                  </a:lnTo>
                  <a:lnTo>
                    <a:pt x="712" y="1883"/>
                  </a:lnTo>
                  <a:lnTo>
                    <a:pt x="733" y="1737"/>
                  </a:lnTo>
                  <a:lnTo>
                    <a:pt x="942" y="1674"/>
                  </a:lnTo>
                  <a:lnTo>
                    <a:pt x="1047" y="1507"/>
                  </a:lnTo>
                  <a:lnTo>
                    <a:pt x="1088" y="1360"/>
                  </a:lnTo>
                  <a:lnTo>
                    <a:pt x="942" y="1256"/>
                  </a:lnTo>
                  <a:lnTo>
                    <a:pt x="900" y="1109"/>
                  </a:lnTo>
                  <a:lnTo>
                    <a:pt x="795" y="963"/>
                  </a:lnTo>
                  <a:lnTo>
                    <a:pt x="775" y="753"/>
                  </a:lnTo>
                  <a:lnTo>
                    <a:pt x="795" y="544"/>
                  </a:lnTo>
                  <a:lnTo>
                    <a:pt x="775" y="481"/>
                  </a:lnTo>
                  <a:lnTo>
                    <a:pt x="775" y="335"/>
                  </a:lnTo>
                  <a:lnTo>
                    <a:pt x="712" y="230"/>
                  </a:lnTo>
                  <a:lnTo>
                    <a:pt x="607" y="147"/>
                  </a:lnTo>
                  <a:lnTo>
                    <a:pt x="565" y="147"/>
                  </a:lnTo>
                  <a:lnTo>
                    <a:pt x="482" y="21"/>
                  </a:lnTo>
                  <a:lnTo>
                    <a:pt x="41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551;p45">
              <a:extLst>
                <a:ext uri="{FF2B5EF4-FFF2-40B4-BE49-F238E27FC236}">
                  <a16:creationId xmlns:a16="http://schemas.microsoft.com/office/drawing/2014/main" id="{A754934D-CF67-44E6-8649-7D1E009FB128}"/>
                </a:ext>
              </a:extLst>
            </p:cNvPr>
            <p:cNvSpPr/>
            <p:nvPr/>
          </p:nvSpPr>
          <p:spPr>
            <a:xfrm>
              <a:off x="3863444" y="2836958"/>
              <a:ext cx="12467" cy="15000"/>
            </a:xfrm>
            <a:custGeom>
              <a:avLst/>
              <a:gdLst/>
              <a:ahLst/>
              <a:cxnLst/>
              <a:rect l="l" t="t" r="r" b="b"/>
              <a:pathLst>
                <a:path w="1047" h="1319" extrusionOk="0">
                  <a:moveTo>
                    <a:pt x="293" y="0"/>
                  </a:moveTo>
                  <a:lnTo>
                    <a:pt x="210" y="63"/>
                  </a:lnTo>
                  <a:lnTo>
                    <a:pt x="210" y="167"/>
                  </a:lnTo>
                  <a:lnTo>
                    <a:pt x="314" y="209"/>
                  </a:lnTo>
                  <a:lnTo>
                    <a:pt x="356" y="293"/>
                  </a:lnTo>
                  <a:lnTo>
                    <a:pt x="272" y="356"/>
                  </a:lnTo>
                  <a:lnTo>
                    <a:pt x="189" y="356"/>
                  </a:lnTo>
                  <a:lnTo>
                    <a:pt x="147" y="481"/>
                  </a:lnTo>
                  <a:lnTo>
                    <a:pt x="147" y="628"/>
                  </a:lnTo>
                  <a:lnTo>
                    <a:pt x="84" y="732"/>
                  </a:lnTo>
                  <a:lnTo>
                    <a:pt x="0" y="795"/>
                  </a:lnTo>
                  <a:lnTo>
                    <a:pt x="63" y="837"/>
                  </a:lnTo>
                  <a:lnTo>
                    <a:pt x="168" y="879"/>
                  </a:lnTo>
                  <a:lnTo>
                    <a:pt x="377" y="1151"/>
                  </a:lnTo>
                  <a:lnTo>
                    <a:pt x="398" y="1235"/>
                  </a:lnTo>
                  <a:lnTo>
                    <a:pt x="523" y="1318"/>
                  </a:lnTo>
                  <a:lnTo>
                    <a:pt x="523" y="1088"/>
                  </a:lnTo>
                  <a:lnTo>
                    <a:pt x="607" y="921"/>
                  </a:lnTo>
                  <a:lnTo>
                    <a:pt x="733" y="795"/>
                  </a:lnTo>
                  <a:lnTo>
                    <a:pt x="795" y="795"/>
                  </a:lnTo>
                  <a:lnTo>
                    <a:pt x="837" y="900"/>
                  </a:lnTo>
                  <a:lnTo>
                    <a:pt x="942" y="774"/>
                  </a:lnTo>
                  <a:lnTo>
                    <a:pt x="984" y="711"/>
                  </a:lnTo>
                  <a:lnTo>
                    <a:pt x="1046" y="628"/>
                  </a:lnTo>
                  <a:lnTo>
                    <a:pt x="1046" y="502"/>
                  </a:lnTo>
                  <a:lnTo>
                    <a:pt x="900" y="481"/>
                  </a:lnTo>
                  <a:lnTo>
                    <a:pt x="816" y="398"/>
                  </a:lnTo>
                  <a:lnTo>
                    <a:pt x="691" y="398"/>
                  </a:lnTo>
                  <a:lnTo>
                    <a:pt x="628" y="314"/>
                  </a:lnTo>
                  <a:lnTo>
                    <a:pt x="628" y="251"/>
                  </a:lnTo>
                  <a:lnTo>
                    <a:pt x="502" y="105"/>
                  </a:lnTo>
                  <a:lnTo>
                    <a:pt x="502" y="146"/>
                  </a:lnTo>
                  <a:lnTo>
                    <a:pt x="398" y="84"/>
                  </a:lnTo>
                  <a:lnTo>
                    <a:pt x="29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552;p45">
              <a:extLst>
                <a:ext uri="{FF2B5EF4-FFF2-40B4-BE49-F238E27FC236}">
                  <a16:creationId xmlns:a16="http://schemas.microsoft.com/office/drawing/2014/main" id="{EAF03C33-74FD-4323-9751-831F2DFB6EB4}"/>
                </a:ext>
              </a:extLst>
            </p:cNvPr>
            <p:cNvSpPr/>
            <p:nvPr/>
          </p:nvSpPr>
          <p:spPr>
            <a:xfrm>
              <a:off x="3844761" y="2824346"/>
              <a:ext cx="25923" cy="21665"/>
            </a:xfrm>
            <a:custGeom>
              <a:avLst/>
              <a:gdLst/>
              <a:ahLst/>
              <a:cxnLst/>
              <a:rect l="l" t="t" r="r" b="b"/>
              <a:pathLst>
                <a:path w="2177" h="1905" extrusionOk="0">
                  <a:moveTo>
                    <a:pt x="105" y="0"/>
                  </a:moveTo>
                  <a:lnTo>
                    <a:pt x="63" y="42"/>
                  </a:lnTo>
                  <a:lnTo>
                    <a:pt x="63" y="167"/>
                  </a:lnTo>
                  <a:lnTo>
                    <a:pt x="0" y="230"/>
                  </a:lnTo>
                  <a:lnTo>
                    <a:pt x="42" y="314"/>
                  </a:lnTo>
                  <a:lnTo>
                    <a:pt x="84" y="314"/>
                  </a:lnTo>
                  <a:lnTo>
                    <a:pt x="209" y="439"/>
                  </a:lnTo>
                  <a:lnTo>
                    <a:pt x="251" y="544"/>
                  </a:lnTo>
                  <a:lnTo>
                    <a:pt x="314" y="649"/>
                  </a:lnTo>
                  <a:lnTo>
                    <a:pt x="272" y="670"/>
                  </a:lnTo>
                  <a:lnTo>
                    <a:pt x="293" y="753"/>
                  </a:lnTo>
                  <a:lnTo>
                    <a:pt x="774" y="1151"/>
                  </a:lnTo>
                  <a:lnTo>
                    <a:pt x="1151" y="1611"/>
                  </a:lnTo>
                  <a:lnTo>
                    <a:pt x="1109" y="1695"/>
                  </a:lnTo>
                  <a:lnTo>
                    <a:pt x="1193" y="1716"/>
                  </a:lnTo>
                  <a:lnTo>
                    <a:pt x="1402" y="1737"/>
                  </a:lnTo>
                  <a:lnTo>
                    <a:pt x="1465" y="1716"/>
                  </a:lnTo>
                  <a:lnTo>
                    <a:pt x="1569" y="1904"/>
                  </a:lnTo>
                  <a:lnTo>
                    <a:pt x="1653" y="1841"/>
                  </a:lnTo>
                  <a:lnTo>
                    <a:pt x="1716" y="1737"/>
                  </a:lnTo>
                  <a:lnTo>
                    <a:pt x="1716" y="1590"/>
                  </a:lnTo>
                  <a:lnTo>
                    <a:pt x="1758" y="1465"/>
                  </a:lnTo>
                  <a:lnTo>
                    <a:pt x="1841" y="1465"/>
                  </a:lnTo>
                  <a:lnTo>
                    <a:pt x="1925" y="1402"/>
                  </a:lnTo>
                  <a:lnTo>
                    <a:pt x="1883" y="1318"/>
                  </a:lnTo>
                  <a:lnTo>
                    <a:pt x="1779" y="1276"/>
                  </a:lnTo>
                  <a:lnTo>
                    <a:pt x="1779" y="1172"/>
                  </a:lnTo>
                  <a:lnTo>
                    <a:pt x="1862" y="1109"/>
                  </a:lnTo>
                  <a:lnTo>
                    <a:pt x="1967" y="1193"/>
                  </a:lnTo>
                  <a:lnTo>
                    <a:pt x="2071" y="1255"/>
                  </a:lnTo>
                  <a:lnTo>
                    <a:pt x="2134" y="1193"/>
                  </a:lnTo>
                  <a:lnTo>
                    <a:pt x="1988" y="1046"/>
                  </a:lnTo>
                  <a:lnTo>
                    <a:pt x="1988" y="900"/>
                  </a:lnTo>
                  <a:lnTo>
                    <a:pt x="2051" y="879"/>
                  </a:lnTo>
                  <a:lnTo>
                    <a:pt x="2155" y="942"/>
                  </a:lnTo>
                  <a:lnTo>
                    <a:pt x="2176" y="858"/>
                  </a:lnTo>
                  <a:lnTo>
                    <a:pt x="2134" y="795"/>
                  </a:lnTo>
                  <a:lnTo>
                    <a:pt x="2030" y="774"/>
                  </a:lnTo>
                  <a:lnTo>
                    <a:pt x="1862" y="649"/>
                  </a:lnTo>
                  <a:lnTo>
                    <a:pt x="1862" y="565"/>
                  </a:lnTo>
                  <a:lnTo>
                    <a:pt x="1967" y="419"/>
                  </a:lnTo>
                  <a:lnTo>
                    <a:pt x="1988" y="251"/>
                  </a:lnTo>
                  <a:lnTo>
                    <a:pt x="1925" y="251"/>
                  </a:lnTo>
                  <a:lnTo>
                    <a:pt x="1862" y="272"/>
                  </a:lnTo>
                  <a:lnTo>
                    <a:pt x="1820" y="230"/>
                  </a:lnTo>
                  <a:lnTo>
                    <a:pt x="1653" y="230"/>
                  </a:lnTo>
                  <a:lnTo>
                    <a:pt x="1548" y="126"/>
                  </a:lnTo>
                  <a:lnTo>
                    <a:pt x="1465" y="147"/>
                  </a:lnTo>
                  <a:lnTo>
                    <a:pt x="1339" y="105"/>
                  </a:lnTo>
                  <a:lnTo>
                    <a:pt x="1214" y="126"/>
                  </a:lnTo>
                  <a:lnTo>
                    <a:pt x="1193" y="63"/>
                  </a:lnTo>
                  <a:lnTo>
                    <a:pt x="1088" y="126"/>
                  </a:lnTo>
                  <a:lnTo>
                    <a:pt x="942" y="63"/>
                  </a:lnTo>
                  <a:lnTo>
                    <a:pt x="900" y="126"/>
                  </a:lnTo>
                  <a:lnTo>
                    <a:pt x="837" y="21"/>
                  </a:lnTo>
                  <a:lnTo>
                    <a:pt x="732" y="0"/>
                  </a:lnTo>
                  <a:lnTo>
                    <a:pt x="690" y="42"/>
                  </a:lnTo>
                  <a:lnTo>
                    <a:pt x="607" y="0"/>
                  </a:lnTo>
                  <a:lnTo>
                    <a:pt x="565" y="63"/>
                  </a:lnTo>
                  <a:lnTo>
                    <a:pt x="481" y="42"/>
                  </a:lnTo>
                  <a:lnTo>
                    <a:pt x="377" y="63"/>
                  </a:lnTo>
                  <a:lnTo>
                    <a:pt x="377" y="147"/>
                  </a:lnTo>
                  <a:lnTo>
                    <a:pt x="293" y="167"/>
                  </a:lnTo>
                  <a:lnTo>
                    <a:pt x="251" y="105"/>
                  </a:lnTo>
                  <a:lnTo>
                    <a:pt x="10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553;p45">
              <a:extLst>
                <a:ext uri="{FF2B5EF4-FFF2-40B4-BE49-F238E27FC236}">
                  <a16:creationId xmlns:a16="http://schemas.microsoft.com/office/drawing/2014/main" id="{2EA2CC41-60DC-4AD5-B0FE-F568075709D2}"/>
                </a:ext>
              </a:extLst>
            </p:cNvPr>
            <p:cNvSpPr/>
            <p:nvPr/>
          </p:nvSpPr>
          <p:spPr>
            <a:xfrm>
              <a:off x="3830555" y="2811734"/>
              <a:ext cx="20195" cy="12146"/>
            </a:xfrm>
            <a:custGeom>
              <a:avLst/>
              <a:gdLst/>
              <a:ahLst/>
              <a:cxnLst/>
              <a:rect l="l" t="t" r="r" b="b"/>
              <a:pathLst>
                <a:path w="1696" h="1068" extrusionOk="0">
                  <a:moveTo>
                    <a:pt x="1507" y="0"/>
                  </a:moveTo>
                  <a:lnTo>
                    <a:pt x="1381" y="63"/>
                  </a:lnTo>
                  <a:lnTo>
                    <a:pt x="1130" y="209"/>
                  </a:lnTo>
                  <a:lnTo>
                    <a:pt x="1067" y="188"/>
                  </a:lnTo>
                  <a:lnTo>
                    <a:pt x="984" y="209"/>
                  </a:lnTo>
                  <a:lnTo>
                    <a:pt x="858" y="272"/>
                  </a:lnTo>
                  <a:lnTo>
                    <a:pt x="733" y="272"/>
                  </a:lnTo>
                  <a:lnTo>
                    <a:pt x="607" y="314"/>
                  </a:lnTo>
                  <a:lnTo>
                    <a:pt x="523" y="230"/>
                  </a:lnTo>
                  <a:lnTo>
                    <a:pt x="251" y="230"/>
                  </a:lnTo>
                  <a:lnTo>
                    <a:pt x="147" y="209"/>
                  </a:lnTo>
                  <a:lnTo>
                    <a:pt x="21" y="419"/>
                  </a:lnTo>
                  <a:lnTo>
                    <a:pt x="84" y="502"/>
                  </a:lnTo>
                  <a:lnTo>
                    <a:pt x="0" y="628"/>
                  </a:lnTo>
                  <a:lnTo>
                    <a:pt x="21" y="816"/>
                  </a:lnTo>
                  <a:lnTo>
                    <a:pt x="42" y="816"/>
                  </a:lnTo>
                  <a:lnTo>
                    <a:pt x="147" y="858"/>
                  </a:lnTo>
                  <a:lnTo>
                    <a:pt x="147" y="942"/>
                  </a:lnTo>
                  <a:lnTo>
                    <a:pt x="42" y="963"/>
                  </a:lnTo>
                  <a:lnTo>
                    <a:pt x="42" y="1067"/>
                  </a:lnTo>
                  <a:lnTo>
                    <a:pt x="251" y="1067"/>
                  </a:lnTo>
                  <a:lnTo>
                    <a:pt x="398" y="963"/>
                  </a:lnTo>
                  <a:lnTo>
                    <a:pt x="523" y="921"/>
                  </a:lnTo>
                  <a:lnTo>
                    <a:pt x="733" y="1025"/>
                  </a:lnTo>
                  <a:lnTo>
                    <a:pt x="858" y="1025"/>
                  </a:lnTo>
                  <a:lnTo>
                    <a:pt x="879" y="816"/>
                  </a:lnTo>
                  <a:lnTo>
                    <a:pt x="1067" y="732"/>
                  </a:lnTo>
                  <a:lnTo>
                    <a:pt x="1088" y="586"/>
                  </a:lnTo>
                  <a:lnTo>
                    <a:pt x="1444" y="398"/>
                  </a:lnTo>
                  <a:lnTo>
                    <a:pt x="1695" y="398"/>
                  </a:lnTo>
                  <a:lnTo>
                    <a:pt x="1674" y="188"/>
                  </a:lnTo>
                  <a:lnTo>
                    <a:pt x="150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554;p45">
              <a:extLst>
                <a:ext uri="{FF2B5EF4-FFF2-40B4-BE49-F238E27FC236}">
                  <a16:creationId xmlns:a16="http://schemas.microsoft.com/office/drawing/2014/main" id="{D00E1CEB-2EFE-4E8D-93D7-B33BFB0E0E57}"/>
                </a:ext>
              </a:extLst>
            </p:cNvPr>
            <p:cNvSpPr/>
            <p:nvPr/>
          </p:nvSpPr>
          <p:spPr>
            <a:xfrm>
              <a:off x="3804645" y="2793401"/>
              <a:ext cx="47594" cy="21903"/>
            </a:xfrm>
            <a:custGeom>
              <a:avLst/>
              <a:gdLst/>
              <a:ahLst/>
              <a:cxnLst/>
              <a:rect l="l" t="t" r="r" b="b"/>
              <a:pathLst>
                <a:path w="3997" h="1926" extrusionOk="0">
                  <a:moveTo>
                    <a:pt x="2846" y="1"/>
                  </a:moveTo>
                  <a:lnTo>
                    <a:pt x="2804" y="106"/>
                  </a:lnTo>
                  <a:lnTo>
                    <a:pt x="2741" y="147"/>
                  </a:lnTo>
                  <a:lnTo>
                    <a:pt x="2720" y="252"/>
                  </a:lnTo>
                  <a:lnTo>
                    <a:pt x="2574" y="252"/>
                  </a:lnTo>
                  <a:lnTo>
                    <a:pt x="2511" y="315"/>
                  </a:lnTo>
                  <a:lnTo>
                    <a:pt x="2218" y="147"/>
                  </a:lnTo>
                  <a:lnTo>
                    <a:pt x="2155" y="147"/>
                  </a:lnTo>
                  <a:lnTo>
                    <a:pt x="2114" y="252"/>
                  </a:lnTo>
                  <a:lnTo>
                    <a:pt x="2114" y="357"/>
                  </a:lnTo>
                  <a:lnTo>
                    <a:pt x="2051" y="357"/>
                  </a:lnTo>
                  <a:lnTo>
                    <a:pt x="1967" y="461"/>
                  </a:lnTo>
                  <a:lnTo>
                    <a:pt x="1842" y="545"/>
                  </a:lnTo>
                  <a:lnTo>
                    <a:pt x="1674" y="733"/>
                  </a:lnTo>
                  <a:lnTo>
                    <a:pt x="1674" y="796"/>
                  </a:lnTo>
                  <a:lnTo>
                    <a:pt x="1842" y="880"/>
                  </a:lnTo>
                  <a:lnTo>
                    <a:pt x="1863" y="984"/>
                  </a:lnTo>
                  <a:lnTo>
                    <a:pt x="1779" y="1047"/>
                  </a:lnTo>
                  <a:lnTo>
                    <a:pt x="1653" y="963"/>
                  </a:lnTo>
                  <a:lnTo>
                    <a:pt x="1528" y="984"/>
                  </a:lnTo>
                  <a:lnTo>
                    <a:pt x="1381" y="963"/>
                  </a:lnTo>
                  <a:lnTo>
                    <a:pt x="1319" y="963"/>
                  </a:lnTo>
                  <a:lnTo>
                    <a:pt x="1130" y="1089"/>
                  </a:lnTo>
                  <a:lnTo>
                    <a:pt x="1026" y="1110"/>
                  </a:lnTo>
                  <a:lnTo>
                    <a:pt x="942" y="1089"/>
                  </a:lnTo>
                  <a:lnTo>
                    <a:pt x="837" y="1110"/>
                  </a:lnTo>
                  <a:lnTo>
                    <a:pt x="754" y="1047"/>
                  </a:lnTo>
                  <a:lnTo>
                    <a:pt x="440" y="1047"/>
                  </a:lnTo>
                  <a:lnTo>
                    <a:pt x="440" y="1110"/>
                  </a:lnTo>
                  <a:lnTo>
                    <a:pt x="419" y="1173"/>
                  </a:lnTo>
                  <a:lnTo>
                    <a:pt x="272" y="1152"/>
                  </a:lnTo>
                  <a:lnTo>
                    <a:pt x="189" y="1047"/>
                  </a:lnTo>
                  <a:lnTo>
                    <a:pt x="84" y="1089"/>
                  </a:lnTo>
                  <a:lnTo>
                    <a:pt x="21" y="1110"/>
                  </a:lnTo>
                  <a:lnTo>
                    <a:pt x="0" y="1110"/>
                  </a:lnTo>
                  <a:lnTo>
                    <a:pt x="63" y="1173"/>
                  </a:lnTo>
                  <a:lnTo>
                    <a:pt x="63" y="1256"/>
                  </a:lnTo>
                  <a:lnTo>
                    <a:pt x="105" y="1298"/>
                  </a:lnTo>
                  <a:lnTo>
                    <a:pt x="105" y="1403"/>
                  </a:lnTo>
                  <a:lnTo>
                    <a:pt x="210" y="1403"/>
                  </a:lnTo>
                  <a:lnTo>
                    <a:pt x="293" y="1382"/>
                  </a:lnTo>
                  <a:lnTo>
                    <a:pt x="398" y="1507"/>
                  </a:lnTo>
                  <a:lnTo>
                    <a:pt x="502" y="1403"/>
                  </a:lnTo>
                  <a:lnTo>
                    <a:pt x="586" y="1403"/>
                  </a:lnTo>
                  <a:lnTo>
                    <a:pt x="628" y="1507"/>
                  </a:lnTo>
                  <a:lnTo>
                    <a:pt x="837" y="1591"/>
                  </a:lnTo>
                  <a:lnTo>
                    <a:pt x="1130" y="1403"/>
                  </a:lnTo>
                  <a:lnTo>
                    <a:pt x="1256" y="1424"/>
                  </a:lnTo>
                  <a:lnTo>
                    <a:pt x="1444" y="1424"/>
                  </a:lnTo>
                  <a:lnTo>
                    <a:pt x="1444" y="1528"/>
                  </a:lnTo>
                  <a:lnTo>
                    <a:pt x="1737" y="1717"/>
                  </a:lnTo>
                  <a:lnTo>
                    <a:pt x="2072" y="1779"/>
                  </a:lnTo>
                  <a:lnTo>
                    <a:pt x="2260" y="1738"/>
                  </a:lnTo>
                  <a:lnTo>
                    <a:pt x="2323" y="1821"/>
                  </a:lnTo>
                  <a:lnTo>
                    <a:pt x="2427" y="1842"/>
                  </a:lnTo>
                  <a:lnTo>
                    <a:pt x="2699" y="1842"/>
                  </a:lnTo>
                  <a:lnTo>
                    <a:pt x="2783" y="1926"/>
                  </a:lnTo>
                  <a:lnTo>
                    <a:pt x="2909" y="1884"/>
                  </a:lnTo>
                  <a:lnTo>
                    <a:pt x="3034" y="1884"/>
                  </a:lnTo>
                  <a:lnTo>
                    <a:pt x="3160" y="1821"/>
                  </a:lnTo>
                  <a:lnTo>
                    <a:pt x="3243" y="1800"/>
                  </a:lnTo>
                  <a:lnTo>
                    <a:pt x="3306" y="1821"/>
                  </a:lnTo>
                  <a:lnTo>
                    <a:pt x="3557" y="1675"/>
                  </a:lnTo>
                  <a:lnTo>
                    <a:pt x="3683" y="1612"/>
                  </a:lnTo>
                  <a:lnTo>
                    <a:pt x="3725" y="1612"/>
                  </a:lnTo>
                  <a:lnTo>
                    <a:pt x="3829" y="1507"/>
                  </a:lnTo>
                  <a:lnTo>
                    <a:pt x="3746" y="1403"/>
                  </a:lnTo>
                  <a:lnTo>
                    <a:pt x="3767" y="1298"/>
                  </a:lnTo>
                  <a:lnTo>
                    <a:pt x="3829" y="1152"/>
                  </a:lnTo>
                  <a:lnTo>
                    <a:pt x="3725" y="1047"/>
                  </a:lnTo>
                  <a:lnTo>
                    <a:pt x="3746" y="984"/>
                  </a:lnTo>
                  <a:lnTo>
                    <a:pt x="3976" y="984"/>
                  </a:lnTo>
                  <a:lnTo>
                    <a:pt x="3997" y="880"/>
                  </a:lnTo>
                  <a:lnTo>
                    <a:pt x="3976" y="754"/>
                  </a:lnTo>
                  <a:lnTo>
                    <a:pt x="3976" y="671"/>
                  </a:lnTo>
                  <a:lnTo>
                    <a:pt x="3955" y="440"/>
                  </a:lnTo>
                  <a:lnTo>
                    <a:pt x="3955" y="252"/>
                  </a:lnTo>
                  <a:lnTo>
                    <a:pt x="3725" y="210"/>
                  </a:lnTo>
                  <a:lnTo>
                    <a:pt x="3641" y="127"/>
                  </a:lnTo>
                  <a:lnTo>
                    <a:pt x="3474" y="147"/>
                  </a:lnTo>
                  <a:lnTo>
                    <a:pt x="3327" y="147"/>
                  </a:lnTo>
                  <a:lnTo>
                    <a:pt x="3160" y="43"/>
                  </a:lnTo>
                  <a:lnTo>
                    <a:pt x="2951" y="43"/>
                  </a:lnTo>
                  <a:lnTo>
                    <a:pt x="284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555;p45">
              <a:extLst>
                <a:ext uri="{FF2B5EF4-FFF2-40B4-BE49-F238E27FC236}">
                  <a16:creationId xmlns:a16="http://schemas.microsoft.com/office/drawing/2014/main" id="{4FA3D660-ACA2-4835-A83D-C24DBEF3665B}"/>
                </a:ext>
              </a:extLst>
            </p:cNvPr>
            <p:cNvSpPr/>
            <p:nvPr/>
          </p:nvSpPr>
          <p:spPr>
            <a:xfrm>
              <a:off x="3831556" y="2741054"/>
              <a:ext cx="63038" cy="50699"/>
            </a:xfrm>
            <a:custGeom>
              <a:avLst/>
              <a:gdLst/>
              <a:ahLst/>
              <a:cxnLst/>
              <a:rect l="l" t="t" r="r" b="b"/>
              <a:pathLst>
                <a:path w="5294" h="4458" extrusionOk="0">
                  <a:moveTo>
                    <a:pt x="1883" y="1"/>
                  </a:moveTo>
                  <a:lnTo>
                    <a:pt x="1632" y="105"/>
                  </a:lnTo>
                  <a:lnTo>
                    <a:pt x="1486" y="105"/>
                  </a:lnTo>
                  <a:lnTo>
                    <a:pt x="1318" y="147"/>
                  </a:lnTo>
                  <a:lnTo>
                    <a:pt x="1214" y="315"/>
                  </a:lnTo>
                  <a:lnTo>
                    <a:pt x="1046" y="315"/>
                  </a:lnTo>
                  <a:lnTo>
                    <a:pt x="942" y="398"/>
                  </a:lnTo>
                  <a:lnTo>
                    <a:pt x="942" y="524"/>
                  </a:lnTo>
                  <a:lnTo>
                    <a:pt x="753" y="524"/>
                  </a:lnTo>
                  <a:lnTo>
                    <a:pt x="481" y="670"/>
                  </a:lnTo>
                  <a:lnTo>
                    <a:pt x="314" y="670"/>
                  </a:lnTo>
                  <a:lnTo>
                    <a:pt x="251" y="796"/>
                  </a:lnTo>
                  <a:lnTo>
                    <a:pt x="209" y="963"/>
                  </a:lnTo>
                  <a:lnTo>
                    <a:pt x="147" y="984"/>
                  </a:lnTo>
                  <a:lnTo>
                    <a:pt x="167" y="1047"/>
                  </a:lnTo>
                  <a:lnTo>
                    <a:pt x="126" y="1047"/>
                  </a:lnTo>
                  <a:lnTo>
                    <a:pt x="167" y="1298"/>
                  </a:lnTo>
                  <a:lnTo>
                    <a:pt x="147" y="1486"/>
                  </a:lnTo>
                  <a:lnTo>
                    <a:pt x="0" y="1570"/>
                  </a:lnTo>
                  <a:lnTo>
                    <a:pt x="0" y="1633"/>
                  </a:lnTo>
                  <a:lnTo>
                    <a:pt x="167" y="1842"/>
                  </a:lnTo>
                  <a:lnTo>
                    <a:pt x="147" y="1947"/>
                  </a:lnTo>
                  <a:lnTo>
                    <a:pt x="230" y="2051"/>
                  </a:lnTo>
                  <a:lnTo>
                    <a:pt x="230" y="2135"/>
                  </a:lnTo>
                  <a:lnTo>
                    <a:pt x="272" y="2261"/>
                  </a:lnTo>
                  <a:lnTo>
                    <a:pt x="230" y="2365"/>
                  </a:lnTo>
                  <a:lnTo>
                    <a:pt x="335" y="2616"/>
                  </a:lnTo>
                  <a:lnTo>
                    <a:pt x="419" y="2658"/>
                  </a:lnTo>
                  <a:lnTo>
                    <a:pt x="481" y="2742"/>
                  </a:lnTo>
                  <a:lnTo>
                    <a:pt x="481" y="3056"/>
                  </a:lnTo>
                  <a:lnTo>
                    <a:pt x="460" y="3097"/>
                  </a:lnTo>
                  <a:lnTo>
                    <a:pt x="523" y="3181"/>
                  </a:lnTo>
                  <a:lnTo>
                    <a:pt x="565" y="3139"/>
                  </a:lnTo>
                  <a:lnTo>
                    <a:pt x="649" y="3160"/>
                  </a:lnTo>
                  <a:lnTo>
                    <a:pt x="732" y="3097"/>
                  </a:lnTo>
                  <a:lnTo>
                    <a:pt x="963" y="3160"/>
                  </a:lnTo>
                  <a:lnTo>
                    <a:pt x="942" y="3202"/>
                  </a:lnTo>
                  <a:lnTo>
                    <a:pt x="1046" y="3307"/>
                  </a:lnTo>
                  <a:lnTo>
                    <a:pt x="1151" y="3307"/>
                  </a:lnTo>
                  <a:lnTo>
                    <a:pt x="1214" y="3390"/>
                  </a:lnTo>
                  <a:lnTo>
                    <a:pt x="1172" y="3495"/>
                  </a:lnTo>
                  <a:lnTo>
                    <a:pt x="1193" y="3579"/>
                  </a:lnTo>
                  <a:lnTo>
                    <a:pt x="1255" y="3600"/>
                  </a:lnTo>
                  <a:lnTo>
                    <a:pt x="1255" y="3704"/>
                  </a:lnTo>
                  <a:lnTo>
                    <a:pt x="1318" y="3725"/>
                  </a:lnTo>
                  <a:lnTo>
                    <a:pt x="1381" y="3683"/>
                  </a:lnTo>
                  <a:lnTo>
                    <a:pt x="1465" y="3683"/>
                  </a:lnTo>
                  <a:lnTo>
                    <a:pt x="1318" y="3516"/>
                  </a:lnTo>
                  <a:lnTo>
                    <a:pt x="1381" y="3474"/>
                  </a:lnTo>
                  <a:lnTo>
                    <a:pt x="1632" y="3621"/>
                  </a:lnTo>
                  <a:lnTo>
                    <a:pt x="1820" y="3600"/>
                  </a:lnTo>
                  <a:lnTo>
                    <a:pt x="1779" y="3704"/>
                  </a:lnTo>
                  <a:lnTo>
                    <a:pt x="1904" y="3809"/>
                  </a:lnTo>
                  <a:lnTo>
                    <a:pt x="2134" y="3767"/>
                  </a:lnTo>
                  <a:lnTo>
                    <a:pt x="2302" y="3809"/>
                  </a:lnTo>
                  <a:lnTo>
                    <a:pt x="2636" y="4081"/>
                  </a:lnTo>
                  <a:lnTo>
                    <a:pt x="2762" y="4248"/>
                  </a:lnTo>
                  <a:lnTo>
                    <a:pt x="2846" y="4248"/>
                  </a:lnTo>
                  <a:lnTo>
                    <a:pt x="2888" y="4206"/>
                  </a:lnTo>
                  <a:lnTo>
                    <a:pt x="3055" y="4206"/>
                  </a:lnTo>
                  <a:lnTo>
                    <a:pt x="3139" y="4290"/>
                  </a:lnTo>
                  <a:lnTo>
                    <a:pt x="3180" y="4437"/>
                  </a:lnTo>
                  <a:lnTo>
                    <a:pt x="3201" y="4458"/>
                  </a:lnTo>
                  <a:lnTo>
                    <a:pt x="3306" y="4437"/>
                  </a:lnTo>
                  <a:lnTo>
                    <a:pt x="3390" y="4332"/>
                  </a:lnTo>
                  <a:lnTo>
                    <a:pt x="3473" y="4311"/>
                  </a:lnTo>
                  <a:lnTo>
                    <a:pt x="3578" y="4332"/>
                  </a:lnTo>
                  <a:lnTo>
                    <a:pt x="3704" y="4332"/>
                  </a:lnTo>
                  <a:lnTo>
                    <a:pt x="3787" y="4395"/>
                  </a:lnTo>
                  <a:lnTo>
                    <a:pt x="3871" y="4311"/>
                  </a:lnTo>
                  <a:lnTo>
                    <a:pt x="3934" y="4290"/>
                  </a:lnTo>
                  <a:lnTo>
                    <a:pt x="4038" y="4332"/>
                  </a:lnTo>
                  <a:lnTo>
                    <a:pt x="4101" y="4311"/>
                  </a:lnTo>
                  <a:lnTo>
                    <a:pt x="4331" y="4311"/>
                  </a:lnTo>
                  <a:lnTo>
                    <a:pt x="4561" y="4437"/>
                  </a:lnTo>
                  <a:lnTo>
                    <a:pt x="4708" y="4458"/>
                  </a:lnTo>
                  <a:lnTo>
                    <a:pt x="4708" y="4290"/>
                  </a:lnTo>
                  <a:lnTo>
                    <a:pt x="4666" y="4123"/>
                  </a:lnTo>
                  <a:lnTo>
                    <a:pt x="5043" y="3725"/>
                  </a:lnTo>
                  <a:lnTo>
                    <a:pt x="5064" y="3558"/>
                  </a:lnTo>
                  <a:lnTo>
                    <a:pt x="5168" y="3474"/>
                  </a:lnTo>
                  <a:lnTo>
                    <a:pt x="5252" y="3474"/>
                  </a:lnTo>
                  <a:lnTo>
                    <a:pt x="5294" y="3286"/>
                  </a:lnTo>
                  <a:lnTo>
                    <a:pt x="5252" y="3202"/>
                  </a:lnTo>
                  <a:lnTo>
                    <a:pt x="5231" y="3139"/>
                  </a:lnTo>
                  <a:lnTo>
                    <a:pt x="5273" y="3056"/>
                  </a:lnTo>
                  <a:lnTo>
                    <a:pt x="5147" y="2972"/>
                  </a:lnTo>
                  <a:lnTo>
                    <a:pt x="5064" y="2825"/>
                  </a:lnTo>
                  <a:lnTo>
                    <a:pt x="5022" y="2742"/>
                  </a:lnTo>
                  <a:lnTo>
                    <a:pt x="4980" y="2470"/>
                  </a:lnTo>
                  <a:lnTo>
                    <a:pt x="5022" y="2365"/>
                  </a:lnTo>
                  <a:lnTo>
                    <a:pt x="5022" y="2323"/>
                  </a:lnTo>
                  <a:lnTo>
                    <a:pt x="4875" y="2135"/>
                  </a:lnTo>
                  <a:lnTo>
                    <a:pt x="4854" y="1947"/>
                  </a:lnTo>
                  <a:lnTo>
                    <a:pt x="4938" y="1821"/>
                  </a:lnTo>
                  <a:lnTo>
                    <a:pt x="5043" y="1779"/>
                  </a:lnTo>
                  <a:lnTo>
                    <a:pt x="5043" y="1403"/>
                  </a:lnTo>
                  <a:lnTo>
                    <a:pt x="4980" y="1361"/>
                  </a:lnTo>
                  <a:lnTo>
                    <a:pt x="4959" y="1214"/>
                  </a:lnTo>
                  <a:lnTo>
                    <a:pt x="4875" y="1089"/>
                  </a:lnTo>
                  <a:lnTo>
                    <a:pt x="4771" y="838"/>
                  </a:lnTo>
                  <a:lnTo>
                    <a:pt x="4750" y="775"/>
                  </a:lnTo>
                  <a:lnTo>
                    <a:pt x="4708" y="670"/>
                  </a:lnTo>
                  <a:lnTo>
                    <a:pt x="4708" y="545"/>
                  </a:lnTo>
                  <a:lnTo>
                    <a:pt x="4645" y="315"/>
                  </a:lnTo>
                  <a:lnTo>
                    <a:pt x="4561" y="315"/>
                  </a:lnTo>
                  <a:lnTo>
                    <a:pt x="4436" y="210"/>
                  </a:lnTo>
                  <a:lnTo>
                    <a:pt x="4310" y="231"/>
                  </a:lnTo>
                  <a:lnTo>
                    <a:pt x="3683" y="273"/>
                  </a:lnTo>
                  <a:lnTo>
                    <a:pt x="2950" y="231"/>
                  </a:lnTo>
                  <a:lnTo>
                    <a:pt x="2867" y="252"/>
                  </a:lnTo>
                  <a:lnTo>
                    <a:pt x="2678" y="440"/>
                  </a:lnTo>
                  <a:lnTo>
                    <a:pt x="2511" y="482"/>
                  </a:lnTo>
                  <a:lnTo>
                    <a:pt x="2469" y="440"/>
                  </a:lnTo>
                  <a:lnTo>
                    <a:pt x="2636" y="356"/>
                  </a:lnTo>
                  <a:lnTo>
                    <a:pt x="2783" y="210"/>
                  </a:lnTo>
                  <a:lnTo>
                    <a:pt x="2741" y="210"/>
                  </a:lnTo>
                  <a:lnTo>
                    <a:pt x="2616" y="315"/>
                  </a:lnTo>
                  <a:lnTo>
                    <a:pt x="2406" y="398"/>
                  </a:lnTo>
                  <a:lnTo>
                    <a:pt x="2134" y="356"/>
                  </a:lnTo>
                  <a:lnTo>
                    <a:pt x="2092" y="210"/>
                  </a:lnTo>
                  <a:lnTo>
                    <a:pt x="2134" y="126"/>
                  </a:lnTo>
                  <a:lnTo>
                    <a:pt x="2260" y="126"/>
                  </a:lnTo>
                  <a:lnTo>
                    <a:pt x="2323" y="168"/>
                  </a:lnTo>
                  <a:lnTo>
                    <a:pt x="2323" y="126"/>
                  </a:lnTo>
                  <a:lnTo>
                    <a:pt x="2155" y="43"/>
                  </a:lnTo>
                  <a:lnTo>
                    <a:pt x="188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556;p45">
              <a:extLst>
                <a:ext uri="{FF2B5EF4-FFF2-40B4-BE49-F238E27FC236}">
                  <a16:creationId xmlns:a16="http://schemas.microsoft.com/office/drawing/2014/main" id="{CB972B1F-D894-4CE6-B45C-9959F8CA5C6F}"/>
                </a:ext>
              </a:extLst>
            </p:cNvPr>
            <p:cNvSpPr/>
            <p:nvPr/>
          </p:nvSpPr>
          <p:spPr>
            <a:xfrm>
              <a:off x="3819089" y="2776036"/>
              <a:ext cx="50345" cy="20948"/>
            </a:xfrm>
            <a:custGeom>
              <a:avLst/>
              <a:gdLst/>
              <a:ahLst/>
              <a:cxnLst/>
              <a:rect l="l" t="t" r="r" b="b"/>
              <a:pathLst>
                <a:path w="4228" h="1842" extrusionOk="0">
                  <a:moveTo>
                    <a:pt x="1403" y="1"/>
                  </a:moveTo>
                  <a:lnTo>
                    <a:pt x="1319" y="63"/>
                  </a:lnTo>
                  <a:lnTo>
                    <a:pt x="1152" y="21"/>
                  </a:lnTo>
                  <a:lnTo>
                    <a:pt x="1152" y="126"/>
                  </a:lnTo>
                  <a:lnTo>
                    <a:pt x="1068" y="189"/>
                  </a:lnTo>
                  <a:lnTo>
                    <a:pt x="984" y="168"/>
                  </a:lnTo>
                  <a:lnTo>
                    <a:pt x="775" y="168"/>
                  </a:lnTo>
                  <a:lnTo>
                    <a:pt x="733" y="273"/>
                  </a:lnTo>
                  <a:lnTo>
                    <a:pt x="587" y="273"/>
                  </a:lnTo>
                  <a:lnTo>
                    <a:pt x="482" y="398"/>
                  </a:lnTo>
                  <a:lnTo>
                    <a:pt x="378" y="398"/>
                  </a:lnTo>
                  <a:lnTo>
                    <a:pt x="168" y="586"/>
                  </a:lnTo>
                  <a:lnTo>
                    <a:pt x="106" y="545"/>
                  </a:lnTo>
                  <a:lnTo>
                    <a:pt x="22" y="503"/>
                  </a:lnTo>
                  <a:lnTo>
                    <a:pt x="1" y="524"/>
                  </a:lnTo>
                  <a:lnTo>
                    <a:pt x="1" y="628"/>
                  </a:lnTo>
                  <a:lnTo>
                    <a:pt x="147" y="712"/>
                  </a:lnTo>
                  <a:lnTo>
                    <a:pt x="252" y="900"/>
                  </a:lnTo>
                  <a:lnTo>
                    <a:pt x="252" y="1047"/>
                  </a:lnTo>
                  <a:lnTo>
                    <a:pt x="273" y="1130"/>
                  </a:lnTo>
                  <a:lnTo>
                    <a:pt x="378" y="1172"/>
                  </a:lnTo>
                  <a:lnTo>
                    <a:pt x="587" y="1319"/>
                  </a:lnTo>
                  <a:lnTo>
                    <a:pt x="691" y="1382"/>
                  </a:lnTo>
                  <a:lnTo>
                    <a:pt x="942" y="1674"/>
                  </a:lnTo>
                  <a:lnTo>
                    <a:pt x="1005" y="1674"/>
                  </a:lnTo>
                  <a:lnTo>
                    <a:pt x="1298" y="1842"/>
                  </a:lnTo>
                  <a:lnTo>
                    <a:pt x="1361" y="1779"/>
                  </a:lnTo>
                  <a:lnTo>
                    <a:pt x="1507" y="1779"/>
                  </a:lnTo>
                  <a:lnTo>
                    <a:pt x="1528" y="1674"/>
                  </a:lnTo>
                  <a:lnTo>
                    <a:pt x="1591" y="1633"/>
                  </a:lnTo>
                  <a:lnTo>
                    <a:pt x="1633" y="1528"/>
                  </a:lnTo>
                  <a:lnTo>
                    <a:pt x="1738" y="1570"/>
                  </a:lnTo>
                  <a:lnTo>
                    <a:pt x="1947" y="1570"/>
                  </a:lnTo>
                  <a:lnTo>
                    <a:pt x="2114" y="1674"/>
                  </a:lnTo>
                  <a:lnTo>
                    <a:pt x="2261" y="1674"/>
                  </a:lnTo>
                  <a:lnTo>
                    <a:pt x="2428" y="1654"/>
                  </a:lnTo>
                  <a:lnTo>
                    <a:pt x="2512" y="1737"/>
                  </a:lnTo>
                  <a:lnTo>
                    <a:pt x="2742" y="1779"/>
                  </a:lnTo>
                  <a:lnTo>
                    <a:pt x="2763" y="1779"/>
                  </a:lnTo>
                  <a:lnTo>
                    <a:pt x="2888" y="1695"/>
                  </a:lnTo>
                  <a:lnTo>
                    <a:pt x="3035" y="1674"/>
                  </a:lnTo>
                  <a:lnTo>
                    <a:pt x="3077" y="1737"/>
                  </a:lnTo>
                  <a:lnTo>
                    <a:pt x="3307" y="1654"/>
                  </a:lnTo>
                  <a:lnTo>
                    <a:pt x="3516" y="1633"/>
                  </a:lnTo>
                  <a:lnTo>
                    <a:pt x="3683" y="1465"/>
                  </a:lnTo>
                  <a:lnTo>
                    <a:pt x="3830" y="1444"/>
                  </a:lnTo>
                  <a:lnTo>
                    <a:pt x="3976" y="1340"/>
                  </a:lnTo>
                  <a:lnTo>
                    <a:pt x="4227" y="1361"/>
                  </a:lnTo>
                  <a:lnTo>
                    <a:pt x="4186" y="1214"/>
                  </a:lnTo>
                  <a:lnTo>
                    <a:pt x="4102" y="1130"/>
                  </a:lnTo>
                  <a:lnTo>
                    <a:pt x="3935" y="1130"/>
                  </a:lnTo>
                  <a:lnTo>
                    <a:pt x="3893" y="1172"/>
                  </a:lnTo>
                  <a:lnTo>
                    <a:pt x="3809" y="1172"/>
                  </a:lnTo>
                  <a:lnTo>
                    <a:pt x="3683" y="1005"/>
                  </a:lnTo>
                  <a:lnTo>
                    <a:pt x="3349" y="733"/>
                  </a:lnTo>
                  <a:lnTo>
                    <a:pt x="3181" y="691"/>
                  </a:lnTo>
                  <a:lnTo>
                    <a:pt x="2951" y="733"/>
                  </a:lnTo>
                  <a:lnTo>
                    <a:pt x="2826" y="628"/>
                  </a:lnTo>
                  <a:lnTo>
                    <a:pt x="2867" y="524"/>
                  </a:lnTo>
                  <a:lnTo>
                    <a:pt x="2679" y="545"/>
                  </a:lnTo>
                  <a:lnTo>
                    <a:pt x="2428" y="398"/>
                  </a:lnTo>
                  <a:lnTo>
                    <a:pt x="2365" y="440"/>
                  </a:lnTo>
                  <a:lnTo>
                    <a:pt x="2512" y="607"/>
                  </a:lnTo>
                  <a:lnTo>
                    <a:pt x="2428" y="607"/>
                  </a:lnTo>
                  <a:lnTo>
                    <a:pt x="2365" y="649"/>
                  </a:lnTo>
                  <a:lnTo>
                    <a:pt x="2302" y="628"/>
                  </a:lnTo>
                  <a:lnTo>
                    <a:pt x="2302" y="524"/>
                  </a:lnTo>
                  <a:lnTo>
                    <a:pt x="2240" y="503"/>
                  </a:lnTo>
                  <a:lnTo>
                    <a:pt x="2219" y="419"/>
                  </a:lnTo>
                  <a:lnTo>
                    <a:pt x="2261" y="314"/>
                  </a:lnTo>
                  <a:lnTo>
                    <a:pt x="2198" y="231"/>
                  </a:lnTo>
                  <a:lnTo>
                    <a:pt x="2093" y="231"/>
                  </a:lnTo>
                  <a:lnTo>
                    <a:pt x="1989" y="126"/>
                  </a:lnTo>
                  <a:lnTo>
                    <a:pt x="2010" y="84"/>
                  </a:lnTo>
                  <a:lnTo>
                    <a:pt x="1779" y="21"/>
                  </a:lnTo>
                  <a:lnTo>
                    <a:pt x="1696" y="84"/>
                  </a:lnTo>
                  <a:lnTo>
                    <a:pt x="1612" y="63"/>
                  </a:lnTo>
                  <a:lnTo>
                    <a:pt x="1570" y="105"/>
                  </a:lnTo>
                  <a:lnTo>
                    <a:pt x="1507" y="21"/>
                  </a:lnTo>
                  <a:lnTo>
                    <a:pt x="1486" y="63"/>
                  </a:lnTo>
                  <a:lnTo>
                    <a:pt x="140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557;p45">
              <a:extLst>
                <a:ext uri="{FF2B5EF4-FFF2-40B4-BE49-F238E27FC236}">
                  <a16:creationId xmlns:a16="http://schemas.microsoft.com/office/drawing/2014/main" id="{E4C4C2C3-2EE2-430D-BA53-E705A68968F9}"/>
                </a:ext>
              </a:extLst>
            </p:cNvPr>
            <p:cNvSpPr/>
            <p:nvPr/>
          </p:nvSpPr>
          <p:spPr>
            <a:xfrm>
              <a:off x="3779972" y="2741293"/>
              <a:ext cx="57323" cy="65449"/>
            </a:xfrm>
            <a:custGeom>
              <a:avLst/>
              <a:gdLst/>
              <a:ahLst/>
              <a:cxnLst/>
              <a:rect l="l" t="t" r="r" b="b"/>
              <a:pathLst>
                <a:path w="4814" h="5755" extrusionOk="0">
                  <a:moveTo>
                    <a:pt x="1340" y="1"/>
                  </a:moveTo>
                  <a:lnTo>
                    <a:pt x="1340" y="22"/>
                  </a:lnTo>
                  <a:lnTo>
                    <a:pt x="1340" y="126"/>
                  </a:lnTo>
                  <a:lnTo>
                    <a:pt x="1424" y="189"/>
                  </a:lnTo>
                  <a:lnTo>
                    <a:pt x="1466" y="189"/>
                  </a:lnTo>
                  <a:lnTo>
                    <a:pt x="1466" y="252"/>
                  </a:lnTo>
                  <a:lnTo>
                    <a:pt x="1612" y="377"/>
                  </a:lnTo>
                  <a:lnTo>
                    <a:pt x="1507" y="419"/>
                  </a:lnTo>
                  <a:lnTo>
                    <a:pt x="1403" y="419"/>
                  </a:lnTo>
                  <a:lnTo>
                    <a:pt x="1403" y="524"/>
                  </a:lnTo>
                  <a:lnTo>
                    <a:pt x="1507" y="461"/>
                  </a:lnTo>
                  <a:lnTo>
                    <a:pt x="1507" y="628"/>
                  </a:lnTo>
                  <a:lnTo>
                    <a:pt x="1612" y="670"/>
                  </a:lnTo>
                  <a:lnTo>
                    <a:pt x="1528" y="754"/>
                  </a:lnTo>
                  <a:lnTo>
                    <a:pt x="1528" y="838"/>
                  </a:lnTo>
                  <a:lnTo>
                    <a:pt x="1612" y="880"/>
                  </a:lnTo>
                  <a:lnTo>
                    <a:pt x="1738" y="880"/>
                  </a:lnTo>
                  <a:lnTo>
                    <a:pt x="1926" y="1068"/>
                  </a:lnTo>
                  <a:lnTo>
                    <a:pt x="2156" y="1172"/>
                  </a:lnTo>
                  <a:lnTo>
                    <a:pt x="1926" y="1131"/>
                  </a:lnTo>
                  <a:lnTo>
                    <a:pt x="1738" y="942"/>
                  </a:lnTo>
                  <a:lnTo>
                    <a:pt x="1612" y="963"/>
                  </a:lnTo>
                  <a:lnTo>
                    <a:pt x="1507" y="942"/>
                  </a:lnTo>
                  <a:lnTo>
                    <a:pt x="1424" y="942"/>
                  </a:lnTo>
                  <a:lnTo>
                    <a:pt x="1340" y="1068"/>
                  </a:lnTo>
                  <a:lnTo>
                    <a:pt x="1361" y="1152"/>
                  </a:lnTo>
                  <a:lnTo>
                    <a:pt x="1361" y="1340"/>
                  </a:lnTo>
                  <a:lnTo>
                    <a:pt x="1424" y="1444"/>
                  </a:lnTo>
                  <a:lnTo>
                    <a:pt x="1298" y="1277"/>
                  </a:lnTo>
                  <a:lnTo>
                    <a:pt x="1319" y="1152"/>
                  </a:lnTo>
                  <a:lnTo>
                    <a:pt x="1235" y="1068"/>
                  </a:lnTo>
                  <a:lnTo>
                    <a:pt x="1194" y="1089"/>
                  </a:lnTo>
                  <a:lnTo>
                    <a:pt x="1194" y="1172"/>
                  </a:lnTo>
                  <a:lnTo>
                    <a:pt x="1235" y="1277"/>
                  </a:lnTo>
                  <a:lnTo>
                    <a:pt x="1152" y="1361"/>
                  </a:lnTo>
                  <a:lnTo>
                    <a:pt x="1089" y="1235"/>
                  </a:lnTo>
                  <a:lnTo>
                    <a:pt x="1089" y="1089"/>
                  </a:lnTo>
                  <a:lnTo>
                    <a:pt x="942" y="1026"/>
                  </a:lnTo>
                  <a:lnTo>
                    <a:pt x="880" y="1047"/>
                  </a:lnTo>
                  <a:lnTo>
                    <a:pt x="608" y="1131"/>
                  </a:lnTo>
                  <a:lnTo>
                    <a:pt x="587" y="1235"/>
                  </a:lnTo>
                  <a:lnTo>
                    <a:pt x="629" y="1340"/>
                  </a:lnTo>
                  <a:lnTo>
                    <a:pt x="775" y="1361"/>
                  </a:lnTo>
                  <a:lnTo>
                    <a:pt x="796" y="1465"/>
                  </a:lnTo>
                  <a:lnTo>
                    <a:pt x="796" y="1486"/>
                  </a:lnTo>
                  <a:lnTo>
                    <a:pt x="733" y="1507"/>
                  </a:lnTo>
                  <a:lnTo>
                    <a:pt x="733" y="1591"/>
                  </a:lnTo>
                  <a:lnTo>
                    <a:pt x="691" y="1696"/>
                  </a:lnTo>
                  <a:lnTo>
                    <a:pt x="691" y="1800"/>
                  </a:lnTo>
                  <a:lnTo>
                    <a:pt x="608" y="1863"/>
                  </a:lnTo>
                  <a:lnTo>
                    <a:pt x="503" y="1800"/>
                  </a:lnTo>
                  <a:lnTo>
                    <a:pt x="461" y="1926"/>
                  </a:lnTo>
                  <a:lnTo>
                    <a:pt x="482" y="1988"/>
                  </a:lnTo>
                  <a:lnTo>
                    <a:pt x="608" y="1988"/>
                  </a:lnTo>
                  <a:lnTo>
                    <a:pt x="670" y="2030"/>
                  </a:lnTo>
                  <a:lnTo>
                    <a:pt x="629" y="2114"/>
                  </a:lnTo>
                  <a:lnTo>
                    <a:pt x="608" y="2240"/>
                  </a:lnTo>
                  <a:lnTo>
                    <a:pt x="524" y="2302"/>
                  </a:lnTo>
                  <a:lnTo>
                    <a:pt x="608" y="2407"/>
                  </a:lnTo>
                  <a:lnTo>
                    <a:pt x="524" y="2449"/>
                  </a:lnTo>
                  <a:lnTo>
                    <a:pt x="378" y="2407"/>
                  </a:lnTo>
                  <a:lnTo>
                    <a:pt x="210" y="2449"/>
                  </a:lnTo>
                  <a:lnTo>
                    <a:pt x="168" y="2553"/>
                  </a:lnTo>
                  <a:lnTo>
                    <a:pt x="85" y="2658"/>
                  </a:lnTo>
                  <a:lnTo>
                    <a:pt x="105" y="2825"/>
                  </a:lnTo>
                  <a:lnTo>
                    <a:pt x="85" y="3035"/>
                  </a:lnTo>
                  <a:lnTo>
                    <a:pt x="43" y="3139"/>
                  </a:lnTo>
                  <a:lnTo>
                    <a:pt x="43" y="3160"/>
                  </a:lnTo>
                  <a:lnTo>
                    <a:pt x="1" y="3244"/>
                  </a:lnTo>
                  <a:lnTo>
                    <a:pt x="85" y="3432"/>
                  </a:lnTo>
                  <a:lnTo>
                    <a:pt x="85" y="3474"/>
                  </a:lnTo>
                  <a:lnTo>
                    <a:pt x="168" y="3579"/>
                  </a:lnTo>
                  <a:lnTo>
                    <a:pt x="85" y="3746"/>
                  </a:lnTo>
                  <a:lnTo>
                    <a:pt x="147" y="3746"/>
                  </a:lnTo>
                  <a:lnTo>
                    <a:pt x="273" y="3913"/>
                  </a:lnTo>
                  <a:lnTo>
                    <a:pt x="294" y="4060"/>
                  </a:lnTo>
                  <a:lnTo>
                    <a:pt x="357" y="4102"/>
                  </a:lnTo>
                  <a:lnTo>
                    <a:pt x="357" y="4290"/>
                  </a:lnTo>
                  <a:lnTo>
                    <a:pt x="461" y="4374"/>
                  </a:lnTo>
                  <a:lnTo>
                    <a:pt x="461" y="4437"/>
                  </a:lnTo>
                  <a:lnTo>
                    <a:pt x="566" y="4520"/>
                  </a:lnTo>
                  <a:lnTo>
                    <a:pt x="629" y="4478"/>
                  </a:lnTo>
                  <a:lnTo>
                    <a:pt x="733" y="4478"/>
                  </a:lnTo>
                  <a:lnTo>
                    <a:pt x="817" y="4520"/>
                  </a:lnTo>
                  <a:lnTo>
                    <a:pt x="922" y="4478"/>
                  </a:lnTo>
                  <a:lnTo>
                    <a:pt x="1047" y="4541"/>
                  </a:lnTo>
                  <a:lnTo>
                    <a:pt x="1152" y="4541"/>
                  </a:lnTo>
                  <a:lnTo>
                    <a:pt x="1298" y="4625"/>
                  </a:lnTo>
                  <a:lnTo>
                    <a:pt x="1152" y="4750"/>
                  </a:lnTo>
                  <a:lnTo>
                    <a:pt x="1089" y="4918"/>
                  </a:lnTo>
                  <a:lnTo>
                    <a:pt x="1089" y="5022"/>
                  </a:lnTo>
                  <a:lnTo>
                    <a:pt x="1005" y="5106"/>
                  </a:lnTo>
                  <a:lnTo>
                    <a:pt x="942" y="5273"/>
                  </a:lnTo>
                  <a:lnTo>
                    <a:pt x="942" y="5441"/>
                  </a:lnTo>
                  <a:lnTo>
                    <a:pt x="1047" y="5525"/>
                  </a:lnTo>
                  <a:lnTo>
                    <a:pt x="1110" y="5629"/>
                  </a:lnTo>
                  <a:lnTo>
                    <a:pt x="1214" y="5650"/>
                  </a:lnTo>
                  <a:lnTo>
                    <a:pt x="1319" y="5587"/>
                  </a:lnTo>
                  <a:lnTo>
                    <a:pt x="1445" y="5650"/>
                  </a:lnTo>
                  <a:lnTo>
                    <a:pt x="1507" y="5566"/>
                  </a:lnTo>
                  <a:lnTo>
                    <a:pt x="1466" y="5525"/>
                  </a:lnTo>
                  <a:lnTo>
                    <a:pt x="1612" y="5462"/>
                  </a:lnTo>
                  <a:lnTo>
                    <a:pt x="1633" y="5566"/>
                  </a:lnTo>
                  <a:lnTo>
                    <a:pt x="1717" y="5587"/>
                  </a:lnTo>
                  <a:lnTo>
                    <a:pt x="1758" y="5545"/>
                  </a:lnTo>
                  <a:lnTo>
                    <a:pt x="1842" y="5545"/>
                  </a:lnTo>
                  <a:lnTo>
                    <a:pt x="1989" y="5671"/>
                  </a:lnTo>
                  <a:lnTo>
                    <a:pt x="2072" y="5692"/>
                  </a:lnTo>
                  <a:lnTo>
                    <a:pt x="2093" y="5692"/>
                  </a:lnTo>
                  <a:lnTo>
                    <a:pt x="2156" y="5671"/>
                  </a:lnTo>
                  <a:lnTo>
                    <a:pt x="2261" y="5629"/>
                  </a:lnTo>
                  <a:lnTo>
                    <a:pt x="2344" y="5734"/>
                  </a:lnTo>
                  <a:lnTo>
                    <a:pt x="2491" y="5755"/>
                  </a:lnTo>
                  <a:lnTo>
                    <a:pt x="2512" y="5692"/>
                  </a:lnTo>
                  <a:lnTo>
                    <a:pt x="2512" y="5629"/>
                  </a:lnTo>
                  <a:lnTo>
                    <a:pt x="2826" y="5629"/>
                  </a:lnTo>
                  <a:lnTo>
                    <a:pt x="2909" y="5692"/>
                  </a:lnTo>
                  <a:lnTo>
                    <a:pt x="3014" y="5671"/>
                  </a:lnTo>
                  <a:lnTo>
                    <a:pt x="3098" y="5692"/>
                  </a:lnTo>
                  <a:lnTo>
                    <a:pt x="3202" y="5671"/>
                  </a:lnTo>
                  <a:lnTo>
                    <a:pt x="3391" y="5545"/>
                  </a:lnTo>
                  <a:lnTo>
                    <a:pt x="3453" y="5545"/>
                  </a:lnTo>
                  <a:lnTo>
                    <a:pt x="3600" y="5566"/>
                  </a:lnTo>
                  <a:lnTo>
                    <a:pt x="3725" y="5545"/>
                  </a:lnTo>
                  <a:lnTo>
                    <a:pt x="3851" y="5629"/>
                  </a:lnTo>
                  <a:lnTo>
                    <a:pt x="3935" y="5566"/>
                  </a:lnTo>
                  <a:lnTo>
                    <a:pt x="3914" y="5462"/>
                  </a:lnTo>
                  <a:lnTo>
                    <a:pt x="3746" y="5378"/>
                  </a:lnTo>
                  <a:lnTo>
                    <a:pt x="3746" y="5315"/>
                  </a:lnTo>
                  <a:lnTo>
                    <a:pt x="3914" y="5127"/>
                  </a:lnTo>
                  <a:lnTo>
                    <a:pt x="4039" y="5043"/>
                  </a:lnTo>
                  <a:lnTo>
                    <a:pt x="4123" y="4939"/>
                  </a:lnTo>
                  <a:lnTo>
                    <a:pt x="4186" y="4939"/>
                  </a:lnTo>
                  <a:lnTo>
                    <a:pt x="4186" y="4834"/>
                  </a:lnTo>
                  <a:lnTo>
                    <a:pt x="4227" y="4729"/>
                  </a:lnTo>
                  <a:lnTo>
                    <a:pt x="3976" y="4437"/>
                  </a:lnTo>
                  <a:lnTo>
                    <a:pt x="3872" y="4374"/>
                  </a:lnTo>
                  <a:lnTo>
                    <a:pt x="3663" y="4227"/>
                  </a:lnTo>
                  <a:lnTo>
                    <a:pt x="3558" y="4185"/>
                  </a:lnTo>
                  <a:lnTo>
                    <a:pt x="3537" y="4102"/>
                  </a:lnTo>
                  <a:lnTo>
                    <a:pt x="3537" y="3955"/>
                  </a:lnTo>
                  <a:lnTo>
                    <a:pt x="3432" y="3767"/>
                  </a:lnTo>
                  <a:lnTo>
                    <a:pt x="3286" y="3683"/>
                  </a:lnTo>
                  <a:lnTo>
                    <a:pt x="3286" y="3579"/>
                  </a:lnTo>
                  <a:lnTo>
                    <a:pt x="3307" y="3558"/>
                  </a:lnTo>
                  <a:lnTo>
                    <a:pt x="3391" y="3600"/>
                  </a:lnTo>
                  <a:lnTo>
                    <a:pt x="3453" y="3641"/>
                  </a:lnTo>
                  <a:lnTo>
                    <a:pt x="3663" y="3453"/>
                  </a:lnTo>
                  <a:lnTo>
                    <a:pt x="3767" y="3453"/>
                  </a:lnTo>
                  <a:lnTo>
                    <a:pt x="3872" y="3328"/>
                  </a:lnTo>
                  <a:lnTo>
                    <a:pt x="4018" y="3328"/>
                  </a:lnTo>
                  <a:lnTo>
                    <a:pt x="4060" y="3223"/>
                  </a:lnTo>
                  <a:lnTo>
                    <a:pt x="4269" y="3223"/>
                  </a:lnTo>
                  <a:lnTo>
                    <a:pt x="4353" y="3244"/>
                  </a:lnTo>
                  <a:lnTo>
                    <a:pt x="4437" y="3181"/>
                  </a:lnTo>
                  <a:lnTo>
                    <a:pt x="4437" y="3076"/>
                  </a:lnTo>
                  <a:lnTo>
                    <a:pt x="4604" y="3118"/>
                  </a:lnTo>
                  <a:lnTo>
                    <a:pt x="4688" y="3056"/>
                  </a:lnTo>
                  <a:lnTo>
                    <a:pt x="4771" y="3118"/>
                  </a:lnTo>
                  <a:lnTo>
                    <a:pt x="4792" y="3076"/>
                  </a:lnTo>
                  <a:lnTo>
                    <a:pt x="4813" y="3035"/>
                  </a:lnTo>
                  <a:lnTo>
                    <a:pt x="4813" y="2721"/>
                  </a:lnTo>
                  <a:lnTo>
                    <a:pt x="4751" y="2637"/>
                  </a:lnTo>
                  <a:lnTo>
                    <a:pt x="4667" y="2595"/>
                  </a:lnTo>
                  <a:lnTo>
                    <a:pt x="4562" y="2344"/>
                  </a:lnTo>
                  <a:lnTo>
                    <a:pt x="4604" y="2240"/>
                  </a:lnTo>
                  <a:lnTo>
                    <a:pt x="4562" y="2114"/>
                  </a:lnTo>
                  <a:lnTo>
                    <a:pt x="4562" y="2030"/>
                  </a:lnTo>
                  <a:lnTo>
                    <a:pt x="4479" y="1926"/>
                  </a:lnTo>
                  <a:lnTo>
                    <a:pt x="4499" y="1821"/>
                  </a:lnTo>
                  <a:lnTo>
                    <a:pt x="4332" y="1612"/>
                  </a:lnTo>
                  <a:lnTo>
                    <a:pt x="4332" y="1549"/>
                  </a:lnTo>
                  <a:lnTo>
                    <a:pt x="4479" y="1465"/>
                  </a:lnTo>
                  <a:lnTo>
                    <a:pt x="4499" y="1277"/>
                  </a:lnTo>
                  <a:lnTo>
                    <a:pt x="4458" y="1026"/>
                  </a:lnTo>
                  <a:lnTo>
                    <a:pt x="4353" y="1026"/>
                  </a:lnTo>
                  <a:lnTo>
                    <a:pt x="4269" y="963"/>
                  </a:lnTo>
                  <a:lnTo>
                    <a:pt x="4165" y="963"/>
                  </a:lnTo>
                  <a:lnTo>
                    <a:pt x="4060" y="880"/>
                  </a:lnTo>
                  <a:lnTo>
                    <a:pt x="4081" y="775"/>
                  </a:lnTo>
                  <a:lnTo>
                    <a:pt x="4039" y="670"/>
                  </a:lnTo>
                  <a:lnTo>
                    <a:pt x="3914" y="712"/>
                  </a:lnTo>
                  <a:lnTo>
                    <a:pt x="3767" y="545"/>
                  </a:lnTo>
                  <a:lnTo>
                    <a:pt x="3663" y="545"/>
                  </a:lnTo>
                  <a:lnTo>
                    <a:pt x="3621" y="461"/>
                  </a:lnTo>
                  <a:lnTo>
                    <a:pt x="3558" y="503"/>
                  </a:lnTo>
                  <a:lnTo>
                    <a:pt x="3432" y="524"/>
                  </a:lnTo>
                  <a:lnTo>
                    <a:pt x="3328" y="608"/>
                  </a:lnTo>
                  <a:lnTo>
                    <a:pt x="3286" y="545"/>
                  </a:lnTo>
                  <a:lnTo>
                    <a:pt x="3349" y="503"/>
                  </a:lnTo>
                  <a:lnTo>
                    <a:pt x="3349" y="524"/>
                  </a:lnTo>
                  <a:lnTo>
                    <a:pt x="3411" y="461"/>
                  </a:lnTo>
                  <a:lnTo>
                    <a:pt x="3516" y="419"/>
                  </a:lnTo>
                  <a:lnTo>
                    <a:pt x="3391" y="419"/>
                  </a:lnTo>
                  <a:lnTo>
                    <a:pt x="3328" y="440"/>
                  </a:lnTo>
                  <a:lnTo>
                    <a:pt x="3307" y="503"/>
                  </a:lnTo>
                  <a:lnTo>
                    <a:pt x="3202" y="545"/>
                  </a:lnTo>
                  <a:lnTo>
                    <a:pt x="3202" y="608"/>
                  </a:lnTo>
                  <a:lnTo>
                    <a:pt x="2993" y="628"/>
                  </a:lnTo>
                  <a:lnTo>
                    <a:pt x="2909" y="733"/>
                  </a:lnTo>
                  <a:lnTo>
                    <a:pt x="2888" y="838"/>
                  </a:lnTo>
                  <a:lnTo>
                    <a:pt x="2763" y="838"/>
                  </a:lnTo>
                  <a:lnTo>
                    <a:pt x="2721" y="775"/>
                  </a:lnTo>
                  <a:lnTo>
                    <a:pt x="2616" y="754"/>
                  </a:lnTo>
                  <a:lnTo>
                    <a:pt x="2574" y="775"/>
                  </a:lnTo>
                  <a:lnTo>
                    <a:pt x="2407" y="733"/>
                  </a:lnTo>
                  <a:lnTo>
                    <a:pt x="2512" y="670"/>
                  </a:lnTo>
                  <a:lnTo>
                    <a:pt x="2595" y="670"/>
                  </a:lnTo>
                  <a:lnTo>
                    <a:pt x="2679" y="608"/>
                  </a:lnTo>
                  <a:lnTo>
                    <a:pt x="2679" y="503"/>
                  </a:lnTo>
                  <a:lnTo>
                    <a:pt x="2616" y="461"/>
                  </a:lnTo>
                  <a:lnTo>
                    <a:pt x="2512" y="545"/>
                  </a:lnTo>
                  <a:lnTo>
                    <a:pt x="2491" y="566"/>
                  </a:lnTo>
                  <a:lnTo>
                    <a:pt x="2365" y="461"/>
                  </a:lnTo>
                  <a:lnTo>
                    <a:pt x="2302" y="419"/>
                  </a:lnTo>
                  <a:lnTo>
                    <a:pt x="2261" y="440"/>
                  </a:lnTo>
                  <a:lnTo>
                    <a:pt x="2240" y="524"/>
                  </a:lnTo>
                  <a:lnTo>
                    <a:pt x="2135" y="566"/>
                  </a:lnTo>
                  <a:lnTo>
                    <a:pt x="2093" y="461"/>
                  </a:lnTo>
                  <a:lnTo>
                    <a:pt x="2030" y="440"/>
                  </a:lnTo>
                  <a:lnTo>
                    <a:pt x="1968" y="377"/>
                  </a:lnTo>
                  <a:lnTo>
                    <a:pt x="2051" y="335"/>
                  </a:lnTo>
                  <a:lnTo>
                    <a:pt x="2093" y="210"/>
                  </a:lnTo>
                  <a:lnTo>
                    <a:pt x="1989" y="189"/>
                  </a:lnTo>
                  <a:lnTo>
                    <a:pt x="1863" y="84"/>
                  </a:lnTo>
                  <a:lnTo>
                    <a:pt x="1758" y="84"/>
                  </a:lnTo>
                  <a:lnTo>
                    <a:pt x="1717" y="43"/>
                  </a:lnTo>
                  <a:lnTo>
                    <a:pt x="150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558;p45">
              <a:extLst>
                <a:ext uri="{FF2B5EF4-FFF2-40B4-BE49-F238E27FC236}">
                  <a16:creationId xmlns:a16="http://schemas.microsoft.com/office/drawing/2014/main" id="{06CCD07E-CBB4-46BB-8FE8-E7FEA5E27496}"/>
                </a:ext>
              </a:extLst>
            </p:cNvPr>
            <p:cNvSpPr/>
            <p:nvPr/>
          </p:nvSpPr>
          <p:spPr>
            <a:xfrm>
              <a:off x="3764778" y="2755577"/>
              <a:ext cx="24672" cy="21426"/>
            </a:xfrm>
            <a:custGeom>
              <a:avLst/>
              <a:gdLst/>
              <a:ahLst/>
              <a:cxnLst/>
              <a:rect l="l" t="t" r="r" b="b"/>
              <a:pathLst>
                <a:path w="2072" h="1884" extrusionOk="0">
                  <a:moveTo>
                    <a:pt x="1695" y="0"/>
                  </a:moveTo>
                  <a:lnTo>
                    <a:pt x="1549" y="21"/>
                  </a:lnTo>
                  <a:lnTo>
                    <a:pt x="1444" y="126"/>
                  </a:lnTo>
                  <a:lnTo>
                    <a:pt x="1340" y="84"/>
                  </a:lnTo>
                  <a:lnTo>
                    <a:pt x="1277" y="126"/>
                  </a:lnTo>
                  <a:lnTo>
                    <a:pt x="1130" y="126"/>
                  </a:lnTo>
                  <a:lnTo>
                    <a:pt x="1005" y="251"/>
                  </a:lnTo>
                  <a:lnTo>
                    <a:pt x="796" y="398"/>
                  </a:lnTo>
                  <a:lnTo>
                    <a:pt x="754" y="335"/>
                  </a:lnTo>
                  <a:lnTo>
                    <a:pt x="628" y="398"/>
                  </a:lnTo>
                  <a:lnTo>
                    <a:pt x="628" y="544"/>
                  </a:lnTo>
                  <a:lnTo>
                    <a:pt x="524" y="628"/>
                  </a:lnTo>
                  <a:lnTo>
                    <a:pt x="545" y="753"/>
                  </a:lnTo>
                  <a:lnTo>
                    <a:pt x="524" y="879"/>
                  </a:lnTo>
                  <a:lnTo>
                    <a:pt x="482" y="984"/>
                  </a:lnTo>
                  <a:lnTo>
                    <a:pt x="440" y="1046"/>
                  </a:lnTo>
                  <a:lnTo>
                    <a:pt x="335" y="1130"/>
                  </a:lnTo>
                  <a:lnTo>
                    <a:pt x="335" y="1193"/>
                  </a:lnTo>
                  <a:lnTo>
                    <a:pt x="482" y="1339"/>
                  </a:lnTo>
                  <a:lnTo>
                    <a:pt x="607" y="1360"/>
                  </a:lnTo>
                  <a:lnTo>
                    <a:pt x="482" y="1360"/>
                  </a:lnTo>
                  <a:lnTo>
                    <a:pt x="419" y="1402"/>
                  </a:lnTo>
                  <a:lnTo>
                    <a:pt x="377" y="1444"/>
                  </a:lnTo>
                  <a:lnTo>
                    <a:pt x="419" y="1507"/>
                  </a:lnTo>
                  <a:lnTo>
                    <a:pt x="503" y="1507"/>
                  </a:lnTo>
                  <a:lnTo>
                    <a:pt x="503" y="1569"/>
                  </a:lnTo>
                  <a:lnTo>
                    <a:pt x="398" y="1569"/>
                  </a:lnTo>
                  <a:lnTo>
                    <a:pt x="293" y="1486"/>
                  </a:lnTo>
                  <a:lnTo>
                    <a:pt x="189" y="1444"/>
                  </a:lnTo>
                  <a:lnTo>
                    <a:pt x="105" y="1465"/>
                  </a:lnTo>
                  <a:lnTo>
                    <a:pt x="126" y="1507"/>
                  </a:lnTo>
                  <a:lnTo>
                    <a:pt x="210" y="1548"/>
                  </a:lnTo>
                  <a:lnTo>
                    <a:pt x="314" y="1611"/>
                  </a:lnTo>
                  <a:lnTo>
                    <a:pt x="335" y="1590"/>
                  </a:lnTo>
                  <a:lnTo>
                    <a:pt x="440" y="1674"/>
                  </a:lnTo>
                  <a:lnTo>
                    <a:pt x="335" y="1611"/>
                  </a:lnTo>
                  <a:lnTo>
                    <a:pt x="273" y="1653"/>
                  </a:lnTo>
                  <a:lnTo>
                    <a:pt x="105" y="1590"/>
                  </a:lnTo>
                  <a:lnTo>
                    <a:pt x="1" y="1590"/>
                  </a:lnTo>
                  <a:lnTo>
                    <a:pt x="84" y="1611"/>
                  </a:lnTo>
                  <a:lnTo>
                    <a:pt x="126" y="1695"/>
                  </a:lnTo>
                  <a:lnTo>
                    <a:pt x="210" y="1695"/>
                  </a:lnTo>
                  <a:lnTo>
                    <a:pt x="293" y="1758"/>
                  </a:lnTo>
                  <a:lnTo>
                    <a:pt x="335" y="1695"/>
                  </a:lnTo>
                  <a:lnTo>
                    <a:pt x="440" y="1674"/>
                  </a:lnTo>
                  <a:lnTo>
                    <a:pt x="482" y="1653"/>
                  </a:lnTo>
                  <a:lnTo>
                    <a:pt x="545" y="1653"/>
                  </a:lnTo>
                  <a:lnTo>
                    <a:pt x="586" y="1548"/>
                  </a:lnTo>
                  <a:lnTo>
                    <a:pt x="796" y="1548"/>
                  </a:lnTo>
                  <a:lnTo>
                    <a:pt x="837" y="1611"/>
                  </a:lnTo>
                  <a:lnTo>
                    <a:pt x="942" y="1611"/>
                  </a:lnTo>
                  <a:lnTo>
                    <a:pt x="1005" y="1695"/>
                  </a:lnTo>
                  <a:lnTo>
                    <a:pt x="1151" y="1695"/>
                  </a:lnTo>
                  <a:lnTo>
                    <a:pt x="1214" y="1779"/>
                  </a:lnTo>
                  <a:lnTo>
                    <a:pt x="1214" y="1862"/>
                  </a:lnTo>
                  <a:lnTo>
                    <a:pt x="1319" y="1883"/>
                  </a:lnTo>
                  <a:lnTo>
                    <a:pt x="1361" y="1779"/>
                  </a:lnTo>
                  <a:lnTo>
                    <a:pt x="1381" y="1569"/>
                  </a:lnTo>
                  <a:lnTo>
                    <a:pt x="1361" y="1402"/>
                  </a:lnTo>
                  <a:lnTo>
                    <a:pt x="1444" y="1297"/>
                  </a:lnTo>
                  <a:lnTo>
                    <a:pt x="1486" y="1193"/>
                  </a:lnTo>
                  <a:lnTo>
                    <a:pt x="1654" y="1151"/>
                  </a:lnTo>
                  <a:lnTo>
                    <a:pt x="1800" y="1193"/>
                  </a:lnTo>
                  <a:lnTo>
                    <a:pt x="1884" y="1151"/>
                  </a:lnTo>
                  <a:lnTo>
                    <a:pt x="1800" y="1046"/>
                  </a:lnTo>
                  <a:lnTo>
                    <a:pt x="1884" y="984"/>
                  </a:lnTo>
                  <a:lnTo>
                    <a:pt x="1905" y="858"/>
                  </a:lnTo>
                  <a:lnTo>
                    <a:pt x="1946" y="774"/>
                  </a:lnTo>
                  <a:lnTo>
                    <a:pt x="1884" y="732"/>
                  </a:lnTo>
                  <a:lnTo>
                    <a:pt x="1758" y="732"/>
                  </a:lnTo>
                  <a:lnTo>
                    <a:pt x="1737" y="670"/>
                  </a:lnTo>
                  <a:lnTo>
                    <a:pt x="1779" y="544"/>
                  </a:lnTo>
                  <a:lnTo>
                    <a:pt x="1884" y="607"/>
                  </a:lnTo>
                  <a:lnTo>
                    <a:pt x="1967" y="544"/>
                  </a:lnTo>
                  <a:lnTo>
                    <a:pt x="1967" y="440"/>
                  </a:lnTo>
                  <a:lnTo>
                    <a:pt x="2009" y="335"/>
                  </a:lnTo>
                  <a:lnTo>
                    <a:pt x="2009" y="251"/>
                  </a:lnTo>
                  <a:lnTo>
                    <a:pt x="2072" y="230"/>
                  </a:lnTo>
                  <a:lnTo>
                    <a:pt x="2072" y="209"/>
                  </a:lnTo>
                  <a:lnTo>
                    <a:pt x="1967" y="147"/>
                  </a:lnTo>
                  <a:lnTo>
                    <a:pt x="1863" y="84"/>
                  </a:lnTo>
                  <a:lnTo>
                    <a:pt x="169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559;p45">
              <a:extLst>
                <a:ext uri="{FF2B5EF4-FFF2-40B4-BE49-F238E27FC236}">
                  <a16:creationId xmlns:a16="http://schemas.microsoft.com/office/drawing/2014/main" id="{6C85D944-7F93-4758-9F17-8F8CCA05F0B1}"/>
                </a:ext>
              </a:extLst>
            </p:cNvPr>
            <p:cNvSpPr/>
            <p:nvPr/>
          </p:nvSpPr>
          <p:spPr>
            <a:xfrm>
              <a:off x="3762540" y="2773181"/>
              <a:ext cx="19445" cy="15956"/>
            </a:xfrm>
            <a:custGeom>
              <a:avLst/>
              <a:gdLst/>
              <a:ahLst/>
              <a:cxnLst/>
              <a:rect l="l" t="t" r="r" b="b"/>
              <a:pathLst>
                <a:path w="1633" h="1403" extrusionOk="0">
                  <a:moveTo>
                    <a:pt x="774" y="0"/>
                  </a:moveTo>
                  <a:lnTo>
                    <a:pt x="733" y="105"/>
                  </a:lnTo>
                  <a:lnTo>
                    <a:pt x="670" y="105"/>
                  </a:lnTo>
                  <a:lnTo>
                    <a:pt x="628" y="126"/>
                  </a:lnTo>
                  <a:lnTo>
                    <a:pt x="523" y="147"/>
                  </a:lnTo>
                  <a:lnTo>
                    <a:pt x="481" y="210"/>
                  </a:lnTo>
                  <a:lnTo>
                    <a:pt x="398" y="147"/>
                  </a:lnTo>
                  <a:lnTo>
                    <a:pt x="314" y="147"/>
                  </a:lnTo>
                  <a:lnTo>
                    <a:pt x="272" y="63"/>
                  </a:lnTo>
                  <a:lnTo>
                    <a:pt x="189" y="42"/>
                  </a:lnTo>
                  <a:lnTo>
                    <a:pt x="84" y="126"/>
                  </a:lnTo>
                  <a:lnTo>
                    <a:pt x="0" y="272"/>
                  </a:lnTo>
                  <a:lnTo>
                    <a:pt x="63" y="335"/>
                  </a:lnTo>
                  <a:lnTo>
                    <a:pt x="84" y="524"/>
                  </a:lnTo>
                  <a:lnTo>
                    <a:pt x="209" y="565"/>
                  </a:lnTo>
                  <a:lnTo>
                    <a:pt x="251" y="670"/>
                  </a:lnTo>
                  <a:lnTo>
                    <a:pt x="398" y="796"/>
                  </a:lnTo>
                  <a:lnTo>
                    <a:pt x="481" y="796"/>
                  </a:lnTo>
                  <a:lnTo>
                    <a:pt x="565" y="858"/>
                  </a:lnTo>
                  <a:lnTo>
                    <a:pt x="628" y="879"/>
                  </a:lnTo>
                  <a:lnTo>
                    <a:pt x="628" y="1047"/>
                  </a:lnTo>
                  <a:lnTo>
                    <a:pt x="774" y="1109"/>
                  </a:lnTo>
                  <a:lnTo>
                    <a:pt x="816" y="1068"/>
                  </a:lnTo>
                  <a:lnTo>
                    <a:pt x="900" y="1068"/>
                  </a:lnTo>
                  <a:lnTo>
                    <a:pt x="942" y="1109"/>
                  </a:lnTo>
                  <a:lnTo>
                    <a:pt x="1025" y="1151"/>
                  </a:lnTo>
                  <a:lnTo>
                    <a:pt x="1151" y="1298"/>
                  </a:lnTo>
                  <a:lnTo>
                    <a:pt x="1256" y="1319"/>
                  </a:lnTo>
                  <a:lnTo>
                    <a:pt x="1360" y="1402"/>
                  </a:lnTo>
                  <a:lnTo>
                    <a:pt x="1423" y="1361"/>
                  </a:lnTo>
                  <a:lnTo>
                    <a:pt x="1507" y="1361"/>
                  </a:lnTo>
                  <a:lnTo>
                    <a:pt x="1507" y="1298"/>
                  </a:lnTo>
                  <a:lnTo>
                    <a:pt x="1444" y="1256"/>
                  </a:lnTo>
                  <a:lnTo>
                    <a:pt x="1444" y="1172"/>
                  </a:lnTo>
                  <a:lnTo>
                    <a:pt x="1423" y="1109"/>
                  </a:lnTo>
                  <a:lnTo>
                    <a:pt x="1465" y="1047"/>
                  </a:lnTo>
                  <a:lnTo>
                    <a:pt x="1528" y="942"/>
                  </a:lnTo>
                  <a:lnTo>
                    <a:pt x="1549" y="942"/>
                  </a:lnTo>
                  <a:lnTo>
                    <a:pt x="1632" y="775"/>
                  </a:lnTo>
                  <a:lnTo>
                    <a:pt x="1549" y="670"/>
                  </a:lnTo>
                  <a:lnTo>
                    <a:pt x="1549" y="628"/>
                  </a:lnTo>
                  <a:lnTo>
                    <a:pt x="1465" y="440"/>
                  </a:lnTo>
                  <a:lnTo>
                    <a:pt x="1507" y="356"/>
                  </a:lnTo>
                  <a:lnTo>
                    <a:pt x="1507" y="335"/>
                  </a:lnTo>
                  <a:lnTo>
                    <a:pt x="1402" y="314"/>
                  </a:lnTo>
                  <a:lnTo>
                    <a:pt x="1402" y="231"/>
                  </a:lnTo>
                  <a:lnTo>
                    <a:pt x="1339" y="147"/>
                  </a:lnTo>
                  <a:lnTo>
                    <a:pt x="1193" y="147"/>
                  </a:lnTo>
                  <a:lnTo>
                    <a:pt x="1130" y="63"/>
                  </a:lnTo>
                  <a:lnTo>
                    <a:pt x="1025" y="63"/>
                  </a:lnTo>
                  <a:lnTo>
                    <a:pt x="98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560;p45">
              <a:extLst>
                <a:ext uri="{FF2B5EF4-FFF2-40B4-BE49-F238E27FC236}">
                  <a16:creationId xmlns:a16="http://schemas.microsoft.com/office/drawing/2014/main" id="{99ED1F11-0217-4FA4-ABC2-FD072444C7D9}"/>
                </a:ext>
              </a:extLst>
            </p:cNvPr>
            <p:cNvSpPr/>
            <p:nvPr/>
          </p:nvSpPr>
          <p:spPr>
            <a:xfrm>
              <a:off x="3779484" y="2783894"/>
              <a:ext cx="4739" cy="6425"/>
            </a:xfrm>
            <a:custGeom>
              <a:avLst/>
              <a:gdLst/>
              <a:ahLst/>
              <a:cxnLst/>
              <a:rect l="l" t="t" r="r" b="b"/>
              <a:pathLst>
                <a:path w="398" h="565" extrusionOk="0">
                  <a:moveTo>
                    <a:pt x="105" y="0"/>
                  </a:moveTo>
                  <a:lnTo>
                    <a:pt x="42" y="105"/>
                  </a:lnTo>
                  <a:lnTo>
                    <a:pt x="0" y="167"/>
                  </a:lnTo>
                  <a:lnTo>
                    <a:pt x="21" y="230"/>
                  </a:lnTo>
                  <a:lnTo>
                    <a:pt x="21" y="314"/>
                  </a:lnTo>
                  <a:lnTo>
                    <a:pt x="84" y="356"/>
                  </a:lnTo>
                  <a:lnTo>
                    <a:pt x="84" y="419"/>
                  </a:lnTo>
                  <a:lnTo>
                    <a:pt x="105" y="419"/>
                  </a:lnTo>
                  <a:lnTo>
                    <a:pt x="146" y="523"/>
                  </a:lnTo>
                  <a:lnTo>
                    <a:pt x="314" y="565"/>
                  </a:lnTo>
                  <a:lnTo>
                    <a:pt x="398" y="544"/>
                  </a:lnTo>
                  <a:lnTo>
                    <a:pt x="398" y="356"/>
                  </a:lnTo>
                  <a:lnTo>
                    <a:pt x="335" y="314"/>
                  </a:lnTo>
                  <a:lnTo>
                    <a:pt x="314" y="167"/>
                  </a:lnTo>
                  <a:lnTo>
                    <a:pt x="18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561;p45">
              <a:extLst>
                <a:ext uri="{FF2B5EF4-FFF2-40B4-BE49-F238E27FC236}">
                  <a16:creationId xmlns:a16="http://schemas.microsoft.com/office/drawing/2014/main" id="{B97BD661-2900-478F-8DF6-7A14467FE2C6}"/>
                </a:ext>
              </a:extLst>
            </p:cNvPr>
            <p:cNvSpPr/>
            <p:nvPr/>
          </p:nvSpPr>
          <p:spPr>
            <a:xfrm>
              <a:off x="3681319" y="2737017"/>
              <a:ext cx="27661" cy="34982"/>
            </a:xfrm>
            <a:custGeom>
              <a:avLst/>
              <a:gdLst/>
              <a:ahLst/>
              <a:cxnLst/>
              <a:rect l="l" t="t" r="r" b="b"/>
              <a:pathLst>
                <a:path w="2323" h="3076" extrusionOk="0">
                  <a:moveTo>
                    <a:pt x="1737" y="0"/>
                  </a:moveTo>
                  <a:lnTo>
                    <a:pt x="1779" y="84"/>
                  </a:lnTo>
                  <a:lnTo>
                    <a:pt x="1653" y="84"/>
                  </a:lnTo>
                  <a:lnTo>
                    <a:pt x="1674" y="209"/>
                  </a:lnTo>
                  <a:lnTo>
                    <a:pt x="1590" y="314"/>
                  </a:lnTo>
                  <a:lnTo>
                    <a:pt x="1590" y="230"/>
                  </a:lnTo>
                  <a:lnTo>
                    <a:pt x="1653" y="188"/>
                  </a:lnTo>
                  <a:lnTo>
                    <a:pt x="1590" y="84"/>
                  </a:lnTo>
                  <a:lnTo>
                    <a:pt x="1528" y="105"/>
                  </a:lnTo>
                  <a:lnTo>
                    <a:pt x="1569" y="167"/>
                  </a:lnTo>
                  <a:lnTo>
                    <a:pt x="1465" y="188"/>
                  </a:lnTo>
                  <a:lnTo>
                    <a:pt x="1423" y="147"/>
                  </a:lnTo>
                  <a:lnTo>
                    <a:pt x="1256" y="167"/>
                  </a:lnTo>
                  <a:lnTo>
                    <a:pt x="1256" y="230"/>
                  </a:lnTo>
                  <a:lnTo>
                    <a:pt x="1214" y="230"/>
                  </a:lnTo>
                  <a:lnTo>
                    <a:pt x="1172" y="356"/>
                  </a:lnTo>
                  <a:lnTo>
                    <a:pt x="1256" y="377"/>
                  </a:lnTo>
                  <a:lnTo>
                    <a:pt x="1235" y="419"/>
                  </a:lnTo>
                  <a:lnTo>
                    <a:pt x="1151" y="419"/>
                  </a:lnTo>
                  <a:lnTo>
                    <a:pt x="1151" y="481"/>
                  </a:lnTo>
                  <a:lnTo>
                    <a:pt x="1046" y="502"/>
                  </a:lnTo>
                  <a:lnTo>
                    <a:pt x="1067" y="586"/>
                  </a:lnTo>
                  <a:lnTo>
                    <a:pt x="1214" y="586"/>
                  </a:lnTo>
                  <a:lnTo>
                    <a:pt x="1172" y="607"/>
                  </a:lnTo>
                  <a:lnTo>
                    <a:pt x="1276" y="586"/>
                  </a:lnTo>
                  <a:lnTo>
                    <a:pt x="1360" y="586"/>
                  </a:lnTo>
                  <a:lnTo>
                    <a:pt x="1235" y="711"/>
                  </a:lnTo>
                  <a:lnTo>
                    <a:pt x="1046" y="795"/>
                  </a:lnTo>
                  <a:lnTo>
                    <a:pt x="1130" y="837"/>
                  </a:lnTo>
                  <a:lnTo>
                    <a:pt x="942" y="879"/>
                  </a:lnTo>
                  <a:lnTo>
                    <a:pt x="858" y="837"/>
                  </a:lnTo>
                  <a:lnTo>
                    <a:pt x="795" y="921"/>
                  </a:lnTo>
                  <a:lnTo>
                    <a:pt x="753" y="816"/>
                  </a:lnTo>
                  <a:lnTo>
                    <a:pt x="502" y="753"/>
                  </a:lnTo>
                  <a:lnTo>
                    <a:pt x="502" y="816"/>
                  </a:lnTo>
                  <a:lnTo>
                    <a:pt x="335" y="753"/>
                  </a:lnTo>
                  <a:lnTo>
                    <a:pt x="314" y="942"/>
                  </a:lnTo>
                  <a:lnTo>
                    <a:pt x="398" y="879"/>
                  </a:lnTo>
                  <a:lnTo>
                    <a:pt x="419" y="942"/>
                  </a:lnTo>
                  <a:lnTo>
                    <a:pt x="440" y="984"/>
                  </a:lnTo>
                  <a:lnTo>
                    <a:pt x="481" y="1088"/>
                  </a:lnTo>
                  <a:lnTo>
                    <a:pt x="419" y="1088"/>
                  </a:lnTo>
                  <a:lnTo>
                    <a:pt x="398" y="1025"/>
                  </a:lnTo>
                  <a:lnTo>
                    <a:pt x="272" y="1025"/>
                  </a:lnTo>
                  <a:lnTo>
                    <a:pt x="419" y="1130"/>
                  </a:lnTo>
                  <a:lnTo>
                    <a:pt x="544" y="1109"/>
                  </a:lnTo>
                  <a:lnTo>
                    <a:pt x="586" y="1214"/>
                  </a:lnTo>
                  <a:lnTo>
                    <a:pt x="440" y="1235"/>
                  </a:lnTo>
                  <a:lnTo>
                    <a:pt x="419" y="1276"/>
                  </a:lnTo>
                  <a:lnTo>
                    <a:pt x="440" y="1339"/>
                  </a:lnTo>
                  <a:lnTo>
                    <a:pt x="293" y="1360"/>
                  </a:lnTo>
                  <a:lnTo>
                    <a:pt x="335" y="1444"/>
                  </a:lnTo>
                  <a:lnTo>
                    <a:pt x="272" y="1465"/>
                  </a:lnTo>
                  <a:lnTo>
                    <a:pt x="377" y="1528"/>
                  </a:lnTo>
                  <a:lnTo>
                    <a:pt x="419" y="1507"/>
                  </a:lnTo>
                  <a:lnTo>
                    <a:pt x="398" y="1548"/>
                  </a:lnTo>
                  <a:lnTo>
                    <a:pt x="523" y="1528"/>
                  </a:lnTo>
                  <a:lnTo>
                    <a:pt x="544" y="1674"/>
                  </a:lnTo>
                  <a:lnTo>
                    <a:pt x="858" y="1674"/>
                  </a:lnTo>
                  <a:lnTo>
                    <a:pt x="753" y="1758"/>
                  </a:lnTo>
                  <a:lnTo>
                    <a:pt x="691" y="1737"/>
                  </a:lnTo>
                  <a:lnTo>
                    <a:pt x="586" y="1925"/>
                  </a:lnTo>
                  <a:lnTo>
                    <a:pt x="628" y="1925"/>
                  </a:lnTo>
                  <a:lnTo>
                    <a:pt x="523" y="2051"/>
                  </a:lnTo>
                  <a:lnTo>
                    <a:pt x="335" y="2176"/>
                  </a:lnTo>
                  <a:lnTo>
                    <a:pt x="419" y="2176"/>
                  </a:lnTo>
                  <a:lnTo>
                    <a:pt x="523" y="2134"/>
                  </a:lnTo>
                  <a:lnTo>
                    <a:pt x="586" y="2155"/>
                  </a:lnTo>
                  <a:lnTo>
                    <a:pt x="732" y="2155"/>
                  </a:lnTo>
                  <a:lnTo>
                    <a:pt x="816" y="2072"/>
                  </a:lnTo>
                  <a:lnTo>
                    <a:pt x="816" y="2092"/>
                  </a:lnTo>
                  <a:lnTo>
                    <a:pt x="942" y="2134"/>
                  </a:lnTo>
                  <a:lnTo>
                    <a:pt x="691" y="2176"/>
                  </a:lnTo>
                  <a:lnTo>
                    <a:pt x="502" y="2197"/>
                  </a:lnTo>
                  <a:lnTo>
                    <a:pt x="440" y="2281"/>
                  </a:lnTo>
                  <a:lnTo>
                    <a:pt x="314" y="2302"/>
                  </a:lnTo>
                  <a:lnTo>
                    <a:pt x="377" y="2364"/>
                  </a:lnTo>
                  <a:lnTo>
                    <a:pt x="335" y="2406"/>
                  </a:lnTo>
                  <a:lnTo>
                    <a:pt x="398" y="2448"/>
                  </a:lnTo>
                  <a:lnTo>
                    <a:pt x="293" y="2469"/>
                  </a:lnTo>
                  <a:lnTo>
                    <a:pt x="209" y="2385"/>
                  </a:lnTo>
                  <a:lnTo>
                    <a:pt x="188" y="2448"/>
                  </a:lnTo>
                  <a:lnTo>
                    <a:pt x="168" y="2406"/>
                  </a:lnTo>
                  <a:lnTo>
                    <a:pt x="0" y="2490"/>
                  </a:lnTo>
                  <a:lnTo>
                    <a:pt x="21" y="2511"/>
                  </a:lnTo>
                  <a:lnTo>
                    <a:pt x="398" y="2511"/>
                  </a:lnTo>
                  <a:lnTo>
                    <a:pt x="272" y="2595"/>
                  </a:lnTo>
                  <a:lnTo>
                    <a:pt x="105" y="2657"/>
                  </a:lnTo>
                  <a:lnTo>
                    <a:pt x="63" y="2762"/>
                  </a:lnTo>
                  <a:lnTo>
                    <a:pt x="168" y="2762"/>
                  </a:lnTo>
                  <a:lnTo>
                    <a:pt x="188" y="2825"/>
                  </a:lnTo>
                  <a:lnTo>
                    <a:pt x="440" y="2762"/>
                  </a:lnTo>
                  <a:lnTo>
                    <a:pt x="440" y="2762"/>
                  </a:lnTo>
                  <a:lnTo>
                    <a:pt x="230" y="2888"/>
                  </a:lnTo>
                  <a:lnTo>
                    <a:pt x="168" y="2929"/>
                  </a:lnTo>
                  <a:lnTo>
                    <a:pt x="314" y="2929"/>
                  </a:lnTo>
                  <a:lnTo>
                    <a:pt x="502" y="2825"/>
                  </a:lnTo>
                  <a:lnTo>
                    <a:pt x="481" y="2908"/>
                  </a:lnTo>
                  <a:lnTo>
                    <a:pt x="314" y="2992"/>
                  </a:lnTo>
                  <a:lnTo>
                    <a:pt x="419" y="2992"/>
                  </a:lnTo>
                  <a:lnTo>
                    <a:pt x="398" y="3034"/>
                  </a:lnTo>
                  <a:lnTo>
                    <a:pt x="398" y="3034"/>
                  </a:lnTo>
                  <a:lnTo>
                    <a:pt x="523" y="3013"/>
                  </a:lnTo>
                  <a:lnTo>
                    <a:pt x="607" y="3076"/>
                  </a:lnTo>
                  <a:lnTo>
                    <a:pt x="795" y="3034"/>
                  </a:lnTo>
                  <a:lnTo>
                    <a:pt x="963" y="2992"/>
                  </a:lnTo>
                  <a:lnTo>
                    <a:pt x="1130" y="2888"/>
                  </a:lnTo>
                  <a:lnTo>
                    <a:pt x="1067" y="2783"/>
                  </a:lnTo>
                  <a:lnTo>
                    <a:pt x="1172" y="2783"/>
                  </a:lnTo>
                  <a:lnTo>
                    <a:pt x="1151" y="2867"/>
                  </a:lnTo>
                  <a:lnTo>
                    <a:pt x="1256" y="2867"/>
                  </a:lnTo>
                  <a:lnTo>
                    <a:pt x="1360" y="2720"/>
                  </a:lnTo>
                  <a:lnTo>
                    <a:pt x="1444" y="2762"/>
                  </a:lnTo>
                  <a:lnTo>
                    <a:pt x="1465" y="2657"/>
                  </a:lnTo>
                  <a:lnTo>
                    <a:pt x="1800" y="2595"/>
                  </a:lnTo>
                  <a:lnTo>
                    <a:pt x="1841" y="2511"/>
                  </a:lnTo>
                  <a:lnTo>
                    <a:pt x="1862" y="2616"/>
                  </a:lnTo>
                  <a:lnTo>
                    <a:pt x="1946" y="2553"/>
                  </a:lnTo>
                  <a:lnTo>
                    <a:pt x="2009" y="2574"/>
                  </a:lnTo>
                  <a:lnTo>
                    <a:pt x="2176" y="2574"/>
                  </a:lnTo>
                  <a:lnTo>
                    <a:pt x="2072" y="2406"/>
                  </a:lnTo>
                  <a:lnTo>
                    <a:pt x="2155" y="2385"/>
                  </a:lnTo>
                  <a:lnTo>
                    <a:pt x="2218" y="2281"/>
                  </a:lnTo>
                  <a:lnTo>
                    <a:pt x="2218" y="2176"/>
                  </a:lnTo>
                  <a:lnTo>
                    <a:pt x="2302" y="2072"/>
                  </a:lnTo>
                  <a:lnTo>
                    <a:pt x="2323" y="1967"/>
                  </a:lnTo>
                  <a:lnTo>
                    <a:pt x="2302" y="1716"/>
                  </a:lnTo>
                  <a:lnTo>
                    <a:pt x="2218" y="1674"/>
                  </a:lnTo>
                  <a:lnTo>
                    <a:pt x="2302" y="1632"/>
                  </a:lnTo>
                  <a:lnTo>
                    <a:pt x="2302" y="1507"/>
                  </a:lnTo>
                  <a:lnTo>
                    <a:pt x="2218" y="1402"/>
                  </a:lnTo>
                  <a:lnTo>
                    <a:pt x="2260" y="1256"/>
                  </a:lnTo>
                  <a:lnTo>
                    <a:pt x="2176" y="1214"/>
                  </a:lnTo>
                  <a:lnTo>
                    <a:pt x="2197" y="1130"/>
                  </a:lnTo>
                  <a:lnTo>
                    <a:pt x="2281" y="1151"/>
                  </a:lnTo>
                  <a:lnTo>
                    <a:pt x="2281" y="1151"/>
                  </a:lnTo>
                  <a:lnTo>
                    <a:pt x="2155" y="1088"/>
                  </a:lnTo>
                  <a:lnTo>
                    <a:pt x="2072" y="1046"/>
                  </a:lnTo>
                  <a:lnTo>
                    <a:pt x="1967" y="837"/>
                  </a:lnTo>
                  <a:lnTo>
                    <a:pt x="1800" y="732"/>
                  </a:lnTo>
                  <a:lnTo>
                    <a:pt x="1737" y="795"/>
                  </a:lnTo>
                  <a:lnTo>
                    <a:pt x="1695" y="942"/>
                  </a:lnTo>
                  <a:lnTo>
                    <a:pt x="1632" y="984"/>
                  </a:lnTo>
                  <a:lnTo>
                    <a:pt x="1360" y="732"/>
                  </a:lnTo>
                  <a:lnTo>
                    <a:pt x="1486" y="502"/>
                  </a:lnTo>
                  <a:lnTo>
                    <a:pt x="1632" y="481"/>
                  </a:lnTo>
                  <a:lnTo>
                    <a:pt x="1653" y="377"/>
                  </a:lnTo>
                  <a:lnTo>
                    <a:pt x="1737" y="356"/>
                  </a:lnTo>
                  <a:lnTo>
                    <a:pt x="1779" y="272"/>
                  </a:lnTo>
                  <a:lnTo>
                    <a:pt x="1737" y="293"/>
                  </a:lnTo>
                  <a:lnTo>
                    <a:pt x="1737" y="293"/>
                  </a:lnTo>
                  <a:lnTo>
                    <a:pt x="1841" y="188"/>
                  </a:lnTo>
                  <a:lnTo>
                    <a:pt x="1946" y="147"/>
                  </a:lnTo>
                  <a:lnTo>
                    <a:pt x="1841" y="84"/>
                  </a:lnTo>
                  <a:lnTo>
                    <a:pt x="173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4" name="Google Shape;562;p45">
              <a:extLst>
                <a:ext uri="{FF2B5EF4-FFF2-40B4-BE49-F238E27FC236}">
                  <a16:creationId xmlns:a16="http://schemas.microsoft.com/office/drawing/2014/main" id="{6654A022-C54F-43E9-BA47-8C2BE0E2B099}"/>
                </a:ext>
              </a:extLst>
            </p:cNvPr>
            <p:cNvGrpSpPr/>
            <p:nvPr/>
          </p:nvGrpSpPr>
          <p:grpSpPr>
            <a:xfrm>
              <a:off x="3697513" y="2707266"/>
              <a:ext cx="59549" cy="79733"/>
              <a:chOff x="3586375" y="2281300"/>
              <a:chExt cx="125025" cy="175275"/>
            </a:xfrm>
            <a:grpFill/>
          </p:grpSpPr>
          <p:sp>
            <p:nvSpPr>
              <p:cNvPr id="198" name="Google Shape;563;p45">
                <a:extLst>
                  <a:ext uri="{FF2B5EF4-FFF2-40B4-BE49-F238E27FC236}">
                    <a16:creationId xmlns:a16="http://schemas.microsoft.com/office/drawing/2014/main" id="{D9EC067B-3CAE-4EDB-922A-49D8CE66DF9F}"/>
                  </a:ext>
                </a:extLst>
              </p:cNvPr>
              <p:cNvSpPr/>
              <p:nvPr/>
            </p:nvSpPr>
            <p:spPr>
              <a:xfrm>
                <a:off x="3609900" y="2281300"/>
                <a:ext cx="101500" cy="175275"/>
              </a:xfrm>
              <a:custGeom>
                <a:avLst/>
                <a:gdLst/>
                <a:ahLst/>
                <a:cxnLst/>
                <a:rect l="l" t="t" r="r" b="b"/>
                <a:pathLst>
                  <a:path w="4060" h="7011" extrusionOk="0">
                    <a:moveTo>
                      <a:pt x="1340" y="1"/>
                    </a:moveTo>
                    <a:lnTo>
                      <a:pt x="1277" y="63"/>
                    </a:lnTo>
                    <a:lnTo>
                      <a:pt x="1235" y="42"/>
                    </a:lnTo>
                    <a:lnTo>
                      <a:pt x="1110" y="84"/>
                    </a:lnTo>
                    <a:lnTo>
                      <a:pt x="1026" y="84"/>
                    </a:lnTo>
                    <a:lnTo>
                      <a:pt x="921" y="105"/>
                    </a:lnTo>
                    <a:lnTo>
                      <a:pt x="859" y="105"/>
                    </a:lnTo>
                    <a:lnTo>
                      <a:pt x="838" y="168"/>
                    </a:lnTo>
                    <a:lnTo>
                      <a:pt x="838" y="105"/>
                    </a:lnTo>
                    <a:lnTo>
                      <a:pt x="796" y="84"/>
                    </a:lnTo>
                    <a:lnTo>
                      <a:pt x="712" y="168"/>
                    </a:lnTo>
                    <a:lnTo>
                      <a:pt x="733" y="105"/>
                    </a:lnTo>
                    <a:lnTo>
                      <a:pt x="608" y="42"/>
                    </a:lnTo>
                    <a:lnTo>
                      <a:pt x="587" y="105"/>
                    </a:lnTo>
                    <a:lnTo>
                      <a:pt x="524" y="168"/>
                    </a:lnTo>
                    <a:lnTo>
                      <a:pt x="545" y="231"/>
                    </a:lnTo>
                    <a:lnTo>
                      <a:pt x="524" y="231"/>
                    </a:lnTo>
                    <a:lnTo>
                      <a:pt x="524" y="314"/>
                    </a:lnTo>
                    <a:lnTo>
                      <a:pt x="419" y="356"/>
                    </a:lnTo>
                    <a:lnTo>
                      <a:pt x="482" y="419"/>
                    </a:lnTo>
                    <a:lnTo>
                      <a:pt x="440" y="503"/>
                    </a:lnTo>
                    <a:lnTo>
                      <a:pt x="398" y="503"/>
                    </a:lnTo>
                    <a:lnTo>
                      <a:pt x="503" y="607"/>
                    </a:lnTo>
                    <a:lnTo>
                      <a:pt x="545" y="670"/>
                    </a:lnTo>
                    <a:lnTo>
                      <a:pt x="419" y="607"/>
                    </a:lnTo>
                    <a:lnTo>
                      <a:pt x="398" y="670"/>
                    </a:lnTo>
                    <a:lnTo>
                      <a:pt x="315" y="587"/>
                    </a:lnTo>
                    <a:lnTo>
                      <a:pt x="294" y="628"/>
                    </a:lnTo>
                    <a:lnTo>
                      <a:pt x="315" y="691"/>
                    </a:lnTo>
                    <a:lnTo>
                      <a:pt x="294" y="733"/>
                    </a:lnTo>
                    <a:lnTo>
                      <a:pt x="273" y="628"/>
                    </a:lnTo>
                    <a:lnTo>
                      <a:pt x="210" y="733"/>
                    </a:lnTo>
                    <a:lnTo>
                      <a:pt x="273" y="796"/>
                    </a:lnTo>
                    <a:lnTo>
                      <a:pt x="210" y="817"/>
                    </a:lnTo>
                    <a:lnTo>
                      <a:pt x="294" y="900"/>
                    </a:lnTo>
                    <a:lnTo>
                      <a:pt x="336" y="900"/>
                    </a:lnTo>
                    <a:lnTo>
                      <a:pt x="294" y="942"/>
                    </a:lnTo>
                    <a:lnTo>
                      <a:pt x="210" y="900"/>
                    </a:lnTo>
                    <a:lnTo>
                      <a:pt x="210" y="1026"/>
                    </a:lnTo>
                    <a:lnTo>
                      <a:pt x="210" y="1047"/>
                    </a:lnTo>
                    <a:lnTo>
                      <a:pt x="377" y="1026"/>
                    </a:lnTo>
                    <a:lnTo>
                      <a:pt x="273" y="1089"/>
                    </a:lnTo>
                    <a:lnTo>
                      <a:pt x="273" y="1110"/>
                    </a:lnTo>
                    <a:lnTo>
                      <a:pt x="294" y="1131"/>
                    </a:lnTo>
                    <a:lnTo>
                      <a:pt x="377" y="1110"/>
                    </a:lnTo>
                    <a:lnTo>
                      <a:pt x="336" y="1131"/>
                    </a:lnTo>
                    <a:lnTo>
                      <a:pt x="398" y="1151"/>
                    </a:lnTo>
                    <a:lnTo>
                      <a:pt x="398" y="1151"/>
                    </a:lnTo>
                    <a:lnTo>
                      <a:pt x="315" y="1131"/>
                    </a:lnTo>
                    <a:lnTo>
                      <a:pt x="294" y="1151"/>
                    </a:lnTo>
                    <a:lnTo>
                      <a:pt x="294" y="1214"/>
                    </a:lnTo>
                    <a:lnTo>
                      <a:pt x="315" y="1235"/>
                    </a:lnTo>
                    <a:lnTo>
                      <a:pt x="273" y="1256"/>
                    </a:lnTo>
                    <a:lnTo>
                      <a:pt x="231" y="1319"/>
                    </a:lnTo>
                    <a:lnTo>
                      <a:pt x="294" y="1319"/>
                    </a:lnTo>
                    <a:lnTo>
                      <a:pt x="294" y="1361"/>
                    </a:lnTo>
                    <a:lnTo>
                      <a:pt x="210" y="1340"/>
                    </a:lnTo>
                    <a:lnTo>
                      <a:pt x="189" y="1403"/>
                    </a:lnTo>
                    <a:lnTo>
                      <a:pt x="210" y="1444"/>
                    </a:lnTo>
                    <a:lnTo>
                      <a:pt x="189" y="1465"/>
                    </a:lnTo>
                    <a:lnTo>
                      <a:pt x="168" y="1528"/>
                    </a:lnTo>
                    <a:lnTo>
                      <a:pt x="63" y="1528"/>
                    </a:lnTo>
                    <a:lnTo>
                      <a:pt x="1" y="1549"/>
                    </a:lnTo>
                    <a:lnTo>
                      <a:pt x="63" y="1570"/>
                    </a:lnTo>
                    <a:lnTo>
                      <a:pt x="126" y="1570"/>
                    </a:lnTo>
                    <a:lnTo>
                      <a:pt x="189" y="1612"/>
                    </a:lnTo>
                    <a:lnTo>
                      <a:pt x="168" y="1633"/>
                    </a:lnTo>
                    <a:lnTo>
                      <a:pt x="105" y="1633"/>
                    </a:lnTo>
                    <a:lnTo>
                      <a:pt x="189" y="1716"/>
                    </a:lnTo>
                    <a:lnTo>
                      <a:pt x="210" y="1716"/>
                    </a:lnTo>
                    <a:lnTo>
                      <a:pt x="273" y="1737"/>
                    </a:lnTo>
                    <a:lnTo>
                      <a:pt x="503" y="1507"/>
                    </a:lnTo>
                    <a:lnTo>
                      <a:pt x="482" y="1570"/>
                    </a:lnTo>
                    <a:lnTo>
                      <a:pt x="503" y="1612"/>
                    </a:lnTo>
                    <a:lnTo>
                      <a:pt x="419" y="1633"/>
                    </a:lnTo>
                    <a:lnTo>
                      <a:pt x="377" y="1758"/>
                    </a:lnTo>
                    <a:lnTo>
                      <a:pt x="377" y="1779"/>
                    </a:lnTo>
                    <a:lnTo>
                      <a:pt x="315" y="1947"/>
                    </a:lnTo>
                    <a:lnTo>
                      <a:pt x="336" y="1947"/>
                    </a:lnTo>
                    <a:lnTo>
                      <a:pt x="294" y="2135"/>
                    </a:lnTo>
                    <a:lnTo>
                      <a:pt x="294" y="2239"/>
                    </a:lnTo>
                    <a:lnTo>
                      <a:pt x="231" y="2281"/>
                    </a:lnTo>
                    <a:lnTo>
                      <a:pt x="294" y="2323"/>
                    </a:lnTo>
                    <a:lnTo>
                      <a:pt x="315" y="2302"/>
                    </a:lnTo>
                    <a:lnTo>
                      <a:pt x="231" y="2449"/>
                    </a:lnTo>
                    <a:lnTo>
                      <a:pt x="231" y="2595"/>
                    </a:lnTo>
                    <a:lnTo>
                      <a:pt x="189" y="2658"/>
                    </a:lnTo>
                    <a:lnTo>
                      <a:pt x="189" y="2700"/>
                    </a:lnTo>
                    <a:lnTo>
                      <a:pt x="315" y="2700"/>
                    </a:lnTo>
                    <a:lnTo>
                      <a:pt x="294" y="2595"/>
                    </a:lnTo>
                    <a:lnTo>
                      <a:pt x="336" y="2491"/>
                    </a:lnTo>
                    <a:lnTo>
                      <a:pt x="336" y="2407"/>
                    </a:lnTo>
                    <a:lnTo>
                      <a:pt x="398" y="2323"/>
                    </a:lnTo>
                    <a:lnTo>
                      <a:pt x="336" y="2135"/>
                    </a:lnTo>
                    <a:lnTo>
                      <a:pt x="398" y="2135"/>
                    </a:lnTo>
                    <a:lnTo>
                      <a:pt x="545" y="1947"/>
                    </a:lnTo>
                    <a:lnTo>
                      <a:pt x="440" y="2135"/>
                    </a:lnTo>
                    <a:lnTo>
                      <a:pt x="419" y="2239"/>
                    </a:lnTo>
                    <a:lnTo>
                      <a:pt x="482" y="2260"/>
                    </a:lnTo>
                    <a:lnTo>
                      <a:pt x="482" y="2198"/>
                    </a:lnTo>
                    <a:lnTo>
                      <a:pt x="545" y="2135"/>
                    </a:lnTo>
                    <a:lnTo>
                      <a:pt x="587" y="2260"/>
                    </a:lnTo>
                    <a:lnTo>
                      <a:pt x="628" y="2135"/>
                    </a:lnTo>
                    <a:lnTo>
                      <a:pt x="628" y="2030"/>
                    </a:lnTo>
                    <a:lnTo>
                      <a:pt x="691" y="1988"/>
                    </a:lnTo>
                    <a:lnTo>
                      <a:pt x="649" y="2135"/>
                    </a:lnTo>
                    <a:lnTo>
                      <a:pt x="754" y="2198"/>
                    </a:lnTo>
                    <a:lnTo>
                      <a:pt x="649" y="2177"/>
                    </a:lnTo>
                    <a:lnTo>
                      <a:pt x="628" y="2323"/>
                    </a:lnTo>
                    <a:lnTo>
                      <a:pt x="649" y="2449"/>
                    </a:lnTo>
                    <a:lnTo>
                      <a:pt x="712" y="2470"/>
                    </a:lnTo>
                    <a:lnTo>
                      <a:pt x="754" y="2574"/>
                    </a:lnTo>
                    <a:lnTo>
                      <a:pt x="649" y="2658"/>
                    </a:lnTo>
                    <a:lnTo>
                      <a:pt x="587" y="2909"/>
                    </a:lnTo>
                    <a:lnTo>
                      <a:pt x="587" y="3014"/>
                    </a:lnTo>
                    <a:lnTo>
                      <a:pt x="503" y="2972"/>
                    </a:lnTo>
                    <a:lnTo>
                      <a:pt x="503" y="3097"/>
                    </a:lnTo>
                    <a:lnTo>
                      <a:pt x="628" y="3244"/>
                    </a:lnTo>
                    <a:lnTo>
                      <a:pt x="587" y="3097"/>
                    </a:lnTo>
                    <a:lnTo>
                      <a:pt x="649" y="3076"/>
                    </a:lnTo>
                    <a:lnTo>
                      <a:pt x="859" y="3223"/>
                    </a:lnTo>
                    <a:lnTo>
                      <a:pt x="859" y="3097"/>
                    </a:lnTo>
                    <a:lnTo>
                      <a:pt x="796" y="3035"/>
                    </a:lnTo>
                    <a:lnTo>
                      <a:pt x="838" y="3014"/>
                    </a:lnTo>
                    <a:lnTo>
                      <a:pt x="1005" y="3118"/>
                    </a:lnTo>
                    <a:lnTo>
                      <a:pt x="1131" y="3118"/>
                    </a:lnTo>
                    <a:lnTo>
                      <a:pt x="1131" y="3076"/>
                    </a:lnTo>
                    <a:lnTo>
                      <a:pt x="1235" y="3076"/>
                    </a:lnTo>
                    <a:lnTo>
                      <a:pt x="1256" y="2972"/>
                    </a:lnTo>
                    <a:lnTo>
                      <a:pt x="1549" y="2993"/>
                    </a:lnTo>
                    <a:lnTo>
                      <a:pt x="1361" y="3014"/>
                    </a:lnTo>
                    <a:lnTo>
                      <a:pt x="1235" y="3348"/>
                    </a:lnTo>
                    <a:lnTo>
                      <a:pt x="1382" y="3620"/>
                    </a:lnTo>
                    <a:lnTo>
                      <a:pt x="1444" y="3558"/>
                    </a:lnTo>
                    <a:lnTo>
                      <a:pt x="1444" y="3704"/>
                    </a:lnTo>
                    <a:lnTo>
                      <a:pt x="1549" y="3600"/>
                    </a:lnTo>
                    <a:lnTo>
                      <a:pt x="1654" y="3600"/>
                    </a:lnTo>
                    <a:lnTo>
                      <a:pt x="1633" y="3746"/>
                    </a:lnTo>
                    <a:lnTo>
                      <a:pt x="1654" y="3767"/>
                    </a:lnTo>
                    <a:lnTo>
                      <a:pt x="1549" y="3851"/>
                    </a:lnTo>
                    <a:lnTo>
                      <a:pt x="1570" y="4018"/>
                    </a:lnTo>
                    <a:lnTo>
                      <a:pt x="1528" y="4123"/>
                    </a:lnTo>
                    <a:lnTo>
                      <a:pt x="1570" y="4227"/>
                    </a:lnTo>
                    <a:lnTo>
                      <a:pt x="1654" y="4290"/>
                    </a:lnTo>
                    <a:lnTo>
                      <a:pt x="1737" y="4290"/>
                    </a:lnTo>
                    <a:lnTo>
                      <a:pt x="1675" y="4332"/>
                    </a:lnTo>
                    <a:lnTo>
                      <a:pt x="1591" y="4332"/>
                    </a:lnTo>
                    <a:lnTo>
                      <a:pt x="1549" y="4248"/>
                    </a:lnTo>
                    <a:lnTo>
                      <a:pt x="1465" y="4269"/>
                    </a:lnTo>
                    <a:lnTo>
                      <a:pt x="1528" y="4353"/>
                    </a:lnTo>
                    <a:lnTo>
                      <a:pt x="1591" y="4395"/>
                    </a:lnTo>
                    <a:lnTo>
                      <a:pt x="1486" y="4374"/>
                    </a:lnTo>
                    <a:lnTo>
                      <a:pt x="1424" y="4290"/>
                    </a:lnTo>
                    <a:lnTo>
                      <a:pt x="1235" y="4353"/>
                    </a:lnTo>
                    <a:lnTo>
                      <a:pt x="1152" y="4353"/>
                    </a:lnTo>
                    <a:lnTo>
                      <a:pt x="963" y="4436"/>
                    </a:lnTo>
                    <a:lnTo>
                      <a:pt x="859" y="4583"/>
                    </a:lnTo>
                    <a:lnTo>
                      <a:pt x="733" y="4667"/>
                    </a:lnTo>
                    <a:lnTo>
                      <a:pt x="691" y="4750"/>
                    </a:lnTo>
                    <a:lnTo>
                      <a:pt x="817" y="4750"/>
                    </a:lnTo>
                    <a:lnTo>
                      <a:pt x="817" y="4688"/>
                    </a:lnTo>
                    <a:lnTo>
                      <a:pt x="1026" y="4646"/>
                    </a:lnTo>
                    <a:lnTo>
                      <a:pt x="1005" y="4750"/>
                    </a:lnTo>
                    <a:lnTo>
                      <a:pt x="1068" y="4813"/>
                    </a:lnTo>
                    <a:lnTo>
                      <a:pt x="1005" y="4876"/>
                    </a:lnTo>
                    <a:lnTo>
                      <a:pt x="1026" y="4960"/>
                    </a:lnTo>
                    <a:lnTo>
                      <a:pt x="1068" y="4960"/>
                    </a:lnTo>
                    <a:lnTo>
                      <a:pt x="942" y="5190"/>
                    </a:lnTo>
                    <a:lnTo>
                      <a:pt x="859" y="5232"/>
                    </a:lnTo>
                    <a:lnTo>
                      <a:pt x="754" y="5294"/>
                    </a:lnTo>
                    <a:lnTo>
                      <a:pt x="733" y="5294"/>
                    </a:lnTo>
                    <a:lnTo>
                      <a:pt x="608" y="5378"/>
                    </a:lnTo>
                    <a:lnTo>
                      <a:pt x="524" y="5378"/>
                    </a:lnTo>
                    <a:lnTo>
                      <a:pt x="398" y="5483"/>
                    </a:lnTo>
                    <a:lnTo>
                      <a:pt x="503" y="5483"/>
                    </a:lnTo>
                    <a:lnTo>
                      <a:pt x="503" y="5545"/>
                    </a:lnTo>
                    <a:lnTo>
                      <a:pt x="419" y="5608"/>
                    </a:lnTo>
                    <a:lnTo>
                      <a:pt x="545" y="5629"/>
                    </a:lnTo>
                    <a:lnTo>
                      <a:pt x="524" y="5650"/>
                    </a:lnTo>
                    <a:lnTo>
                      <a:pt x="587" y="5692"/>
                    </a:lnTo>
                    <a:lnTo>
                      <a:pt x="649" y="5650"/>
                    </a:lnTo>
                    <a:lnTo>
                      <a:pt x="754" y="5608"/>
                    </a:lnTo>
                    <a:lnTo>
                      <a:pt x="900" y="5545"/>
                    </a:lnTo>
                    <a:lnTo>
                      <a:pt x="921" y="5629"/>
                    </a:lnTo>
                    <a:lnTo>
                      <a:pt x="1026" y="5650"/>
                    </a:lnTo>
                    <a:lnTo>
                      <a:pt x="942" y="5692"/>
                    </a:lnTo>
                    <a:lnTo>
                      <a:pt x="921" y="5734"/>
                    </a:lnTo>
                    <a:lnTo>
                      <a:pt x="1068" y="5734"/>
                    </a:lnTo>
                    <a:lnTo>
                      <a:pt x="1068" y="5713"/>
                    </a:lnTo>
                    <a:lnTo>
                      <a:pt x="1152" y="5692"/>
                    </a:lnTo>
                    <a:lnTo>
                      <a:pt x="1256" y="5796"/>
                    </a:lnTo>
                    <a:lnTo>
                      <a:pt x="1319" y="5859"/>
                    </a:lnTo>
                    <a:lnTo>
                      <a:pt x="1486" y="5859"/>
                    </a:lnTo>
                    <a:lnTo>
                      <a:pt x="1549" y="5796"/>
                    </a:lnTo>
                    <a:lnTo>
                      <a:pt x="1633" y="5755"/>
                    </a:lnTo>
                    <a:lnTo>
                      <a:pt x="1758" y="5713"/>
                    </a:lnTo>
                    <a:lnTo>
                      <a:pt x="1800" y="5650"/>
                    </a:lnTo>
                    <a:lnTo>
                      <a:pt x="1905" y="5608"/>
                    </a:lnTo>
                    <a:lnTo>
                      <a:pt x="1758" y="5755"/>
                    </a:lnTo>
                    <a:lnTo>
                      <a:pt x="1633" y="5901"/>
                    </a:lnTo>
                    <a:lnTo>
                      <a:pt x="1633" y="6048"/>
                    </a:lnTo>
                    <a:lnTo>
                      <a:pt x="1528" y="6048"/>
                    </a:lnTo>
                    <a:lnTo>
                      <a:pt x="1444" y="6068"/>
                    </a:lnTo>
                    <a:lnTo>
                      <a:pt x="1361" y="6027"/>
                    </a:lnTo>
                    <a:lnTo>
                      <a:pt x="1131" y="6006"/>
                    </a:lnTo>
                    <a:lnTo>
                      <a:pt x="963" y="6048"/>
                    </a:lnTo>
                    <a:lnTo>
                      <a:pt x="963" y="6131"/>
                    </a:lnTo>
                    <a:lnTo>
                      <a:pt x="900" y="6215"/>
                    </a:lnTo>
                    <a:lnTo>
                      <a:pt x="796" y="6215"/>
                    </a:lnTo>
                    <a:lnTo>
                      <a:pt x="796" y="6382"/>
                    </a:lnTo>
                    <a:lnTo>
                      <a:pt x="691" y="6487"/>
                    </a:lnTo>
                    <a:lnTo>
                      <a:pt x="649" y="6550"/>
                    </a:lnTo>
                    <a:lnTo>
                      <a:pt x="545" y="6550"/>
                    </a:lnTo>
                    <a:lnTo>
                      <a:pt x="524" y="6675"/>
                    </a:lnTo>
                    <a:lnTo>
                      <a:pt x="482" y="6675"/>
                    </a:lnTo>
                    <a:lnTo>
                      <a:pt x="440" y="6738"/>
                    </a:lnTo>
                    <a:lnTo>
                      <a:pt x="315" y="6843"/>
                    </a:lnTo>
                    <a:lnTo>
                      <a:pt x="231" y="6801"/>
                    </a:lnTo>
                    <a:lnTo>
                      <a:pt x="168" y="6864"/>
                    </a:lnTo>
                    <a:lnTo>
                      <a:pt x="168" y="6968"/>
                    </a:lnTo>
                    <a:lnTo>
                      <a:pt x="273" y="6968"/>
                    </a:lnTo>
                    <a:lnTo>
                      <a:pt x="273" y="6885"/>
                    </a:lnTo>
                    <a:lnTo>
                      <a:pt x="377" y="6905"/>
                    </a:lnTo>
                    <a:lnTo>
                      <a:pt x="419" y="7010"/>
                    </a:lnTo>
                    <a:lnTo>
                      <a:pt x="503" y="6968"/>
                    </a:lnTo>
                    <a:lnTo>
                      <a:pt x="482" y="6905"/>
                    </a:lnTo>
                    <a:lnTo>
                      <a:pt x="524" y="6843"/>
                    </a:lnTo>
                    <a:lnTo>
                      <a:pt x="545" y="6864"/>
                    </a:lnTo>
                    <a:lnTo>
                      <a:pt x="628" y="6801"/>
                    </a:lnTo>
                    <a:lnTo>
                      <a:pt x="649" y="6801"/>
                    </a:lnTo>
                    <a:lnTo>
                      <a:pt x="712" y="6696"/>
                    </a:lnTo>
                    <a:lnTo>
                      <a:pt x="817" y="6759"/>
                    </a:lnTo>
                    <a:lnTo>
                      <a:pt x="900" y="6696"/>
                    </a:lnTo>
                    <a:lnTo>
                      <a:pt x="963" y="6738"/>
                    </a:lnTo>
                    <a:lnTo>
                      <a:pt x="1005" y="6696"/>
                    </a:lnTo>
                    <a:lnTo>
                      <a:pt x="1047" y="6759"/>
                    </a:lnTo>
                    <a:lnTo>
                      <a:pt x="1110" y="6759"/>
                    </a:lnTo>
                    <a:lnTo>
                      <a:pt x="1172" y="6801"/>
                    </a:lnTo>
                    <a:lnTo>
                      <a:pt x="1277" y="6801"/>
                    </a:lnTo>
                    <a:lnTo>
                      <a:pt x="1256" y="6759"/>
                    </a:lnTo>
                    <a:lnTo>
                      <a:pt x="1340" y="6738"/>
                    </a:lnTo>
                    <a:lnTo>
                      <a:pt x="1361" y="6654"/>
                    </a:lnTo>
                    <a:lnTo>
                      <a:pt x="1340" y="6571"/>
                    </a:lnTo>
                    <a:lnTo>
                      <a:pt x="1382" y="6487"/>
                    </a:lnTo>
                    <a:lnTo>
                      <a:pt x="1444" y="6487"/>
                    </a:lnTo>
                    <a:lnTo>
                      <a:pt x="1465" y="6445"/>
                    </a:lnTo>
                    <a:lnTo>
                      <a:pt x="1675" y="6424"/>
                    </a:lnTo>
                    <a:lnTo>
                      <a:pt x="1779" y="6424"/>
                    </a:lnTo>
                    <a:lnTo>
                      <a:pt x="1905" y="6487"/>
                    </a:lnTo>
                    <a:lnTo>
                      <a:pt x="2093" y="6487"/>
                    </a:lnTo>
                    <a:lnTo>
                      <a:pt x="2177" y="6529"/>
                    </a:lnTo>
                    <a:lnTo>
                      <a:pt x="2198" y="6445"/>
                    </a:lnTo>
                    <a:lnTo>
                      <a:pt x="2323" y="6361"/>
                    </a:lnTo>
                    <a:lnTo>
                      <a:pt x="2407" y="6382"/>
                    </a:lnTo>
                    <a:lnTo>
                      <a:pt x="2512" y="6320"/>
                    </a:lnTo>
                    <a:lnTo>
                      <a:pt x="2616" y="6340"/>
                    </a:lnTo>
                    <a:lnTo>
                      <a:pt x="2637" y="6320"/>
                    </a:lnTo>
                    <a:lnTo>
                      <a:pt x="2721" y="6278"/>
                    </a:lnTo>
                    <a:lnTo>
                      <a:pt x="2721" y="6320"/>
                    </a:lnTo>
                    <a:lnTo>
                      <a:pt x="2804" y="6361"/>
                    </a:lnTo>
                    <a:lnTo>
                      <a:pt x="2888" y="6320"/>
                    </a:lnTo>
                    <a:lnTo>
                      <a:pt x="3056" y="6320"/>
                    </a:lnTo>
                    <a:lnTo>
                      <a:pt x="3202" y="6278"/>
                    </a:lnTo>
                    <a:lnTo>
                      <a:pt x="3307" y="6320"/>
                    </a:lnTo>
                    <a:lnTo>
                      <a:pt x="3349" y="6340"/>
                    </a:lnTo>
                    <a:lnTo>
                      <a:pt x="3453" y="6257"/>
                    </a:lnTo>
                    <a:lnTo>
                      <a:pt x="3537" y="6236"/>
                    </a:lnTo>
                    <a:lnTo>
                      <a:pt x="3621" y="6152"/>
                    </a:lnTo>
                    <a:lnTo>
                      <a:pt x="3683" y="6152"/>
                    </a:lnTo>
                    <a:lnTo>
                      <a:pt x="3746" y="6173"/>
                    </a:lnTo>
                    <a:lnTo>
                      <a:pt x="3725" y="6110"/>
                    </a:lnTo>
                    <a:lnTo>
                      <a:pt x="3851" y="6027"/>
                    </a:lnTo>
                    <a:lnTo>
                      <a:pt x="3955" y="6006"/>
                    </a:lnTo>
                    <a:lnTo>
                      <a:pt x="3955" y="5922"/>
                    </a:lnTo>
                    <a:lnTo>
                      <a:pt x="3934" y="5859"/>
                    </a:lnTo>
                    <a:lnTo>
                      <a:pt x="3955" y="5796"/>
                    </a:lnTo>
                    <a:lnTo>
                      <a:pt x="3788" y="5796"/>
                    </a:lnTo>
                    <a:lnTo>
                      <a:pt x="3683" y="5838"/>
                    </a:lnTo>
                    <a:lnTo>
                      <a:pt x="3641" y="5838"/>
                    </a:lnTo>
                    <a:lnTo>
                      <a:pt x="3537" y="5817"/>
                    </a:lnTo>
                    <a:lnTo>
                      <a:pt x="3474" y="5796"/>
                    </a:lnTo>
                    <a:lnTo>
                      <a:pt x="3537" y="5755"/>
                    </a:lnTo>
                    <a:lnTo>
                      <a:pt x="3558" y="5755"/>
                    </a:lnTo>
                    <a:lnTo>
                      <a:pt x="3558" y="5734"/>
                    </a:lnTo>
                    <a:lnTo>
                      <a:pt x="3474" y="5713"/>
                    </a:lnTo>
                    <a:lnTo>
                      <a:pt x="3411" y="5734"/>
                    </a:lnTo>
                    <a:lnTo>
                      <a:pt x="3516" y="5650"/>
                    </a:lnTo>
                    <a:lnTo>
                      <a:pt x="3579" y="5692"/>
                    </a:lnTo>
                    <a:lnTo>
                      <a:pt x="3662" y="5629"/>
                    </a:lnTo>
                    <a:lnTo>
                      <a:pt x="3641" y="5545"/>
                    </a:lnTo>
                    <a:lnTo>
                      <a:pt x="3558" y="5545"/>
                    </a:lnTo>
                    <a:lnTo>
                      <a:pt x="3621" y="5504"/>
                    </a:lnTo>
                    <a:lnTo>
                      <a:pt x="3662" y="5441"/>
                    </a:lnTo>
                    <a:lnTo>
                      <a:pt x="3725" y="5504"/>
                    </a:lnTo>
                    <a:lnTo>
                      <a:pt x="3788" y="5441"/>
                    </a:lnTo>
                    <a:lnTo>
                      <a:pt x="3851" y="5399"/>
                    </a:lnTo>
                    <a:lnTo>
                      <a:pt x="3788" y="5378"/>
                    </a:lnTo>
                    <a:lnTo>
                      <a:pt x="3830" y="5336"/>
                    </a:lnTo>
                    <a:lnTo>
                      <a:pt x="3725" y="5336"/>
                    </a:lnTo>
                    <a:lnTo>
                      <a:pt x="3767" y="5273"/>
                    </a:lnTo>
                    <a:lnTo>
                      <a:pt x="3830" y="5294"/>
                    </a:lnTo>
                    <a:lnTo>
                      <a:pt x="3851" y="5315"/>
                    </a:lnTo>
                    <a:lnTo>
                      <a:pt x="3893" y="5232"/>
                    </a:lnTo>
                    <a:lnTo>
                      <a:pt x="3976" y="5211"/>
                    </a:lnTo>
                    <a:lnTo>
                      <a:pt x="3976" y="5064"/>
                    </a:lnTo>
                    <a:lnTo>
                      <a:pt x="4060" y="4897"/>
                    </a:lnTo>
                    <a:lnTo>
                      <a:pt x="3997" y="4813"/>
                    </a:lnTo>
                    <a:lnTo>
                      <a:pt x="3976" y="4688"/>
                    </a:lnTo>
                    <a:lnTo>
                      <a:pt x="3767" y="4541"/>
                    </a:lnTo>
                    <a:lnTo>
                      <a:pt x="3349" y="4541"/>
                    </a:lnTo>
                    <a:lnTo>
                      <a:pt x="3328" y="4667"/>
                    </a:lnTo>
                    <a:lnTo>
                      <a:pt x="3307" y="4708"/>
                    </a:lnTo>
                    <a:lnTo>
                      <a:pt x="3202" y="4646"/>
                    </a:lnTo>
                    <a:lnTo>
                      <a:pt x="3097" y="4604"/>
                    </a:lnTo>
                    <a:lnTo>
                      <a:pt x="3265" y="4436"/>
                    </a:lnTo>
                    <a:lnTo>
                      <a:pt x="3265" y="4332"/>
                    </a:lnTo>
                    <a:lnTo>
                      <a:pt x="3139" y="4123"/>
                    </a:lnTo>
                    <a:lnTo>
                      <a:pt x="3097" y="4123"/>
                    </a:lnTo>
                    <a:lnTo>
                      <a:pt x="2951" y="4039"/>
                    </a:lnTo>
                    <a:lnTo>
                      <a:pt x="2909" y="3955"/>
                    </a:lnTo>
                    <a:lnTo>
                      <a:pt x="2846" y="3976"/>
                    </a:lnTo>
                    <a:lnTo>
                      <a:pt x="2825" y="3976"/>
                    </a:lnTo>
                    <a:lnTo>
                      <a:pt x="2742" y="3955"/>
                    </a:lnTo>
                    <a:lnTo>
                      <a:pt x="2825" y="3955"/>
                    </a:lnTo>
                    <a:lnTo>
                      <a:pt x="2930" y="3934"/>
                    </a:lnTo>
                    <a:lnTo>
                      <a:pt x="2993" y="3955"/>
                    </a:lnTo>
                    <a:lnTo>
                      <a:pt x="3014" y="4018"/>
                    </a:lnTo>
                    <a:lnTo>
                      <a:pt x="3139" y="4018"/>
                    </a:lnTo>
                    <a:lnTo>
                      <a:pt x="2993" y="3830"/>
                    </a:lnTo>
                    <a:lnTo>
                      <a:pt x="2909" y="3725"/>
                    </a:lnTo>
                    <a:lnTo>
                      <a:pt x="2951" y="3641"/>
                    </a:lnTo>
                    <a:lnTo>
                      <a:pt x="2993" y="3641"/>
                    </a:lnTo>
                    <a:lnTo>
                      <a:pt x="2909" y="3600"/>
                    </a:lnTo>
                    <a:lnTo>
                      <a:pt x="2888" y="3537"/>
                    </a:lnTo>
                    <a:lnTo>
                      <a:pt x="2846" y="3537"/>
                    </a:lnTo>
                    <a:lnTo>
                      <a:pt x="2784" y="3348"/>
                    </a:lnTo>
                    <a:lnTo>
                      <a:pt x="2616" y="3307"/>
                    </a:lnTo>
                    <a:lnTo>
                      <a:pt x="2428" y="3244"/>
                    </a:lnTo>
                    <a:lnTo>
                      <a:pt x="2428" y="3181"/>
                    </a:lnTo>
                    <a:lnTo>
                      <a:pt x="2386" y="3139"/>
                    </a:lnTo>
                    <a:lnTo>
                      <a:pt x="2323" y="2930"/>
                    </a:lnTo>
                    <a:lnTo>
                      <a:pt x="2260" y="2825"/>
                    </a:lnTo>
                    <a:lnTo>
                      <a:pt x="2198" y="2574"/>
                    </a:lnTo>
                    <a:lnTo>
                      <a:pt x="2156" y="2470"/>
                    </a:lnTo>
                    <a:lnTo>
                      <a:pt x="2093" y="2470"/>
                    </a:lnTo>
                    <a:lnTo>
                      <a:pt x="1947" y="2239"/>
                    </a:lnTo>
                    <a:lnTo>
                      <a:pt x="1842" y="2198"/>
                    </a:lnTo>
                    <a:lnTo>
                      <a:pt x="1758" y="2156"/>
                    </a:lnTo>
                    <a:lnTo>
                      <a:pt x="1654" y="2093"/>
                    </a:lnTo>
                    <a:lnTo>
                      <a:pt x="1591" y="2156"/>
                    </a:lnTo>
                    <a:lnTo>
                      <a:pt x="1486" y="2198"/>
                    </a:lnTo>
                    <a:lnTo>
                      <a:pt x="1361" y="2177"/>
                    </a:lnTo>
                    <a:lnTo>
                      <a:pt x="1277" y="2177"/>
                    </a:lnTo>
                    <a:lnTo>
                      <a:pt x="1172" y="2156"/>
                    </a:lnTo>
                    <a:lnTo>
                      <a:pt x="1152" y="2072"/>
                    </a:lnTo>
                    <a:lnTo>
                      <a:pt x="1152" y="2072"/>
                    </a:lnTo>
                    <a:lnTo>
                      <a:pt x="1214" y="2093"/>
                    </a:lnTo>
                    <a:lnTo>
                      <a:pt x="1340" y="2135"/>
                    </a:lnTo>
                    <a:lnTo>
                      <a:pt x="1465" y="2093"/>
                    </a:lnTo>
                    <a:lnTo>
                      <a:pt x="1486" y="1988"/>
                    </a:lnTo>
                    <a:lnTo>
                      <a:pt x="1591" y="1988"/>
                    </a:lnTo>
                    <a:lnTo>
                      <a:pt x="1696" y="1926"/>
                    </a:lnTo>
                    <a:lnTo>
                      <a:pt x="1591" y="1884"/>
                    </a:lnTo>
                    <a:lnTo>
                      <a:pt x="1591" y="1800"/>
                    </a:lnTo>
                    <a:lnTo>
                      <a:pt x="1549" y="1779"/>
                    </a:lnTo>
                    <a:lnTo>
                      <a:pt x="1424" y="1863"/>
                    </a:lnTo>
                    <a:lnTo>
                      <a:pt x="1382" y="1842"/>
                    </a:lnTo>
                    <a:lnTo>
                      <a:pt x="1486" y="1758"/>
                    </a:lnTo>
                    <a:lnTo>
                      <a:pt x="1633" y="1758"/>
                    </a:lnTo>
                    <a:lnTo>
                      <a:pt x="1696" y="1716"/>
                    </a:lnTo>
                    <a:lnTo>
                      <a:pt x="1696" y="1633"/>
                    </a:lnTo>
                    <a:lnTo>
                      <a:pt x="1758" y="1612"/>
                    </a:lnTo>
                    <a:lnTo>
                      <a:pt x="1842" y="1444"/>
                    </a:lnTo>
                    <a:lnTo>
                      <a:pt x="1884" y="1403"/>
                    </a:lnTo>
                    <a:lnTo>
                      <a:pt x="1884" y="1340"/>
                    </a:lnTo>
                    <a:lnTo>
                      <a:pt x="1947" y="1235"/>
                    </a:lnTo>
                    <a:lnTo>
                      <a:pt x="1905" y="1214"/>
                    </a:lnTo>
                    <a:lnTo>
                      <a:pt x="1968" y="1047"/>
                    </a:lnTo>
                    <a:lnTo>
                      <a:pt x="2072" y="984"/>
                    </a:lnTo>
                    <a:lnTo>
                      <a:pt x="2072" y="900"/>
                    </a:lnTo>
                    <a:lnTo>
                      <a:pt x="1905" y="754"/>
                    </a:lnTo>
                    <a:lnTo>
                      <a:pt x="1884" y="796"/>
                    </a:lnTo>
                    <a:lnTo>
                      <a:pt x="1675" y="796"/>
                    </a:lnTo>
                    <a:lnTo>
                      <a:pt x="1528" y="754"/>
                    </a:lnTo>
                    <a:lnTo>
                      <a:pt x="1486" y="817"/>
                    </a:lnTo>
                    <a:lnTo>
                      <a:pt x="1424" y="817"/>
                    </a:lnTo>
                    <a:lnTo>
                      <a:pt x="1340" y="754"/>
                    </a:lnTo>
                    <a:lnTo>
                      <a:pt x="1256" y="796"/>
                    </a:lnTo>
                    <a:lnTo>
                      <a:pt x="1256" y="817"/>
                    </a:lnTo>
                    <a:lnTo>
                      <a:pt x="1172" y="838"/>
                    </a:lnTo>
                    <a:lnTo>
                      <a:pt x="1068" y="900"/>
                    </a:lnTo>
                    <a:lnTo>
                      <a:pt x="1047" y="900"/>
                    </a:lnTo>
                    <a:lnTo>
                      <a:pt x="963" y="942"/>
                    </a:lnTo>
                    <a:lnTo>
                      <a:pt x="942" y="921"/>
                    </a:lnTo>
                    <a:lnTo>
                      <a:pt x="1047" y="817"/>
                    </a:lnTo>
                    <a:lnTo>
                      <a:pt x="1131" y="691"/>
                    </a:lnTo>
                    <a:lnTo>
                      <a:pt x="1131" y="691"/>
                    </a:lnTo>
                    <a:lnTo>
                      <a:pt x="1068" y="712"/>
                    </a:lnTo>
                    <a:lnTo>
                      <a:pt x="963" y="691"/>
                    </a:lnTo>
                    <a:lnTo>
                      <a:pt x="1026" y="670"/>
                    </a:lnTo>
                    <a:lnTo>
                      <a:pt x="1047" y="587"/>
                    </a:lnTo>
                    <a:lnTo>
                      <a:pt x="1277" y="419"/>
                    </a:lnTo>
                    <a:lnTo>
                      <a:pt x="1340" y="294"/>
                    </a:lnTo>
                    <a:lnTo>
                      <a:pt x="1424" y="273"/>
                    </a:lnTo>
                    <a:lnTo>
                      <a:pt x="1444" y="168"/>
                    </a:lnTo>
                    <a:lnTo>
                      <a:pt x="1424" y="147"/>
                    </a:lnTo>
                    <a:lnTo>
                      <a:pt x="1465" y="63"/>
                    </a:lnTo>
                    <a:lnTo>
                      <a:pt x="144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564;p45">
                <a:extLst>
                  <a:ext uri="{FF2B5EF4-FFF2-40B4-BE49-F238E27FC236}">
                    <a16:creationId xmlns:a16="http://schemas.microsoft.com/office/drawing/2014/main" id="{04267EF0-0C49-43C9-812F-1785AF73AC79}"/>
                  </a:ext>
                </a:extLst>
              </p:cNvPr>
              <p:cNvSpPr/>
              <p:nvPr/>
            </p:nvSpPr>
            <p:spPr>
              <a:xfrm>
                <a:off x="3586375" y="2350350"/>
                <a:ext cx="31925" cy="25125"/>
              </a:xfrm>
              <a:custGeom>
                <a:avLst/>
                <a:gdLst/>
                <a:ahLst/>
                <a:cxnLst/>
                <a:rect l="l" t="t" r="r" b="b"/>
                <a:pathLst>
                  <a:path w="1277" h="1005" extrusionOk="0">
                    <a:moveTo>
                      <a:pt x="732" y="1"/>
                    </a:moveTo>
                    <a:lnTo>
                      <a:pt x="628" y="63"/>
                    </a:lnTo>
                    <a:lnTo>
                      <a:pt x="544" y="63"/>
                    </a:lnTo>
                    <a:lnTo>
                      <a:pt x="523" y="126"/>
                    </a:lnTo>
                    <a:lnTo>
                      <a:pt x="419" y="126"/>
                    </a:lnTo>
                    <a:lnTo>
                      <a:pt x="377" y="210"/>
                    </a:lnTo>
                    <a:lnTo>
                      <a:pt x="293" y="231"/>
                    </a:lnTo>
                    <a:lnTo>
                      <a:pt x="272" y="335"/>
                    </a:lnTo>
                    <a:lnTo>
                      <a:pt x="126" y="356"/>
                    </a:lnTo>
                    <a:lnTo>
                      <a:pt x="0" y="586"/>
                    </a:lnTo>
                    <a:lnTo>
                      <a:pt x="272" y="838"/>
                    </a:lnTo>
                    <a:lnTo>
                      <a:pt x="335" y="796"/>
                    </a:lnTo>
                    <a:lnTo>
                      <a:pt x="377" y="649"/>
                    </a:lnTo>
                    <a:lnTo>
                      <a:pt x="440" y="586"/>
                    </a:lnTo>
                    <a:lnTo>
                      <a:pt x="607" y="691"/>
                    </a:lnTo>
                    <a:lnTo>
                      <a:pt x="712" y="900"/>
                    </a:lnTo>
                    <a:lnTo>
                      <a:pt x="795" y="942"/>
                    </a:lnTo>
                    <a:lnTo>
                      <a:pt x="921" y="1005"/>
                    </a:lnTo>
                    <a:lnTo>
                      <a:pt x="942" y="1005"/>
                    </a:lnTo>
                    <a:lnTo>
                      <a:pt x="942" y="942"/>
                    </a:lnTo>
                    <a:lnTo>
                      <a:pt x="1004" y="942"/>
                    </a:lnTo>
                    <a:lnTo>
                      <a:pt x="1067" y="858"/>
                    </a:lnTo>
                    <a:lnTo>
                      <a:pt x="1067" y="775"/>
                    </a:lnTo>
                    <a:lnTo>
                      <a:pt x="1214" y="796"/>
                    </a:lnTo>
                    <a:lnTo>
                      <a:pt x="1235" y="691"/>
                    </a:lnTo>
                    <a:lnTo>
                      <a:pt x="1151" y="691"/>
                    </a:lnTo>
                    <a:lnTo>
                      <a:pt x="1172" y="586"/>
                    </a:lnTo>
                    <a:lnTo>
                      <a:pt x="1151" y="545"/>
                    </a:lnTo>
                    <a:lnTo>
                      <a:pt x="1214" y="524"/>
                    </a:lnTo>
                    <a:lnTo>
                      <a:pt x="1277" y="733"/>
                    </a:lnTo>
                    <a:lnTo>
                      <a:pt x="1235" y="461"/>
                    </a:lnTo>
                    <a:lnTo>
                      <a:pt x="1109" y="461"/>
                    </a:lnTo>
                    <a:lnTo>
                      <a:pt x="1172" y="419"/>
                    </a:lnTo>
                    <a:lnTo>
                      <a:pt x="1004" y="147"/>
                    </a:lnTo>
                    <a:lnTo>
                      <a:pt x="1004" y="42"/>
                    </a:lnTo>
                    <a:lnTo>
                      <a:pt x="921" y="21"/>
                    </a:lnTo>
                    <a:lnTo>
                      <a:pt x="73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 name="Google Shape;565;p45">
              <a:extLst>
                <a:ext uri="{FF2B5EF4-FFF2-40B4-BE49-F238E27FC236}">
                  <a16:creationId xmlns:a16="http://schemas.microsoft.com/office/drawing/2014/main" id="{EF85D144-550B-436D-AF71-D4B97747D40D}"/>
                </a:ext>
              </a:extLst>
            </p:cNvPr>
            <p:cNvSpPr/>
            <p:nvPr/>
          </p:nvSpPr>
          <p:spPr>
            <a:xfrm>
              <a:off x="4037841" y="3224817"/>
              <a:ext cx="52333" cy="93527"/>
            </a:xfrm>
            <a:custGeom>
              <a:avLst/>
              <a:gdLst/>
              <a:ahLst/>
              <a:cxnLst/>
              <a:rect l="l" t="t" r="r" b="b"/>
              <a:pathLst>
                <a:path w="4395" h="8224" extrusionOk="0">
                  <a:moveTo>
                    <a:pt x="3914" y="1"/>
                  </a:moveTo>
                  <a:lnTo>
                    <a:pt x="3746" y="168"/>
                  </a:lnTo>
                  <a:lnTo>
                    <a:pt x="3809" y="252"/>
                  </a:lnTo>
                  <a:lnTo>
                    <a:pt x="3704" y="293"/>
                  </a:lnTo>
                  <a:lnTo>
                    <a:pt x="3600" y="252"/>
                  </a:lnTo>
                  <a:lnTo>
                    <a:pt x="3537" y="252"/>
                  </a:lnTo>
                  <a:lnTo>
                    <a:pt x="3621" y="377"/>
                  </a:lnTo>
                  <a:lnTo>
                    <a:pt x="3621" y="419"/>
                  </a:lnTo>
                  <a:lnTo>
                    <a:pt x="3704" y="503"/>
                  </a:lnTo>
                  <a:lnTo>
                    <a:pt x="3704" y="524"/>
                  </a:lnTo>
                  <a:lnTo>
                    <a:pt x="3600" y="670"/>
                  </a:lnTo>
                  <a:lnTo>
                    <a:pt x="3600" y="817"/>
                  </a:lnTo>
                  <a:lnTo>
                    <a:pt x="3516" y="921"/>
                  </a:lnTo>
                  <a:lnTo>
                    <a:pt x="3432" y="900"/>
                  </a:lnTo>
                  <a:lnTo>
                    <a:pt x="3328" y="1026"/>
                  </a:lnTo>
                  <a:lnTo>
                    <a:pt x="3328" y="1109"/>
                  </a:lnTo>
                  <a:lnTo>
                    <a:pt x="3244" y="1151"/>
                  </a:lnTo>
                  <a:lnTo>
                    <a:pt x="3181" y="1130"/>
                  </a:lnTo>
                  <a:lnTo>
                    <a:pt x="3181" y="1005"/>
                  </a:lnTo>
                  <a:lnTo>
                    <a:pt x="3118" y="984"/>
                  </a:lnTo>
                  <a:lnTo>
                    <a:pt x="3035" y="1047"/>
                  </a:lnTo>
                  <a:lnTo>
                    <a:pt x="3035" y="1193"/>
                  </a:lnTo>
                  <a:lnTo>
                    <a:pt x="3139" y="1298"/>
                  </a:lnTo>
                  <a:lnTo>
                    <a:pt x="3181" y="1340"/>
                  </a:lnTo>
                  <a:lnTo>
                    <a:pt x="3139" y="1402"/>
                  </a:lnTo>
                  <a:lnTo>
                    <a:pt x="3077" y="1361"/>
                  </a:lnTo>
                  <a:lnTo>
                    <a:pt x="2930" y="1402"/>
                  </a:lnTo>
                  <a:lnTo>
                    <a:pt x="2993" y="1507"/>
                  </a:lnTo>
                  <a:lnTo>
                    <a:pt x="3098" y="1549"/>
                  </a:lnTo>
                  <a:lnTo>
                    <a:pt x="3098" y="1612"/>
                  </a:lnTo>
                  <a:lnTo>
                    <a:pt x="3077" y="1674"/>
                  </a:lnTo>
                  <a:lnTo>
                    <a:pt x="2993" y="1612"/>
                  </a:lnTo>
                  <a:lnTo>
                    <a:pt x="2909" y="1633"/>
                  </a:lnTo>
                  <a:lnTo>
                    <a:pt x="2888" y="1716"/>
                  </a:lnTo>
                  <a:lnTo>
                    <a:pt x="2721" y="1842"/>
                  </a:lnTo>
                  <a:lnTo>
                    <a:pt x="2721" y="1716"/>
                  </a:lnTo>
                  <a:lnTo>
                    <a:pt x="2763" y="1674"/>
                  </a:lnTo>
                  <a:lnTo>
                    <a:pt x="2721" y="1612"/>
                  </a:lnTo>
                  <a:lnTo>
                    <a:pt x="2616" y="1716"/>
                  </a:lnTo>
                  <a:lnTo>
                    <a:pt x="2679" y="1758"/>
                  </a:lnTo>
                  <a:lnTo>
                    <a:pt x="2658" y="1821"/>
                  </a:lnTo>
                  <a:lnTo>
                    <a:pt x="2512" y="1884"/>
                  </a:lnTo>
                  <a:lnTo>
                    <a:pt x="2574" y="1988"/>
                  </a:lnTo>
                  <a:lnTo>
                    <a:pt x="2658" y="2030"/>
                  </a:lnTo>
                  <a:lnTo>
                    <a:pt x="2658" y="2072"/>
                  </a:lnTo>
                  <a:lnTo>
                    <a:pt x="2574" y="2093"/>
                  </a:lnTo>
                  <a:lnTo>
                    <a:pt x="2470" y="2156"/>
                  </a:lnTo>
                  <a:lnTo>
                    <a:pt x="2470" y="2072"/>
                  </a:lnTo>
                  <a:lnTo>
                    <a:pt x="2407" y="2072"/>
                  </a:lnTo>
                  <a:lnTo>
                    <a:pt x="2470" y="1967"/>
                  </a:lnTo>
                  <a:lnTo>
                    <a:pt x="2407" y="1946"/>
                  </a:lnTo>
                  <a:lnTo>
                    <a:pt x="2198" y="2135"/>
                  </a:lnTo>
                  <a:lnTo>
                    <a:pt x="2177" y="2281"/>
                  </a:lnTo>
                  <a:lnTo>
                    <a:pt x="2198" y="2365"/>
                  </a:lnTo>
                  <a:lnTo>
                    <a:pt x="2156" y="2407"/>
                  </a:lnTo>
                  <a:lnTo>
                    <a:pt x="2093" y="2386"/>
                  </a:lnTo>
                  <a:lnTo>
                    <a:pt x="2051" y="2365"/>
                  </a:lnTo>
                  <a:lnTo>
                    <a:pt x="2051" y="2197"/>
                  </a:lnTo>
                  <a:lnTo>
                    <a:pt x="1989" y="2197"/>
                  </a:lnTo>
                  <a:lnTo>
                    <a:pt x="1863" y="2344"/>
                  </a:lnTo>
                  <a:lnTo>
                    <a:pt x="1717" y="2239"/>
                  </a:lnTo>
                  <a:lnTo>
                    <a:pt x="1675" y="2281"/>
                  </a:lnTo>
                  <a:lnTo>
                    <a:pt x="1633" y="2281"/>
                  </a:lnTo>
                  <a:lnTo>
                    <a:pt x="1654" y="2449"/>
                  </a:lnTo>
                  <a:lnTo>
                    <a:pt x="1612" y="2449"/>
                  </a:lnTo>
                  <a:lnTo>
                    <a:pt x="1549" y="2469"/>
                  </a:lnTo>
                  <a:lnTo>
                    <a:pt x="1549" y="2365"/>
                  </a:lnTo>
                  <a:lnTo>
                    <a:pt x="1507" y="2344"/>
                  </a:lnTo>
                  <a:lnTo>
                    <a:pt x="1445" y="2449"/>
                  </a:lnTo>
                  <a:lnTo>
                    <a:pt x="1403" y="2344"/>
                  </a:lnTo>
                  <a:lnTo>
                    <a:pt x="1152" y="2553"/>
                  </a:lnTo>
                  <a:lnTo>
                    <a:pt x="1110" y="2553"/>
                  </a:lnTo>
                  <a:lnTo>
                    <a:pt x="1047" y="2511"/>
                  </a:lnTo>
                  <a:lnTo>
                    <a:pt x="921" y="2511"/>
                  </a:lnTo>
                  <a:lnTo>
                    <a:pt x="880" y="2595"/>
                  </a:lnTo>
                  <a:lnTo>
                    <a:pt x="901" y="2783"/>
                  </a:lnTo>
                  <a:lnTo>
                    <a:pt x="733" y="3034"/>
                  </a:lnTo>
                  <a:lnTo>
                    <a:pt x="733" y="3097"/>
                  </a:lnTo>
                  <a:lnTo>
                    <a:pt x="587" y="3244"/>
                  </a:lnTo>
                  <a:lnTo>
                    <a:pt x="587" y="3327"/>
                  </a:lnTo>
                  <a:lnTo>
                    <a:pt x="670" y="3411"/>
                  </a:lnTo>
                  <a:lnTo>
                    <a:pt x="587" y="3516"/>
                  </a:lnTo>
                  <a:lnTo>
                    <a:pt x="629" y="3704"/>
                  </a:lnTo>
                  <a:lnTo>
                    <a:pt x="629" y="3830"/>
                  </a:lnTo>
                  <a:lnTo>
                    <a:pt x="796" y="4143"/>
                  </a:lnTo>
                  <a:lnTo>
                    <a:pt x="796" y="4227"/>
                  </a:lnTo>
                  <a:lnTo>
                    <a:pt x="880" y="4332"/>
                  </a:lnTo>
                  <a:lnTo>
                    <a:pt x="880" y="4374"/>
                  </a:lnTo>
                  <a:lnTo>
                    <a:pt x="796" y="4457"/>
                  </a:lnTo>
                  <a:lnTo>
                    <a:pt x="817" y="4541"/>
                  </a:lnTo>
                  <a:lnTo>
                    <a:pt x="775" y="4792"/>
                  </a:lnTo>
                  <a:lnTo>
                    <a:pt x="670" y="4876"/>
                  </a:lnTo>
                  <a:lnTo>
                    <a:pt x="629" y="5022"/>
                  </a:lnTo>
                  <a:lnTo>
                    <a:pt x="566" y="5064"/>
                  </a:lnTo>
                  <a:lnTo>
                    <a:pt x="524" y="5127"/>
                  </a:lnTo>
                  <a:lnTo>
                    <a:pt x="419" y="5231"/>
                  </a:lnTo>
                  <a:lnTo>
                    <a:pt x="419" y="5441"/>
                  </a:lnTo>
                  <a:lnTo>
                    <a:pt x="357" y="5524"/>
                  </a:lnTo>
                  <a:lnTo>
                    <a:pt x="168" y="5545"/>
                  </a:lnTo>
                  <a:lnTo>
                    <a:pt x="147" y="5608"/>
                  </a:lnTo>
                  <a:lnTo>
                    <a:pt x="147" y="5796"/>
                  </a:lnTo>
                  <a:lnTo>
                    <a:pt x="43" y="5943"/>
                  </a:lnTo>
                  <a:lnTo>
                    <a:pt x="43" y="6068"/>
                  </a:lnTo>
                  <a:lnTo>
                    <a:pt x="1" y="6173"/>
                  </a:lnTo>
                  <a:lnTo>
                    <a:pt x="43" y="6236"/>
                  </a:lnTo>
                  <a:lnTo>
                    <a:pt x="43" y="6424"/>
                  </a:lnTo>
                  <a:lnTo>
                    <a:pt x="189" y="6591"/>
                  </a:lnTo>
                  <a:lnTo>
                    <a:pt x="168" y="6738"/>
                  </a:lnTo>
                  <a:lnTo>
                    <a:pt x="189" y="6843"/>
                  </a:lnTo>
                  <a:lnTo>
                    <a:pt x="273" y="6863"/>
                  </a:lnTo>
                  <a:lnTo>
                    <a:pt x="294" y="6863"/>
                  </a:lnTo>
                  <a:lnTo>
                    <a:pt x="273" y="6884"/>
                  </a:lnTo>
                  <a:lnTo>
                    <a:pt x="147" y="6905"/>
                  </a:lnTo>
                  <a:lnTo>
                    <a:pt x="147" y="7052"/>
                  </a:lnTo>
                  <a:lnTo>
                    <a:pt x="168" y="7219"/>
                  </a:lnTo>
                  <a:lnTo>
                    <a:pt x="147" y="7470"/>
                  </a:lnTo>
                  <a:lnTo>
                    <a:pt x="189" y="7512"/>
                  </a:lnTo>
                  <a:lnTo>
                    <a:pt x="189" y="7596"/>
                  </a:lnTo>
                  <a:lnTo>
                    <a:pt x="273" y="7638"/>
                  </a:lnTo>
                  <a:lnTo>
                    <a:pt x="357" y="7742"/>
                  </a:lnTo>
                  <a:lnTo>
                    <a:pt x="398" y="7784"/>
                  </a:lnTo>
                  <a:lnTo>
                    <a:pt x="461" y="7847"/>
                  </a:lnTo>
                  <a:lnTo>
                    <a:pt x="524" y="7951"/>
                  </a:lnTo>
                  <a:lnTo>
                    <a:pt x="608" y="7931"/>
                  </a:lnTo>
                  <a:lnTo>
                    <a:pt x="629" y="7951"/>
                  </a:lnTo>
                  <a:lnTo>
                    <a:pt x="733" y="7993"/>
                  </a:lnTo>
                  <a:lnTo>
                    <a:pt x="817" y="8119"/>
                  </a:lnTo>
                  <a:lnTo>
                    <a:pt x="901" y="8140"/>
                  </a:lnTo>
                  <a:lnTo>
                    <a:pt x="901" y="8161"/>
                  </a:lnTo>
                  <a:lnTo>
                    <a:pt x="921" y="8223"/>
                  </a:lnTo>
                  <a:lnTo>
                    <a:pt x="1005" y="8161"/>
                  </a:lnTo>
                  <a:lnTo>
                    <a:pt x="1131" y="8161"/>
                  </a:lnTo>
                  <a:lnTo>
                    <a:pt x="1256" y="8098"/>
                  </a:lnTo>
                  <a:lnTo>
                    <a:pt x="1361" y="7951"/>
                  </a:lnTo>
                  <a:lnTo>
                    <a:pt x="1737" y="7931"/>
                  </a:lnTo>
                  <a:lnTo>
                    <a:pt x="1842" y="7951"/>
                  </a:lnTo>
                  <a:lnTo>
                    <a:pt x="2030" y="7889"/>
                  </a:lnTo>
                  <a:lnTo>
                    <a:pt x="2093" y="7784"/>
                  </a:lnTo>
                  <a:lnTo>
                    <a:pt x="2177" y="7742"/>
                  </a:lnTo>
                  <a:lnTo>
                    <a:pt x="2240" y="7596"/>
                  </a:lnTo>
                  <a:lnTo>
                    <a:pt x="2344" y="7428"/>
                  </a:lnTo>
                  <a:lnTo>
                    <a:pt x="2344" y="7324"/>
                  </a:lnTo>
                  <a:lnTo>
                    <a:pt x="2449" y="7261"/>
                  </a:lnTo>
                  <a:lnTo>
                    <a:pt x="2449" y="7094"/>
                  </a:lnTo>
                  <a:lnTo>
                    <a:pt x="2407" y="7073"/>
                  </a:lnTo>
                  <a:lnTo>
                    <a:pt x="2491" y="6989"/>
                  </a:lnTo>
                  <a:lnTo>
                    <a:pt x="2554" y="6801"/>
                  </a:lnTo>
                  <a:lnTo>
                    <a:pt x="2512" y="6780"/>
                  </a:lnTo>
                  <a:lnTo>
                    <a:pt x="2574" y="6780"/>
                  </a:lnTo>
                  <a:lnTo>
                    <a:pt x="2679" y="6591"/>
                  </a:lnTo>
                  <a:lnTo>
                    <a:pt x="2763" y="6236"/>
                  </a:lnTo>
                  <a:lnTo>
                    <a:pt x="2805" y="6027"/>
                  </a:lnTo>
                  <a:lnTo>
                    <a:pt x="2909" y="5922"/>
                  </a:lnTo>
                  <a:lnTo>
                    <a:pt x="2972" y="5692"/>
                  </a:lnTo>
                  <a:lnTo>
                    <a:pt x="3118" y="5420"/>
                  </a:lnTo>
                  <a:lnTo>
                    <a:pt x="3286" y="4959"/>
                  </a:lnTo>
                  <a:lnTo>
                    <a:pt x="3390" y="4792"/>
                  </a:lnTo>
                  <a:lnTo>
                    <a:pt x="3390" y="4583"/>
                  </a:lnTo>
                  <a:lnTo>
                    <a:pt x="3495" y="4374"/>
                  </a:lnTo>
                  <a:lnTo>
                    <a:pt x="3516" y="4269"/>
                  </a:lnTo>
                  <a:lnTo>
                    <a:pt x="3642" y="4060"/>
                  </a:lnTo>
                  <a:lnTo>
                    <a:pt x="3704" y="3746"/>
                  </a:lnTo>
                  <a:lnTo>
                    <a:pt x="3746" y="3516"/>
                  </a:lnTo>
                  <a:lnTo>
                    <a:pt x="3809" y="3453"/>
                  </a:lnTo>
                  <a:lnTo>
                    <a:pt x="3830" y="3286"/>
                  </a:lnTo>
                  <a:lnTo>
                    <a:pt x="3809" y="3202"/>
                  </a:lnTo>
                  <a:lnTo>
                    <a:pt x="3830" y="3076"/>
                  </a:lnTo>
                  <a:lnTo>
                    <a:pt x="3934" y="2888"/>
                  </a:lnTo>
                  <a:lnTo>
                    <a:pt x="3934" y="2804"/>
                  </a:lnTo>
                  <a:lnTo>
                    <a:pt x="4018" y="2700"/>
                  </a:lnTo>
                  <a:lnTo>
                    <a:pt x="3976" y="2574"/>
                  </a:lnTo>
                  <a:lnTo>
                    <a:pt x="3934" y="2511"/>
                  </a:lnTo>
                  <a:lnTo>
                    <a:pt x="3976" y="2449"/>
                  </a:lnTo>
                  <a:lnTo>
                    <a:pt x="3976" y="2281"/>
                  </a:lnTo>
                  <a:lnTo>
                    <a:pt x="3934" y="2260"/>
                  </a:lnTo>
                  <a:lnTo>
                    <a:pt x="3934" y="2135"/>
                  </a:lnTo>
                  <a:lnTo>
                    <a:pt x="4018" y="2072"/>
                  </a:lnTo>
                  <a:lnTo>
                    <a:pt x="4060" y="2135"/>
                  </a:lnTo>
                  <a:lnTo>
                    <a:pt x="4081" y="2260"/>
                  </a:lnTo>
                  <a:lnTo>
                    <a:pt x="4186" y="2386"/>
                  </a:lnTo>
                  <a:lnTo>
                    <a:pt x="4269" y="2386"/>
                  </a:lnTo>
                  <a:lnTo>
                    <a:pt x="4290" y="2302"/>
                  </a:lnTo>
                  <a:lnTo>
                    <a:pt x="4332" y="2239"/>
                  </a:lnTo>
                  <a:lnTo>
                    <a:pt x="4353" y="2177"/>
                  </a:lnTo>
                  <a:lnTo>
                    <a:pt x="4353" y="2072"/>
                  </a:lnTo>
                  <a:lnTo>
                    <a:pt x="4395" y="2051"/>
                  </a:lnTo>
                  <a:lnTo>
                    <a:pt x="4374" y="1925"/>
                  </a:lnTo>
                  <a:lnTo>
                    <a:pt x="4269" y="1779"/>
                  </a:lnTo>
                  <a:lnTo>
                    <a:pt x="4248" y="1674"/>
                  </a:lnTo>
                  <a:lnTo>
                    <a:pt x="4269" y="1633"/>
                  </a:lnTo>
                  <a:lnTo>
                    <a:pt x="4269" y="1507"/>
                  </a:lnTo>
                  <a:lnTo>
                    <a:pt x="4248" y="1340"/>
                  </a:lnTo>
                  <a:lnTo>
                    <a:pt x="4269" y="1256"/>
                  </a:lnTo>
                  <a:lnTo>
                    <a:pt x="4269" y="984"/>
                  </a:lnTo>
                  <a:lnTo>
                    <a:pt x="4186" y="879"/>
                  </a:lnTo>
                  <a:lnTo>
                    <a:pt x="4186" y="607"/>
                  </a:lnTo>
                  <a:lnTo>
                    <a:pt x="4144" y="524"/>
                  </a:lnTo>
                  <a:lnTo>
                    <a:pt x="4081" y="524"/>
                  </a:lnTo>
                  <a:lnTo>
                    <a:pt x="3976" y="398"/>
                  </a:lnTo>
                  <a:lnTo>
                    <a:pt x="3976" y="293"/>
                  </a:lnTo>
                  <a:lnTo>
                    <a:pt x="3872" y="252"/>
                  </a:lnTo>
                  <a:lnTo>
                    <a:pt x="3934" y="147"/>
                  </a:lnTo>
                  <a:lnTo>
                    <a:pt x="391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6" name="Google Shape;566;p45">
              <a:extLst>
                <a:ext uri="{FF2B5EF4-FFF2-40B4-BE49-F238E27FC236}">
                  <a16:creationId xmlns:a16="http://schemas.microsoft.com/office/drawing/2014/main" id="{16F8C7DE-C4EE-420A-8979-A8925B952DAD}"/>
                </a:ext>
              </a:extLst>
            </p:cNvPr>
            <p:cNvGrpSpPr/>
            <p:nvPr/>
          </p:nvGrpSpPr>
          <p:grpSpPr>
            <a:xfrm>
              <a:off x="4513224" y="3221724"/>
              <a:ext cx="274563" cy="280321"/>
              <a:chOff x="5298975" y="3412225"/>
              <a:chExt cx="576450" cy="616225"/>
            </a:xfrm>
            <a:grpFill/>
          </p:grpSpPr>
          <p:sp>
            <p:nvSpPr>
              <p:cNvPr id="196" name="Google Shape;567;p45">
                <a:extLst>
                  <a:ext uri="{FF2B5EF4-FFF2-40B4-BE49-F238E27FC236}">
                    <a16:creationId xmlns:a16="http://schemas.microsoft.com/office/drawing/2014/main" id="{E67A72D7-2CDE-4E45-8207-089C10D4017E}"/>
                  </a:ext>
                </a:extLst>
              </p:cNvPr>
              <p:cNvSpPr/>
              <p:nvPr/>
            </p:nvSpPr>
            <p:spPr>
              <a:xfrm>
                <a:off x="5298975" y="3412225"/>
                <a:ext cx="576450" cy="515275"/>
              </a:xfrm>
              <a:custGeom>
                <a:avLst/>
                <a:gdLst/>
                <a:ahLst/>
                <a:cxnLst/>
                <a:rect l="l" t="t" r="r" b="b"/>
                <a:pathLst>
                  <a:path w="23058" h="20611" extrusionOk="0">
                    <a:moveTo>
                      <a:pt x="18015" y="1"/>
                    </a:moveTo>
                    <a:lnTo>
                      <a:pt x="17890" y="42"/>
                    </a:lnTo>
                    <a:lnTo>
                      <a:pt x="17806" y="147"/>
                    </a:lnTo>
                    <a:lnTo>
                      <a:pt x="17806" y="335"/>
                    </a:lnTo>
                    <a:lnTo>
                      <a:pt x="17764" y="524"/>
                    </a:lnTo>
                    <a:lnTo>
                      <a:pt x="17764" y="565"/>
                    </a:lnTo>
                    <a:lnTo>
                      <a:pt x="17722" y="670"/>
                    </a:lnTo>
                    <a:lnTo>
                      <a:pt x="17660" y="670"/>
                    </a:lnTo>
                    <a:lnTo>
                      <a:pt x="17597" y="858"/>
                    </a:lnTo>
                    <a:lnTo>
                      <a:pt x="17492" y="1005"/>
                    </a:lnTo>
                    <a:lnTo>
                      <a:pt x="17576" y="1089"/>
                    </a:lnTo>
                    <a:lnTo>
                      <a:pt x="17681" y="1172"/>
                    </a:lnTo>
                    <a:lnTo>
                      <a:pt x="17618" y="1214"/>
                    </a:lnTo>
                    <a:lnTo>
                      <a:pt x="17555" y="1193"/>
                    </a:lnTo>
                    <a:lnTo>
                      <a:pt x="17492" y="1319"/>
                    </a:lnTo>
                    <a:lnTo>
                      <a:pt x="17450" y="1423"/>
                    </a:lnTo>
                    <a:lnTo>
                      <a:pt x="17513" y="1570"/>
                    </a:lnTo>
                    <a:lnTo>
                      <a:pt x="17513" y="1674"/>
                    </a:lnTo>
                    <a:lnTo>
                      <a:pt x="17450" y="1633"/>
                    </a:lnTo>
                    <a:lnTo>
                      <a:pt x="17367" y="1674"/>
                    </a:lnTo>
                    <a:lnTo>
                      <a:pt x="17304" y="1946"/>
                    </a:lnTo>
                    <a:lnTo>
                      <a:pt x="17367" y="2156"/>
                    </a:lnTo>
                    <a:lnTo>
                      <a:pt x="17346" y="2365"/>
                    </a:lnTo>
                    <a:lnTo>
                      <a:pt x="17388" y="2511"/>
                    </a:lnTo>
                    <a:lnTo>
                      <a:pt x="17388" y="2679"/>
                    </a:lnTo>
                    <a:lnTo>
                      <a:pt x="17262" y="2783"/>
                    </a:lnTo>
                    <a:lnTo>
                      <a:pt x="17262" y="2867"/>
                    </a:lnTo>
                    <a:lnTo>
                      <a:pt x="17157" y="3097"/>
                    </a:lnTo>
                    <a:lnTo>
                      <a:pt x="17137" y="3411"/>
                    </a:lnTo>
                    <a:lnTo>
                      <a:pt x="17032" y="3558"/>
                    </a:lnTo>
                    <a:lnTo>
                      <a:pt x="17074" y="3662"/>
                    </a:lnTo>
                    <a:lnTo>
                      <a:pt x="16990" y="3830"/>
                    </a:lnTo>
                    <a:lnTo>
                      <a:pt x="16885" y="3934"/>
                    </a:lnTo>
                    <a:lnTo>
                      <a:pt x="16885" y="4143"/>
                    </a:lnTo>
                    <a:lnTo>
                      <a:pt x="16718" y="4290"/>
                    </a:lnTo>
                    <a:lnTo>
                      <a:pt x="16341" y="4436"/>
                    </a:lnTo>
                    <a:lnTo>
                      <a:pt x="16195" y="4332"/>
                    </a:lnTo>
                    <a:lnTo>
                      <a:pt x="16028" y="4311"/>
                    </a:lnTo>
                    <a:lnTo>
                      <a:pt x="15944" y="4227"/>
                    </a:lnTo>
                    <a:lnTo>
                      <a:pt x="15818" y="4102"/>
                    </a:lnTo>
                    <a:lnTo>
                      <a:pt x="15818" y="4039"/>
                    </a:lnTo>
                    <a:lnTo>
                      <a:pt x="15776" y="3997"/>
                    </a:lnTo>
                    <a:lnTo>
                      <a:pt x="15735" y="3871"/>
                    </a:lnTo>
                    <a:lnTo>
                      <a:pt x="15609" y="3830"/>
                    </a:lnTo>
                    <a:lnTo>
                      <a:pt x="15484" y="3788"/>
                    </a:lnTo>
                    <a:lnTo>
                      <a:pt x="15316" y="3788"/>
                    </a:lnTo>
                    <a:lnTo>
                      <a:pt x="15149" y="3683"/>
                    </a:lnTo>
                    <a:lnTo>
                      <a:pt x="15107" y="3578"/>
                    </a:lnTo>
                    <a:lnTo>
                      <a:pt x="14981" y="3411"/>
                    </a:lnTo>
                    <a:lnTo>
                      <a:pt x="14835" y="3390"/>
                    </a:lnTo>
                    <a:lnTo>
                      <a:pt x="14688" y="3306"/>
                    </a:lnTo>
                    <a:lnTo>
                      <a:pt x="14688" y="3244"/>
                    </a:lnTo>
                    <a:lnTo>
                      <a:pt x="14626" y="3244"/>
                    </a:lnTo>
                    <a:lnTo>
                      <a:pt x="14563" y="3181"/>
                    </a:lnTo>
                    <a:lnTo>
                      <a:pt x="14437" y="3181"/>
                    </a:lnTo>
                    <a:lnTo>
                      <a:pt x="14333" y="3160"/>
                    </a:lnTo>
                    <a:lnTo>
                      <a:pt x="14354" y="3097"/>
                    </a:lnTo>
                    <a:lnTo>
                      <a:pt x="14207" y="2993"/>
                    </a:lnTo>
                    <a:lnTo>
                      <a:pt x="14165" y="2867"/>
                    </a:lnTo>
                    <a:lnTo>
                      <a:pt x="14040" y="2721"/>
                    </a:lnTo>
                    <a:lnTo>
                      <a:pt x="13935" y="2721"/>
                    </a:lnTo>
                    <a:lnTo>
                      <a:pt x="13810" y="2553"/>
                    </a:lnTo>
                    <a:lnTo>
                      <a:pt x="13810" y="2428"/>
                    </a:lnTo>
                    <a:lnTo>
                      <a:pt x="13914" y="2239"/>
                    </a:lnTo>
                    <a:lnTo>
                      <a:pt x="13935" y="2114"/>
                    </a:lnTo>
                    <a:lnTo>
                      <a:pt x="14061" y="2030"/>
                    </a:lnTo>
                    <a:lnTo>
                      <a:pt x="14103" y="1884"/>
                    </a:lnTo>
                    <a:lnTo>
                      <a:pt x="14144" y="1779"/>
                    </a:lnTo>
                    <a:lnTo>
                      <a:pt x="14040" y="1821"/>
                    </a:lnTo>
                    <a:lnTo>
                      <a:pt x="13956" y="1674"/>
                    </a:lnTo>
                    <a:lnTo>
                      <a:pt x="14061" y="1591"/>
                    </a:lnTo>
                    <a:lnTo>
                      <a:pt x="14040" y="1486"/>
                    </a:lnTo>
                    <a:lnTo>
                      <a:pt x="14124" y="1486"/>
                    </a:lnTo>
                    <a:lnTo>
                      <a:pt x="14165" y="1465"/>
                    </a:lnTo>
                    <a:lnTo>
                      <a:pt x="14228" y="1486"/>
                    </a:lnTo>
                    <a:lnTo>
                      <a:pt x="14333" y="1507"/>
                    </a:lnTo>
                    <a:lnTo>
                      <a:pt x="14458" y="1465"/>
                    </a:lnTo>
                    <a:lnTo>
                      <a:pt x="14521" y="1319"/>
                    </a:lnTo>
                    <a:lnTo>
                      <a:pt x="14416" y="1256"/>
                    </a:lnTo>
                    <a:lnTo>
                      <a:pt x="14479" y="1172"/>
                    </a:lnTo>
                    <a:lnTo>
                      <a:pt x="14563" y="1193"/>
                    </a:lnTo>
                    <a:lnTo>
                      <a:pt x="14626" y="1005"/>
                    </a:lnTo>
                    <a:lnTo>
                      <a:pt x="14688" y="963"/>
                    </a:lnTo>
                    <a:lnTo>
                      <a:pt x="14772" y="858"/>
                    </a:lnTo>
                    <a:lnTo>
                      <a:pt x="14772" y="796"/>
                    </a:lnTo>
                    <a:lnTo>
                      <a:pt x="14668" y="754"/>
                    </a:lnTo>
                    <a:lnTo>
                      <a:pt x="14584" y="837"/>
                    </a:lnTo>
                    <a:lnTo>
                      <a:pt x="14521" y="796"/>
                    </a:lnTo>
                    <a:lnTo>
                      <a:pt x="14521" y="586"/>
                    </a:lnTo>
                    <a:lnTo>
                      <a:pt x="14416" y="649"/>
                    </a:lnTo>
                    <a:lnTo>
                      <a:pt x="14270" y="796"/>
                    </a:lnTo>
                    <a:lnTo>
                      <a:pt x="14333" y="837"/>
                    </a:lnTo>
                    <a:lnTo>
                      <a:pt x="14333" y="900"/>
                    </a:lnTo>
                    <a:lnTo>
                      <a:pt x="14249" y="963"/>
                    </a:lnTo>
                    <a:lnTo>
                      <a:pt x="14144" y="900"/>
                    </a:lnTo>
                    <a:lnTo>
                      <a:pt x="14124" y="837"/>
                    </a:lnTo>
                    <a:lnTo>
                      <a:pt x="14103" y="775"/>
                    </a:lnTo>
                    <a:lnTo>
                      <a:pt x="14040" y="858"/>
                    </a:lnTo>
                    <a:lnTo>
                      <a:pt x="13956" y="879"/>
                    </a:lnTo>
                    <a:lnTo>
                      <a:pt x="13956" y="796"/>
                    </a:lnTo>
                    <a:lnTo>
                      <a:pt x="14040" y="733"/>
                    </a:lnTo>
                    <a:lnTo>
                      <a:pt x="14061" y="670"/>
                    </a:lnTo>
                    <a:lnTo>
                      <a:pt x="13998" y="691"/>
                    </a:lnTo>
                    <a:lnTo>
                      <a:pt x="13914" y="775"/>
                    </a:lnTo>
                    <a:lnTo>
                      <a:pt x="13789" y="837"/>
                    </a:lnTo>
                    <a:lnTo>
                      <a:pt x="13789" y="858"/>
                    </a:lnTo>
                    <a:lnTo>
                      <a:pt x="13705" y="879"/>
                    </a:lnTo>
                    <a:lnTo>
                      <a:pt x="13684" y="837"/>
                    </a:lnTo>
                    <a:lnTo>
                      <a:pt x="13538" y="837"/>
                    </a:lnTo>
                    <a:lnTo>
                      <a:pt x="13538" y="775"/>
                    </a:lnTo>
                    <a:lnTo>
                      <a:pt x="13475" y="649"/>
                    </a:lnTo>
                    <a:lnTo>
                      <a:pt x="13412" y="649"/>
                    </a:lnTo>
                    <a:lnTo>
                      <a:pt x="13287" y="691"/>
                    </a:lnTo>
                    <a:lnTo>
                      <a:pt x="13182" y="670"/>
                    </a:lnTo>
                    <a:lnTo>
                      <a:pt x="13119" y="691"/>
                    </a:lnTo>
                    <a:lnTo>
                      <a:pt x="13077" y="628"/>
                    </a:lnTo>
                    <a:lnTo>
                      <a:pt x="13015" y="628"/>
                    </a:lnTo>
                    <a:lnTo>
                      <a:pt x="12973" y="482"/>
                    </a:lnTo>
                    <a:lnTo>
                      <a:pt x="12847" y="545"/>
                    </a:lnTo>
                    <a:lnTo>
                      <a:pt x="12701" y="524"/>
                    </a:lnTo>
                    <a:lnTo>
                      <a:pt x="12575" y="461"/>
                    </a:lnTo>
                    <a:lnTo>
                      <a:pt x="12575" y="377"/>
                    </a:lnTo>
                    <a:lnTo>
                      <a:pt x="12491" y="273"/>
                    </a:lnTo>
                    <a:lnTo>
                      <a:pt x="12450" y="273"/>
                    </a:lnTo>
                    <a:lnTo>
                      <a:pt x="12450" y="335"/>
                    </a:lnTo>
                    <a:lnTo>
                      <a:pt x="12282" y="377"/>
                    </a:lnTo>
                    <a:lnTo>
                      <a:pt x="12240" y="273"/>
                    </a:lnTo>
                    <a:lnTo>
                      <a:pt x="12136" y="252"/>
                    </a:lnTo>
                    <a:lnTo>
                      <a:pt x="11968" y="168"/>
                    </a:lnTo>
                    <a:lnTo>
                      <a:pt x="11968" y="210"/>
                    </a:lnTo>
                    <a:lnTo>
                      <a:pt x="11906" y="147"/>
                    </a:lnTo>
                    <a:lnTo>
                      <a:pt x="11801" y="231"/>
                    </a:lnTo>
                    <a:lnTo>
                      <a:pt x="11906" y="314"/>
                    </a:lnTo>
                    <a:lnTo>
                      <a:pt x="11864" y="335"/>
                    </a:lnTo>
                    <a:lnTo>
                      <a:pt x="11968" y="356"/>
                    </a:lnTo>
                    <a:lnTo>
                      <a:pt x="12073" y="335"/>
                    </a:lnTo>
                    <a:lnTo>
                      <a:pt x="12240" y="461"/>
                    </a:lnTo>
                    <a:lnTo>
                      <a:pt x="12240" y="545"/>
                    </a:lnTo>
                    <a:lnTo>
                      <a:pt x="12261" y="733"/>
                    </a:lnTo>
                    <a:lnTo>
                      <a:pt x="12136" y="733"/>
                    </a:lnTo>
                    <a:lnTo>
                      <a:pt x="12115" y="858"/>
                    </a:lnTo>
                    <a:lnTo>
                      <a:pt x="12052" y="775"/>
                    </a:lnTo>
                    <a:lnTo>
                      <a:pt x="11968" y="754"/>
                    </a:lnTo>
                    <a:lnTo>
                      <a:pt x="11864" y="837"/>
                    </a:lnTo>
                    <a:lnTo>
                      <a:pt x="11550" y="837"/>
                    </a:lnTo>
                    <a:lnTo>
                      <a:pt x="11424" y="733"/>
                    </a:lnTo>
                    <a:lnTo>
                      <a:pt x="11403" y="775"/>
                    </a:lnTo>
                    <a:lnTo>
                      <a:pt x="11278" y="837"/>
                    </a:lnTo>
                    <a:lnTo>
                      <a:pt x="11299" y="942"/>
                    </a:lnTo>
                    <a:lnTo>
                      <a:pt x="11194" y="900"/>
                    </a:lnTo>
                    <a:lnTo>
                      <a:pt x="11215" y="1068"/>
                    </a:lnTo>
                    <a:lnTo>
                      <a:pt x="11173" y="1005"/>
                    </a:lnTo>
                    <a:lnTo>
                      <a:pt x="11027" y="963"/>
                    </a:lnTo>
                    <a:lnTo>
                      <a:pt x="10985" y="1047"/>
                    </a:lnTo>
                    <a:lnTo>
                      <a:pt x="11027" y="1109"/>
                    </a:lnTo>
                    <a:lnTo>
                      <a:pt x="11027" y="1172"/>
                    </a:lnTo>
                    <a:lnTo>
                      <a:pt x="10880" y="1109"/>
                    </a:lnTo>
                    <a:lnTo>
                      <a:pt x="10818" y="1193"/>
                    </a:lnTo>
                    <a:lnTo>
                      <a:pt x="10880" y="1256"/>
                    </a:lnTo>
                    <a:lnTo>
                      <a:pt x="10797" y="1298"/>
                    </a:lnTo>
                    <a:lnTo>
                      <a:pt x="10713" y="1361"/>
                    </a:lnTo>
                    <a:lnTo>
                      <a:pt x="10713" y="1402"/>
                    </a:lnTo>
                    <a:lnTo>
                      <a:pt x="10797" y="1507"/>
                    </a:lnTo>
                    <a:lnTo>
                      <a:pt x="10818" y="1570"/>
                    </a:lnTo>
                    <a:lnTo>
                      <a:pt x="10818" y="1570"/>
                    </a:lnTo>
                    <a:lnTo>
                      <a:pt x="10713" y="1507"/>
                    </a:lnTo>
                    <a:lnTo>
                      <a:pt x="10650" y="1591"/>
                    </a:lnTo>
                    <a:lnTo>
                      <a:pt x="10546" y="1591"/>
                    </a:lnTo>
                    <a:lnTo>
                      <a:pt x="10462" y="1737"/>
                    </a:lnTo>
                    <a:lnTo>
                      <a:pt x="10357" y="1925"/>
                    </a:lnTo>
                    <a:lnTo>
                      <a:pt x="10274" y="1946"/>
                    </a:lnTo>
                    <a:lnTo>
                      <a:pt x="10253" y="2114"/>
                    </a:lnTo>
                    <a:lnTo>
                      <a:pt x="10148" y="2156"/>
                    </a:lnTo>
                    <a:lnTo>
                      <a:pt x="10232" y="2239"/>
                    </a:lnTo>
                    <a:lnTo>
                      <a:pt x="10441" y="2260"/>
                    </a:lnTo>
                    <a:lnTo>
                      <a:pt x="10357" y="2302"/>
                    </a:lnTo>
                    <a:lnTo>
                      <a:pt x="10294" y="2365"/>
                    </a:lnTo>
                    <a:lnTo>
                      <a:pt x="10546" y="2449"/>
                    </a:lnTo>
                    <a:lnTo>
                      <a:pt x="10462" y="2511"/>
                    </a:lnTo>
                    <a:lnTo>
                      <a:pt x="10294" y="2469"/>
                    </a:lnTo>
                    <a:lnTo>
                      <a:pt x="10253" y="2407"/>
                    </a:lnTo>
                    <a:lnTo>
                      <a:pt x="10253" y="2407"/>
                    </a:lnTo>
                    <a:lnTo>
                      <a:pt x="10274" y="2469"/>
                    </a:lnTo>
                    <a:lnTo>
                      <a:pt x="10357" y="2553"/>
                    </a:lnTo>
                    <a:lnTo>
                      <a:pt x="10357" y="2679"/>
                    </a:lnTo>
                    <a:lnTo>
                      <a:pt x="10462" y="2825"/>
                    </a:lnTo>
                    <a:lnTo>
                      <a:pt x="10294" y="2679"/>
                    </a:lnTo>
                    <a:lnTo>
                      <a:pt x="10232" y="2532"/>
                    </a:lnTo>
                    <a:lnTo>
                      <a:pt x="10127" y="2511"/>
                    </a:lnTo>
                    <a:lnTo>
                      <a:pt x="10085" y="2574"/>
                    </a:lnTo>
                    <a:lnTo>
                      <a:pt x="10064" y="2658"/>
                    </a:lnTo>
                    <a:lnTo>
                      <a:pt x="10043" y="2574"/>
                    </a:lnTo>
                    <a:lnTo>
                      <a:pt x="9813" y="2428"/>
                    </a:lnTo>
                    <a:lnTo>
                      <a:pt x="9625" y="2449"/>
                    </a:lnTo>
                    <a:lnTo>
                      <a:pt x="9667" y="2511"/>
                    </a:lnTo>
                    <a:lnTo>
                      <a:pt x="9625" y="2574"/>
                    </a:lnTo>
                    <a:lnTo>
                      <a:pt x="9562" y="2532"/>
                    </a:lnTo>
                    <a:lnTo>
                      <a:pt x="9520" y="2532"/>
                    </a:lnTo>
                    <a:lnTo>
                      <a:pt x="9458" y="2574"/>
                    </a:lnTo>
                    <a:lnTo>
                      <a:pt x="9541" y="2721"/>
                    </a:lnTo>
                    <a:lnTo>
                      <a:pt x="9520" y="2762"/>
                    </a:lnTo>
                    <a:lnTo>
                      <a:pt x="9499" y="2721"/>
                    </a:lnTo>
                    <a:lnTo>
                      <a:pt x="9437" y="2741"/>
                    </a:lnTo>
                    <a:lnTo>
                      <a:pt x="9437" y="2783"/>
                    </a:lnTo>
                    <a:lnTo>
                      <a:pt x="9332" y="2846"/>
                    </a:lnTo>
                    <a:lnTo>
                      <a:pt x="9186" y="2888"/>
                    </a:lnTo>
                    <a:lnTo>
                      <a:pt x="9311" y="2825"/>
                    </a:lnTo>
                    <a:lnTo>
                      <a:pt x="9395" y="2721"/>
                    </a:lnTo>
                    <a:lnTo>
                      <a:pt x="9395" y="2532"/>
                    </a:lnTo>
                    <a:lnTo>
                      <a:pt x="9458" y="2428"/>
                    </a:lnTo>
                    <a:lnTo>
                      <a:pt x="9416" y="2344"/>
                    </a:lnTo>
                    <a:lnTo>
                      <a:pt x="9311" y="2323"/>
                    </a:lnTo>
                    <a:lnTo>
                      <a:pt x="9144" y="2030"/>
                    </a:lnTo>
                    <a:lnTo>
                      <a:pt x="9081" y="1905"/>
                    </a:lnTo>
                    <a:lnTo>
                      <a:pt x="8893" y="1842"/>
                    </a:lnTo>
                    <a:lnTo>
                      <a:pt x="8788" y="1800"/>
                    </a:lnTo>
                    <a:lnTo>
                      <a:pt x="8725" y="1821"/>
                    </a:lnTo>
                    <a:lnTo>
                      <a:pt x="8788" y="1884"/>
                    </a:lnTo>
                    <a:lnTo>
                      <a:pt x="8704" y="1905"/>
                    </a:lnTo>
                    <a:lnTo>
                      <a:pt x="8621" y="2030"/>
                    </a:lnTo>
                    <a:lnTo>
                      <a:pt x="8558" y="2009"/>
                    </a:lnTo>
                    <a:lnTo>
                      <a:pt x="8579" y="1946"/>
                    </a:lnTo>
                    <a:lnTo>
                      <a:pt x="8474" y="1988"/>
                    </a:lnTo>
                    <a:lnTo>
                      <a:pt x="8453" y="2051"/>
                    </a:lnTo>
                    <a:lnTo>
                      <a:pt x="8370" y="1884"/>
                    </a:lnTo>
                    <a:lnTo>
                      <a:pt x="8307" y="1884"/>
                    </a:lnTo>
                    <a:lnTo>
                      <a:pt x="8286" y="1946"/>
                    </a:lnTo>
                    <a:lnTo>
                      <a:pt x="8370" y="2009"/>
                    </a:lnTo>
                    <a:lnTo>
                      <a:pt x="8265" y="2093"/>
                    </a:lnTo>
                    <a:lnTo>
                      <a:pt x="8202" y="2218"/>
                    </a:lnTo>
                    <a:lnTo>
                      <a:pt x="8265" y="2260"/>
                    </a:lnTo>
                    <a:lnTo>
                      <a:pt x="8139" y="2344"/>
                    </a:lnTo>
                    <a:lnTo>
                      <a:pt x="8077" y="2260"/>
                    </a:lnTo>
                    <a:lnTo>
                      <a:pt x="8035" y="2260"/>
                    </a:lnTo>
                    <a:lnTo>
                      <a:pt x="7993" y="2197"/>
                    </a:lnTo>
                    <a:lnTo>
                      <a:pt x="8077" y="2114"/>
                    </a:lnTo>
                    <a:lnTo>
                      <a:pt x="7993" y="2114"/>
                    </a:lnTo>
                    <a:lnTo>
                      <a:pt x="7951" y="2239"/>
                    </a:lnTo>
                    <a:lnTo>
                      <a:pt x="7846" y="2260"/>
                    </a:lnTo>
                    <a:lnTo>
                      <a:pt x="7784" y="2323"/>
                    </a:lnTo>
                    <a:lnTo>
                      <a:pt x="7763" y="2449"/>
                    </a:lnTo>
                    <a:lnTo>
                      <a:pt x="7951" y="2511"/>
                    </a:lnTo>
                    <a:lnTo>
                      <a:pt x="7784" y="2637"/>
                    </a:lnTo>
                    <a:lnTo>
                      <a:pt x="7679" y="2574"/>
                    </a:lnTo>
                    <a:lnTo>
                      <a:pt x="7533" y="2658"/>
                    </a:lnTo>
                    <a:lnTo>
                      <a:pt x="7554" y="2741"/>
                    </a:lnTo>
                    <a:lnTo>
                      <a:pt x="7742" y="2762"/>
                    </a:lnTo>
                    <a:lnTo>
                      <a:pt x="7658" y="2846"/>
                    </a:lnTo>
                    <a:lnTo>
                      <a:pt x="7574" y="2867"/>
                    </a:lnTo>
                    <a:lnTo>
                      <a:pt x="7470" y="2741"/>
                    </a:lnTo>
                    <a:lnTo>
                      <a:pt x="7365" y="2846"/>
                    </a:lnTo>
                    <a:lnTo>
                      <a:pt x="7261" y="2867"/>
                    </a:lnTo>
                    <a:lnTo>
                      <a:pt x="7302" y="2951"/>
                    </a:lnTo>
                    <a:lnTo>
                      <a:pt x="7323" y="3034"/>
                    </a:lnTo>
                    <a:lnTo>
                      <a:pt x="7323" y="3097"/>
                    </a:lnTo>
                    <a:lnTo>
                      <a:pt x="7407" y="3076"/>
                    </a:lnTo>
                    <a:lnTo>
                      <a:pt x="7323" y="3181"/>
                    </a:lnTo>
                    <a:lnTo>
                      <a:pt x="7365" y="3286"/>
                    </a:lnTo>
                    <a:lnTo>
                      <a:pt x="7261" y="3306"/>
                    </a:lnTo>
                    <a:lnTo>
                      <a:pt x="7219" y="3390"/>
                    </a:lnTo>
                    <a:lnTo>
                      <a:pt x="7407" y="3453"/>
                    </a:lnTo>
                    <a:lnTo>
                      <a:pt x="7302" y="3495"/>
                    </a:lnTo>
                    <a:lnTo>
                      <a:pt x="7261" y="3558"/>
                    </a:lnTo>
                    <a:lnTo>
                      <a:pt x="7135" y="3516"/>
                    </a:lnTo>
                    <a:lnTo>
                      <a:pt x="7093" y="3453"/>
                    </a:lnTo>
                    <a:lnTo>
                      <a:pt x="7009" y="3390"/>
                    </a:lnTo>
                    <a:lnTo>
                      <a:pt x="6905" y="3474"/>
                    </a:lnTo>
                    <a:lnTo>
                      <a:pt x="6884" y="3369"/>
                    </a:lnTo>
                    <a:lnTo>
                      <a:pt x="6779" y="3306"/>
                    </a:lnTo>
                    <a:lnTo>
                      <a:pt x="6696" y="3369"/>
                    </a:lnTo>
                    <a:lnTo>
                      <a:pt x="6821" y="3474"/>
                    </a:lnTo>
                    <a:lnTo>
                      <a:pt x="6779" y="3495"/>
                    </a:lnTo>
                    <a:lnTo>
                      <a:pt x="6717" y="3599"/>
                    </a:lnTo>
                    <a:lnTo>
                      <a:pt x="6821" y="3704"/>
                    </a:lnTo>
                    <a:lnTo>
                      <a:pt x="6947" y="3704"/>
                    </a:lnTo>
                    <a:lnTo>
                      <a:pt x="6905" y="3809"/>
                    </a:lnTo>
                    <a:lnTo>
                      <a:pt x="6905" y="3913"/>
                    </a:lnTo>
                    <a:lnTo>
                      <a:pt x="6842" y="3871"/>
                    </a:lnTo>
                    <a:lnTo>
                      <a:pt x="6779" y="3871"/>
                    </a:lnTo>
                    <a:lnTo>
                      <a:pt x="6800" y="3997"/>
                    </a:lnTo>
                    <a:lnTo>
                      <a:pt x="6737" y="4122"/>
                    </a:lnTo>
                    <a:lnTo>
                      <a:pt x="6737" y="4248"/>
                    </a:lnTo>
                    <a:lnTo>
                      <a:pt x="6570" y="3871"/>
                    </a:lnTo>
                    <a:lnTo>
                      <a:pt x="6424" y="3620"/>
                    </a:lnTo>
                    <a:lnTo>
                      <a:pt x="6382" y="3558"/>
                    </a:lnTo>
                    <a:lnTo>
                      <a:pt x="6403" y="3390"/>
                    </a:lnTo>
                    <a:lnTo>
                      <a:pt x="6361" y="3474"/>
                    </a:lnTo>
                    <a:lnTo>
                      <a:pt x="6214" y="3558"/>
                    </a:lnTo>
                    <a:lnTo>
                      <a:pt x="6193" y="3704"/>
                    </a:lnTo>
                    <a:lnTo>
                      <a:pt x="6110" y="3725"/>
                    </a:lnTo>
                    <a:lnTo>
                      <a:pt x="6089" y="3809"/>
                    </a:lnTo>
                    <a:lnTo>
                      <a:pt x="5984" y="3788"/>
                    </a:lnTo>
                    <a:lnTo>
                      <a:pt x="5901" y="3892"/>
                    </a:lnTo>
                    <a:lnTo>
                      <a:pt x="5838" y="3976"/>
                    </a:lnTo>
                    <a:lnTo>
                      <a:pt x="5859" y="4102"/>
                    </a:lnTo>
                    <a:lnTo>
                      <a:pt x="5859" y="4415"/>
                    </a:lnTo>
                    <a:lnTo>
                      <a:pt x="5901" y="4436"/>
                    </a:lnTo>
                    <a:lnTo>
                      <a:pt x="5901" y="4541"/>
                    </a:lnTo>
                    <a:lnTo>
                      <a:pt x="5796" y="4604"/>
                    </a:lnTo>
                    <a:lnTo>
                      <a:pt x="5733" y="4708"/>
                    </a:lnTo>
                    <a:lnTo>
                      <a:pt x="5566" y="4750"/>
                    </a:lnTo>
                    <a:lnTo>
                      <a:pt x="5587" y="4834"/>
                    </a:lnTo>
                    <a:lnTo>
                      <a:pt x="5461" y="4918"/>
                    </a:lnTo>
                    <a:lnTo>
                      <a:pt x="5461" y="5064"/>
                    </a:lnTo>
                    <a:lnTo>
                      <a:pt x="5377" y="5127"/>
                    </a:lnTo>
                    <a:lnTo>
                      <a:pt x="5210" y="5378"/>
                    </a:lnTo>
                    <a:lnTo>
                      <a:pt x="4854" y="5587"/>
                    </a:lnTo>
                    <a:lnTo>
                      <a:pt x="4561" y="5608"/>
                    </a:lnTo>
                    <a:lnTo>
                      <a:pt x="4436" y="5650"/>
                    </a:lnTo>
                    <a:lnTo>
                      <a:pt x="4268" y="5671"/>
                    </a:lnTo>
                    <a:lnTo>
                      <a:pt x="4122" y="5692"/>
                    </a:lnTo>
                    <a:lnTo>
                      <a:pt x="3996" y="5671"/>
                    </a:lnTo>
                    <a:lnTo>
                      <a:pt x="3808" y="5754"/>
                    </a:lnTo>
                    <a:lnTo>
                      <a:pt x="3787" y="5859"/>
                    </a:lnTo>
                    <a:lnTo>
                      <a:pt x="3683" y="5901"/>
                    </a:lnTo>
                    <a:lnTo>
                      <a:pt x="3285" y="5880"/>
                    </a:lnTo>
                    <a:lnTo>
                      <a:pt x="3222" y="5922"/>
                    </a:lnTo>
                    <a:lnTo>
                      <a:pt x="3160" y="6027"/>
                    </a:lnTo>
                    <a:lnTo>
                      <a:pt x="2929" y="6131"/>
                    </a:lnTo>
                    <a:lnTo>
                      <a:pt x="2762" y="6131"/>
                    </a:lnTo>
                    <a:lnTo>
                      <a:pt x="2657" y="6089"/>
                    </a:lnTo>
                    <a:lnTo>
                      <a:pt x="2553" y="6110"/>
                    </a:lnTo>
                    <a:lnTo>
                      <a:pt x="2532" y="6027"/>
                    </a:lnTo>
                    <a:lnTo>
                      <a:pt x="2427" y="6089"/>
                    </a:lnTo>
                    <a:lnTo>
                      <a:pt x="2344" y="6215"/>
                    </a:lnTo>
                    <a:lnTo>
                      <a:pt x="2113" y="6278"/>
                    </a:lnTo>
                    <a:lnTo>
                      <a:pt x="2092" y="6319"/>
                    </a:lnTo>
                    <a:lnTo>
                      <a:pt x="2009" y="6319"/>
                    </a:lnTo>
                    <a:lnTo>
                      <a:pt x="1820" y="6487"/>
                    </a:lnTo>
                    <a:lnTo>
                      <a:pt x="1569" y="6612"/>
                    </a:lnTo>
                    <a:lnTo>
                      <a:pt x="1255" y="6717"/>
                    </a:lnTo>
                    <a:lnTo>
                      <a:pt x="1088" y="6905"/>
                    </a:lnTo>
                    <a:lnTo>
                      <a:pt x="1088" y="7115"/>
                    </a:lnTo>
                    <a:lnTo>
                      <a:pt x="963" y="7219"/>
                    </a:lnTo>
                    <a:lnTo>
                      <a:pt x="879" y="7156"/>
                    </a:lnTo>
                    <a:lnTo>
                      <a:pt x="900" y="7073"/>
                    </a:lnTo>
                    <a:lnTo>
                      <a:pt x="900" y="7010"/>
                    </a:lnTo>
                    <a:lnTo>
                      <a:pt x="963" y="6843"/>
                    </a:lnTo>
                    <a:lnTo>
                      <a:pt x="963" y="6738"/>
                    </a:lnTo>
                    <a:lnTo>
                      <a:pt x="774" y="6863"/>
                    </a:lnTo>
                    <a:lnTo>
                      <a:pt x="732" y="7052"/>
                    </a:lnTo>
                    <a:lnTo>
                      <a:pt x="607" y="7282"/>
                    </a:lnTo>
                    <a:lnTo>
                      <a:pt x="711" y="7470"/>
                    </a:lnTo>
                    <a:lnTo>
                      <a:pt x="628" y="7638"/>
                    </a:lnTo>
                    <a:lnTo>
                      <a:pt x="649" y="7889"/>
                    </a:lnTo>
                    <a:lnTo>
                      <a:pt x="419" y="8161"/>
                    </a:lnTo>
                    <a:lnTo>
                      <a:pt x="335" y="8537"/>
                    </a:lnTo>
                    <a:lnTo>
                      <a:pt x="377" y="8726"/>
                    </a:lnTo>
                    <a:lnTo>
                      <a:pt x="356" y="9019"/>
                    </a:lnTo>
                    <a:lnTo>
                      <a:pt x="565" y="9353"/>
                    </a:lnTo>
                    <a:lnTo>
                      <a:pt x="565" y="9479"/>
                    </a:lnTo>
                    <a:lnTo>
                      <a:pt x="649" y="9584"/>
                    </a:lnTo>
                    <a:lnTo>
                      <a:pt x="565" y="9751"/>
                    </a:lnTo>
                    <a:lnTo>
                      <a:pt x="628" y="9897"/>
                    </a:lnTo>
                    <a:lnTo>
                      <a:pt x="502" y="9960"/>
                    </a:lnTo>
                    <a:lnTo>
                      <a:pt x="439" y="9856"/>
                    </a:lnTo>
                    <a:lnTo>
                      <a:pt x="439" y="9667"/>
                    </a:lnTo>
                    <a:lnTo>
                      <a:pt x="356" y="9772"/>
                    </a:lnTo>
                    <a:lnTo>
                      <a:pt x="335" y="9730"/>
                    </a:lnTo>
                    <a:lnTo>
                      <a:pt x="335" y="9542"/>
                    </a:lnTo>
                    <a:lnTo>
                      <a:pt x="230" y="9312"/>
                    </a:lnTo>
                    <a:lnTo>
                      <a:pt x="147" y="9416"/>
                    </a:lnTo>
                    <a:lnTo>
                      <a:pt x="188" y="9667"/>
                    </a:lnTo>
                    <a:lnTo>
                      <a:pt x="335" y="9835"/>
                    </a:lnTo>
                    <a:lnTo>
                      <a:pt x="439" y="10023"/>
                    </a:lnTo>
                    <a:lnTo>
                      <a:pt x="293" y="10065"/>
                    </a:lnTo>
                    <a:lnTo>
                      <a:pt x="147" y="9897"/>
                    </a:lnTo>
                    <a:lnTo>
                      <a:pt x="126" y="9688"/>
                    </a:lnTo>
                    <a:lnTo>
                      <a:pt x="84" y="9772"/>
                    </a:lnTo>
                    <a:lnTo>
                      <a:pt x="0" y="9835"/>
                    </a:lnTo>
                    <a:lnTo>
                      <a:pt x="105" y="10002"/>
                    </a:lnTo>
                    <a:lnTo>
                      <a:pt x="314" y="10253"/>
                    </a:lnTo>
                    <a:lnTo>
                      <a:pt x="419" y="10588"/>
                    </a:lnTo>
                    <a:lnTo>
                      <a:pt x="377" y="11153"/>
                    </a:lnTo>
                    <a:lnTo>
                      <a:pt x="460" y="11257"/>
                    </a:lnTo>
                    <a:lnTo>
                      <a:pt x="544" y="11592"/>
                    </a:lnTo>
                    <a:lnTo>
                      <a:pt x="711" y="12032"/>
                    </a:lnTo>
                    <a:lnTo>
                      <a:pt x="649" y="12178"/>
                    </a:lnTo>
                    <a:lnTo>
                      <a:pt x="670" y="12827"/>
                    </a:lnTo>
                    <a:lnTo>
                      <a:pt x="649" y="12910"/>
                    </a:lnTo>
                    <a:lnTo>
                      <a:pt x="711" y="13099"/>
                    </a:lnTo>
                    <a:lnTo>
                      <a:pt x="711" y="13308"/>
                    </a:lnTo>
                    <a:lnTo>
                      <a:pt x="837" y="13559"/>
                    </a:lnTo>
                    <a:lnTo>
                      <a:pt x="837" y="13726"/>
                    </a:lnTo>
                    <a:lnTo>
                      <a:pt x="732" y="13810"/>
                    </a:lnTo>
                    <a:lnTo>
                      <a:pt x="774" y="13852"/>
                    </a:lnTo>
                    <a:lnTo>
                      <a:pt x="732" y="14019"/>
                    </a:lnTo>
                    <a:lnTo>
                      <a:pt x="711" y="14270"/>
                    </a:lnTo>
                    <a:lnTo>
                      <a:pt x="628" y="14354"/>
                    </a:lnTo>
                    <a:lnTo>
                      <a:pt x="649" y="14438"/>
                    </a:lnTo>
                    <a:lnTo>
                      <a:pt x="628" y="14584"/>
                    </a:lnTo>
                    <a:lnTo>
                      <a:pt x="523" y="14668"/>
                    </a:lnTo>
                    <a:lnTo>
                      <a:pt x="544" y="14793"/>
                    </a:lnTo>
                    <a:lnTo>
                      <a:pt x="335" y="14961"/>
                    </a:lnTo>
                    <a:lnTo>
                      <a:pt x="251" y="14877"/>
                    </a:lnTo>
                    <a:lnTo>
                      <a:pt x="126" y="15086"/>
                    </a:lnTo>
                    <a:lnTo>
                      <a:pt x="126" y="15442"/>
                    </a:lnTo>
                    <a:lnTo>
                      <a:pt x="209" y="15526"/>
                    </a:lnTo>
                    <a:lnTo>
                      <a:pt x="293" y="15526"/>
                    </a:lnTo>
                    <a:lnTo>
                      <a:pt x="544" y="15756"/>
                    </a:lnTo>
                    <a:lnTo>
                      <a:pt x="544" y="15861"/>
                    </a:lnTo>
                    <a:lnTo>
                      <a:pt x="565" y="15923"/>
                    </a:lnTo>
                    <a:lnTo>
                      <a:pt x="711" y="15944"/>
                    </a:lnTo>
                    <a:lnTo>
                      <a:pt x="753" y="16007"/>
                    </a:lnTo>
                    <a:lnTo>
                      <a:pt x="942" y="16028"/>
                    </a:lnTo>
                    <a:lnTo>
                      <a:pt x="983" y="16028"/>
                    </a:lnTo>
                    <a:lnTo>
                      <a:pt x="1025" y="16070"/>
                    </a:lnTo>
                    <a:lnTo>
                      <a:pt x="1151" y="16070"/>
                    </a:lnTo>
                    <a:lnTo>
                      <a:pt x="1297" y="16049"/>
                    </a:lnTo>
                    <a:lnTo>
                      <a:pt x="1339" y="16133"/>
                    </a:lnTo>
                    <a:lnTo>
                      <a:pt x="1402" y="16070"/>
                    </a:lnTo>
                    <a:lnTo>
                      <a:pt x="1423" y="16112"/>
                    </a:lnTo>
                    <a:lnTo>
                      <a:pt x="1611" y="16070"/>
                    </a:lnTo>
                    <a:lnTo>
                      <a:pt x="1758" y="16070"/>
                    </a:lnTo>
                    <a:lnTo>
                      <a:pt x="1779" y="16007"/>
                    </a:lnTo>
                    <a:lnTo>
                      <a:pt x="1862" y="15965"/>
                    </a:lnTo>
                    <a:lnTo>
                      <a:pt x="1946" y="15840"/>
                    </a:lnTo>
                    <a:lnTo>
                      <a:pt x="2113" y="15861"/>
                    </a:lnTo>
                    <a:lnTo>
                      <a:pt x="2113" y="15756"/>
                    </a:lnTo>
                    <a:lnTo>
                      <a:pt x="2218" y="15693"/>
                    </a:lnTo>
                    <a:lnTo>
                      <a:pt x="2323" y="15693"/>
                    </a:lnTo>
                    <a:lnTo>
                      <a:pt x="2406" y="15777"/>
                    </a:lnTo>
                    <a:lnTo>
                      <a:pt x="2511" y="15651"/>
                    </a:lnTo>
                    <a:lnTo>
                      <a:pt x="2532" y="15693"/>
                    </a:lnTo>
                    <a:lnTo>
                      <a:pt x="2616" y="15651"/>
                    </a:lnTo>
                    <a:lnTo>
                      <a:pt x="2636" y="15526"/>
                    </a:lnTo>
                    <a:lnTo>
                      <a:pt x="2950" y="15317"/>
                    </a:lnTo>
                    <a:lnTo>
                      <a:pt x="3076" y="15338"/>
                    </a:lnTo>
                    <a:lnTo>
                      <a:pt x="3160" y="15379"/>
                    </a:lnTo>
                    <a:lnTo>
                      <a:pt x="3264" y="15317"/>
                    </a:lnTo>
                    <a:lnTo>
                      <a:pt x="3557" y="15233"/>
                    </a:lnTo>
                    <a:lnTo>
                      <a:pt x="3599" y="15317"/>
                    </a:lnTo>
                    <a:lnTo>
                      <a:pt x="3787" y="15254"/>
                    </a:lnTo>
                    <a:lnTo>
                      <a:pt x="3850" y="15296"/>
                    </a:lnTo>
                    <a:lnTo>
                      <a:pt x="3955" y="15317"/>
                    </a:lnTo>
                    <a:lnTo>
                      <a:pt x="4038" y="15254"/>
                    </a:lnTo>
                    <a:lnTo>
                      <a:pt x="4101" y="15400"/>
                    </a:lnTo>
                    <a:lnTo>
                      <a:pt x="4185" y="15400"/>
                    </a:lnTo>
                    <a:lnTo>
                      <a:pt x="4268" y="15338"/>
                    </a:lnTo>
                    <a:lnTo>
                      <a:pt x="4310" y="15400"/>
                    </a:lnTo>
                    <a:lnTo>
                      <a:pt x="4415" y="15338"/>
                    </a:lnTo>
                    <a:lnTo>
                      <a:pt x="4624" y="15338"/>
                    </a:lnTo>
                    <a:lnTo>
                      <a:pt x="4624" y="15442"/>
                    </a:lnTo>
                    <a:lnTo>
                      <a:pt x="4645" y="15442"/>
                    </a:lnTo>
                    <a:lnTo>
                      <a:pt x="4792" y="15338"/>
                    </a:lnTo>
                    <a:lnTo>
                      <a:pt x="4917" y="15379"/>
                    </a:lnTo>
                    <a:lnTo>
                      <a:pt x="5064" y="15254"/>
                    </a:lnTo>
                    <a:lnTo>
                      <a:pt x="5126" y="15128"/>
                    </a:lnTo>
                    <a:lnTo>
                      <a:pt x="5168" y="15107"/>
                    </a:lnTo>
                    <a:lnTo>
                      <a:pt x="5315" y="14982"/>
                    </a:lnTo>
                    <a:lnTo>
                      <a:pt x="5377" y="14773"/>
                    </a:lnTo>
                    <a:lnTo>
                      <a:pt x="5524" y="14668"/>
                    </a:lnTo>
                    <a:lnTo>
                      <a:pt x="5670" y="14647"/>
                    </a:lnTo>
                    <a:lnTo>
                      <a:pt x="5754" y="14668"/>
                    </a:lnTo>
                    <a:lnTo>
                      <a:pt x="5984" y="14584"/>
                    </a:lnTo>
                    <a:lnTo>
                      <a:pt x="6277" y="14396"/>
                    </a:lnTo>
                    <a:lnTo>
                      <a:pt x="6486" y="14208"/>
                    </a:lnTo>
                    <a:lnTo>
                      <a:pt x="6570" y="14187"/>
                    </a:lnTo>
                    <a:lnTo>
                      <a:pt x="6737" y="14187"/>
                    </a:lnTo>
                    <a:lnTo>
                      <a:pt x="6905" y="14249"/>
                    </a:lnTo>
                    <a:lnTo>
                      <a:pt x="7051" y="14270"/>
                    </a:lnTo>
                    <a:lnTo>
                      <a:pt x="7198" y="14208"/>
                    </a:lnTo>
                    <a:lnTo>
                      <a:pt x="7407" y="14249"/>
                    </a:lnTo>
                    <a:lnTo>
                      <a:pt x="7742" y="14145"/>
                    </a:lnTo>
                    <a:lnTo>
                      <a:pt x="7930" y="14082"/>
                    </a:lnTo>
                    <a:lnTo>
                      <a:pt x="8056" y="13977"/>
                    </a:lnTo>
                    <a:lnTo>
                      <a:pt x="8139" y="13977"/>
                    </a:lnTo>
                    <a:lnTo>
                      <a:pt x="8307" y="13852"/>
                    </a:lnTo>
                    <a:lnTo>
                      <a:pt x="8558" y="13852"/>
                    </a:lnTo>
                    <a:lnTo>
                      <a:pt x="9186" y="13810"/>
                    </a:lnTo>
                    <a:lnTo>
                      <a:pt x="9395" y="13852"/>
                    </a:lnTo>
                    <a:lnTo>
                      <a:pt x="9520" y="13852"/>
                    </a:lnTo>
                    <a:lnTo>
                      <a:pt x="9709" y="13810"/>
                    </a:lnTo>
                    <a:lnTo>
                      <a:pt x="9834" y="13831"/>
                    </a:lnTo>
                    <a:lnTo>
                      <a:pt x="10022" y="13977"/>
                    </a:lnTo>
                    <a:lnTo>
                      <a:pt x="10148" y="14208"/>
                    </a:lnTo>
                    <a:lnTo>
                      <a:pt x="10253" y="14249"/>
                    </a:lnTo>
                    <a:lnTo>
                      <a:pt x="10336" y="14187"/>
                    </a:lnTo>
                    <a:lnTo>
                      <a:pt x="10378" y="14166"/>
                    </a:lnTo>
                    <a:lnTo>
                      <a:pt x="10441" y="14208"/>
                    </a:lnTo>
                    <a:lnTo>
                      <a:pt x="10504" y="14187"/>
                    </a:lnTo>
                    <a:lnTo>
                      <a:pt x="10650" y="14208"/>
                    </a:lnTo>
                    <a:lnTo>
                      <a:pt x="10755" y="14354"/>
                    </a:lnTo>
                    <a:lnTo>
                      <a:pt x="10880" y="14375"/>
                    </a:lnTo>
                    <a:lnTo>
                      <a:pt x="10964" y="14354"/>
                    </a:lnTo>
                    <a:lnTo>
                      <a:pt x="11194" y="14542"/>
                    </a:lnTo>
                    <a:lnTo>
                      <a:pt x="11194" y="14647"/>
                    </a:lnTo>
                    <a:lnTo>
                      <a:pt x="11278" y="14647"/>
                    </a:lnTo>
                    <a:lnTo>
                      <a:pt x="11341" y="14731"/>
                    </a:lnTo>
                    <a:lnTo>
                      <a:pt x="11320" y="14814"/>
                    </a:lnTo>
                    <a:lnTo>
                      <a:pt x="11215" y="14814"/>
                    </a:lnTo>
                    <a:lnTo>
                      <a:pt x="11194" y="14898"/>
                    </a:lnTo>
                    <a:lnTo>
                      <a:pt x="11299" y="15107"/>
                    </a:lnTo>
                    <a:lnTo>
                      <a:pt x="11403" y="15128"/>
                    </a:lnTo>
                    <a:lnTo>
                      <a:pt x="11508" y="15254"/>
                    </a:lnTo>
                    <a:lnTo>
                      <a:pt x="11550" y="15421"/>
                    </a:lnTo>
                    <a:lnTo>
                      <a:pt x="11529" y="15526"/>
                    </a:lnTo>
                    <a:lnTo>
                      <a:pt x="11655" y="15819"/>
                    </a:lnTo>
                    <a:lnTo>
                      <a:pt x="11613" y="15944"/>
                    </a:lnTo>
                    <a:lnTo>
                      <a:pt x="11655" y="16007"/>
                    </a:lnTo>
                    <a:lnTo>
                      <a:pt x="11634" y="16154"/>
                    </a:lnTo>
                    <a:lnTo>
                      <a:pt x="11613" y="16237"/>
                    </a:lnTo>
                    <a:lnTo>
                      <a:pt x="11529" y="16216"/>
                    </a:lnTo>
                    <a:lnTo>
                      <a:pt x="11508" y="16237"/>
                    </a:lnTo>
                    <a:lnTo>
                      <a:pt x="11592" y="16363"/>
                    </a:lnTo>
                    <a:lnTo>
                      <a:pt x="11655" y="16384"/>
                    </a:lnTo>
                    <a:lnTo>
                      <a:pt x="11717" y="16530"/>
                    </a:lnTo>
                    <a:lnTo>
                      <a:pt x="11822" y="16488"/>
                    </a:lnTo>
                    <a:lnTo>
                      <a:pt x="11927" y="16572"/>
                    </a:lnTo>
                    <a:lnTo>
                      <a:pt x="11927" y="16467"/>
                    </a:lnTo>
                    <a:lnTo>
                      <a:pt x="11864" y="16363"/>
                    </a:lnTo>
                    <a:lnTo>
                      <a:pt x="11927" y="16300"/>
                    </a:lnTo>
                    <a:lnTo>
                      <a:pt x="11968" y="16174"/>
                    </a:lnTo>
                    <a:lnTo>
                      <a:pt x="12073" y="16174"/>
                    </a:lnTo>
                    <a:lnTo>
                      <a:pt x="12136" y="16070"/>
                    </a:lnTo>
                    <a:lnTo>
                      <a:pt x="12240" y="16028"/>
                    </a:lnTo>
                    <a:lnTo>
                      <a:pt x="12261" y="15923"/>
                    </a:lnTo>
                    <a:lnTo>
                      <a:pt x="12366" y="15777"/>
                    </a:lnTo>
                    <a:lnTo>
                      <a:pt x="12596" y="15693"/>
                    </a:lnTo>
                    <a:lnTo>
                      <a:pt x="12638" y="15610"/>
                    </a:lnTo>
                    <a:lnTo>
                      <a:pt x="12680" y="15610"/>
                    </a:lnTo>
                    <a:lnTo>
                      <a:pt x="12868" y="15505"/>
                    </a:lnTo>
                    <a:lnTo>
                      <a:pt x="12910" y="15338"/>
                    </a:lnTo>
                    <a:lnTo>
                      <a:pt x="13077" y="15107"/>
                    </a:lnTo>
                    <a:lnTo>
                      <a:pt x="13224" y="15086"/>
                    </a:lnTo>
                    <a:lnTo>
                      <a:pt x="13307" y="14982"/>
                    </a:lnTo>
                    <a:lnTo>
                      <a:pt x="13266" y="14856"/>
                    </a:lnTo>
                    <a:lnTo>
                      <a:pt x="13287" y="14710"/>
                    </a:lnTo>
                    <a:lnTo>
                      <a:pt x="13370" y="14877"/>
                    </a:lnTo>
                    <a:lnTo>
                      <a:pt x="13370" y="15024"/>
                    </a:lnTo>
                    <a:lnTo>
                      <a:pt x="13370" y="15191"/>
                    </a:lnTo>
                    <a:lnTo>
                      <a:pt x="13287" y="15254"/>
                    </a:lnTo>
                    <a:lnTo>
                      <a:pt x="13266" y="15547"/>
                    </a:lnTo>
                    <a:lnTo>
                      <a:pt x="13015" y="15714"/>
                    </a:lnTo>
                    <a:lnTo>
                      <a:pt x="12973" y="15840"/>
                    </a:lnTo>
                    <a:lnTo>
                      <a:pt x="12910" y="15923"/>
                    </a:lnTo>
                    <a:lnTo>
                      <a:pt x="12910" y="16070"/>
                    </a:lnTo>
                    <a:lnTo>
                      <a:pt x="12784" y="16258"/>
                    </a:lnTo>
                    <a:lnTo>
                      <a:pt x="12805" y="16300"/>
                    </a:lnTo>
                    <a:lnTo>
                      <a:pt x="12743" y="16593"/>
                    </a:lnTo>
                    <a:lnTo>
                      <a:pt x="12450" y="16572"/>
                    </a:lnTo>
                    <a:lnTo>
                      <a:pt x="12387" y="16739"/>
                    </a:lnTo>
                    <a:lnTo>
                      <a:pt x="12324" y="16823"/>
                    </a:lnTo>
                    <a:lnTo>
                      <a:pt x="12324" y="16886"/>
                    </a:lnTo>
                    <a:lnTo>
                      <a:pt x="12491" y="16823"/>
                    </a:lnTo>
                    <a:lnTo>
                      <a:pt x="12659" y="16760"/>
                    </a:lnTo>
                    <a:lnTo>
                      <a:pt x="12868" y="16823"/>
                    </a:lnTo>
                    <a:lnTo>
                      <a:pt x="13056" y="16530"/>
                    </a:lnTo>
                    <a:lnTo>
                      <a:pt x="13098" y="16216"/>
                    </a:lnTo>
                    <a:lnTo>
                      <a:pt x="13266" y="16049"/>
                    </a:lnTo>
                    <a:lnTo>
                      <a:pt x="13307" y="16112"/>
                    </a:lnTo>
                    <a:lnTo>
                      <a:pt x="13307" y="16384"/>
                    </a:lnTo>
                    <a:lnTo>
                      <a:pt x="13370" y="16551"/>
                    </a:lnTo>
                    <a:lnTo>
                      <a:pt x="13307" y="16551"/>
                    </a:lnTo>
                    <a:lnTo>
                      <a:pt x="13328" y="16823"/>
                    </a:lnTo>
                    <a:lnTo>
                      <a:pt x="13203" y="17074"/>
                    </a:lnTo>
                    <a:lnTo>
                      <a:pt x="12994" y="17158"/>
                    </a:lnTo>
                    <a:lnTo>
                      <a:pt x="13015" y="17221"/>
                    </a:lnTo>
                    <a:lnTo>
                      <a:pt x="13161" y="17200"/>
                    </a:lnTo>
                    <a:lnTo>
                      <a:pt x="13307" y="17221"/>
                    </a:lnTo>
                    <a:lnTo>
                      <a:pt x="13391" y="17158"/>
                    </a:lnTo>
                    <a:lnTo>
                      <a:pt x="13496" y="17116"/>
                    </a:lnTo>
                    <a:lnTo>
                      <a:pt x="13600" y="17011"/>
                    </a:lnTo>
                    <a:lnTo>
                      <a:pt x="13705" y="17053"/>
                    </a:lnTo>
                    <a:lnTo>
                      <a:pt x="13789" y="17053"/>
                    </a:lnTo>
                    <a:lnTo>
                      <a:pt x="13705" y="17158"/>
                    </a:lnTo>
                    <a:lnTo>
                      <a:pt x="13642" y="17221"/>
                    </a:lnTo>
                    <a:lnTo>
                      <a:pt x="13538" y="17221"/>
                    </a:lnTo>
                    <a:lnTo>
                      <a:pt x="13517" y="17283"/>
                    </a:lnTo>
                    <a:lnTo>
                      <a:pt x="13621" y="17430"/>
                    </a:lnTo>
                    <a:lnTo>
                      <a:pt x="13684" y="17576"/>
                    </a:lnTo>
                    <a:lnTo>
                      <a:pt x="13747" y="17744"/>
                    </a:lnTo>
                    <a:lnTo>
                      <a:pt x="13747" y="17953"/>
                    </a:lnTo>
                    <a:lnTo>
                      <a:pt x="13726" y="18225"/>
                    </a:lnTo>
                    <a:lnTo>
                      <a:pt x="13600" y="18371"/>
                    </a:lnTo>
                    <a:lnTo>
                      <a:pt x="13621" y="18455"/>
                    </a:lnTo>
                    <a:lnTo>
                      <a:pt x="13600" y="18664"/>
                    </a:lnTo>
                    <a:lnTo>
                      <a:pt x="13705" y="18748"/>
                    </a:lnTo>
                    <a:lnTo>
                      <a:pt x="13789" y="18895"/>
                    </a:lnTo>
                    <a:lnTo>
                      <a:pt x="13810" y="19083"/>
                    </a:lnTo>
                    <a:lnTo>
                      <a:pt x="14019" y="19355"/>
                    </a:lnTo>
                    <a:lnTo>
                      <a:pt x="14165" y="19397"/>
                    </a:lnTo>
                    <a:lnTo>
                      <a:pt x="14270" y="19480"/>
                    </a:lnTo>
                    <a:lnTo>
                      <a:pt x="14333" y="19606"/>
                    </a:lnTo>
                    <a:lnTo>
                      <a:pt x="14437" y="19627"/>
                    </a:lnTo>
                    <a:lnTo>
                      <a:pt x="14458" y="19585"/>
                    </a:lnTo>
                    <a:lnTo>
                      <a:pt x="14542" y="19564"/>
                    </a:lnTo>
                    <a:lnTo>
                      <a:pt x="14688" y="19585"/>
                    </a:lnTo>
                    <a:lnTo>
                      <a:pt x="14835" y="19731"/>
                    </a:lnTo>
                    <a:lnTo>
                      <a:pt x="14960" y="19773"/>
                    </a:lnTo>
                    <a:lnTo>
                      <a:pt x="15086" y="19899"/>
                    </a:lnTo>
                    <a:lnTo>
                      <a:pt x="15107" y="20003"/>
                    </a:lnTo>
                    <a:lnTo>
                      <a:pt x="15212" y="20045"/>
                    </a:lnTo>
                    <a:lnTo>
                      <a:pt x="15358" y="20192"/>
                    </a:lnTo>
                    <a:lnTo>
                      <a:pt x="15421" y="20192"/>
                    </a:lnTo>
                    <a:lnTo>
                      <a:pt x="15463" y="20108"/>
                    </a:lnTo>
                    <a:lnTo>
                      <a:pt x="15693" y="20003"/>
                    </a:lnTo>
                    <a:lnTo>
                      <a:pt x="15776" y="19899"/>
                    </a:lnTo>
                    <a:lnTo>
                      <a:pt x="15902" y="19899"/>
                    </a:lnTo>
                    <a:lnTo>
                      <a:pt x="16048" y="19773"/>
                    </a:lnTo>
                    <a:lnTo>
                      <a:pt x="16153" y="19773"/>
                    </a:lnTo>
                    <a:lnTo>
                      <a:pt x="16195" y="19711"/>
                    </a:lnTo>
                    <a:lnTo>
                      <a:pt x="16153" y="19669"/>
                    </a:lnTo>
                    <a:lnTo>
                      <a:pt x="16048" y="19627"/>
                    </a:lnTo>
                    <a:lnTo>
                      <a:pt x="16090" y="19564"/>
                    </a:lnTo>
                    <a:lnTo>
                      <a:pt x="16320" y="19397"/>
                    </a:lnTo>
                    <a:lnTo>
                      <a:pt x="16509" y="19522"/>
                    </a:lnTo>
                    <a:lnTo>
                      <a:pt x="16509" y="19669"/>
                    </a:lnTo>
                    <a:lnTo>
                      <a:pt x="16258" y="19794"/>
                    </a:lnTo>
                    <a:lnTo>
                      <a:pt x="16320" y="19899"/>
                    </a:lnTo>
                    <a:lnTo>
                      <a:pt x="16404" y="19920"/>
                    </a:lnTo>
                    <a:lnTo>
                      <a:pt x="16467" y="19815"/>
                    </a:lnTo>
                    <a:lnTo>
                      <a:pt x="16572" y="19731"/>
                    </a:lnTo>
                    <a:lnTo>
                      <a:pt x="16676" y="19815"/>
                    </a:lnTo>
                    <a:lnTo>
                      <a:pt x="16676" y="19920"/>
                    </a:lnTo>
                    <a:lnTo>
                      <a:pt x="16613" y="19920"/>
                    </a:lnTo>
                    <a:lnTo>
                      <a:pt x="16509" y="20003"/>
                    </a:lnTo>
                    <a:lnTo>
                      <a:pt x="16655" y="20192"/>
                    </a:lnTo>
                    <a:lnTo>
                      <a:pt x="16676" y="20401"/>
                    </a:lnTo>
                    <a:lnTo>
                      <a:pt x="16760" y="20338"/>
                    </a:lnTo>
                    <a:lnTo>
                      <a:pt x="16844" y="20359"/>
                    </a:lnTo>
                    <a:lnTo>
                      <a:pt x="16844" y="20464"/>
                    </a:lnTo>
                    <a:lnTo>
                      <a:pt x="16927" y="20610"/>
                    </a:lnTo>
                    <a:lnTo>
                      <a:pt x="16990" y="20443"/>
                    </a:lnTo>
                    <a:lnTo>
                      <a:pt x="16990" y="20296"/>
                    </a:lnTo>
                    <a:lnTo>
                      <a:pt x="16885" y="20359"/>
                    </a:lnTo>
                    <a:lnTo>
                      <a:pt x="16885" y="20317"/>
                    </a:lnTo>
                    <a:lnTo>
                      <a:pt x="16948" y="20234"/>
                    </a:lnTo>
                    <a:lnTo>
                      <a:pt x="17241" y="20234"/>
                    </a:lnTo>
                    <a:lnTo>
                      <a:pt x="17262" y="20296"/>
                    </a:lnTo>
                    <a:lnTo>
                      <a:pt x="17304" y="20234"/>
                    </a:lnTo>
                    <a:lnTo>
                      <a:pt x="17450" y="20024"/>
                    </a:lnTo>
                    <a:lnTo>
                      <a:pt x="17764" y="19836"/>
                    </a:lnTo>
                    <a:lnTo>
                      <a:pt x="17911" y="19711"/>
                    </a:lnTo>
                    <a:lnTo>
                      <a:pt x="17827" y="19711"/>
                    </a:lnTo>
                    <a:lnTo>
                      <a:pt x="17764" y="19731"/>
                    </a:lnTo>
                    <a:lnTo>
                      <a:pt x="17785" y="19711"/>
                    </a:lnTo>
                    <a:lnTo>
                      <a:pt x="17681" y="19669"/>
                    </a:lnTo>
                    <a:lnTo>
                      <a:pt x="17932" y="19669"/>
                    </a:lnTo>
                    <a:lnTo>
                      <a:pt x="18183" y="19606"/>
                    </a:lnTo>
                    <a:lnTo>
                      <a:pt x="18622" y="19501"/>
                    </a:lnTo>
                    <a:lnTo>
                      <a:pt x="18957" y="19585"/>
                    </a:lnTo>
                    <a:lnTo>
                      <a:pt x="19124" y="19501"/>
                    </a:lnTo>
                    <a:lnTo>
                      <a:pt x="19124" y="19397"/>
                    </a:lnTo>
                    <a:lnTo>
                      <a:pt x="19229" y="19397"/>
                    </a:lnTo>
                    <a:lnTo>
                      <a:pt x="19333" y="19313"/>
                    </a:lnTo>
                    <a:lnTo>
                      <a:pt x="19438" y="19104"/>
                    </a:lnTo>
                    <a:lnTo>
                      <a:pt x="19375" y="18895"/>
                    </a:lnTo>
                    <a:lnTo>
                      <a:pt x="19375" y="18769"/>
                    </a:lnTo>
                    <a:lnTo>
                      <a:pt x="19585" y="18560"/>
                    </a:lnTo>
                    <a:lnTo>
                      <a:pt x="19585" y="18225"/>
                    </a:lnTo>
                    <a:lnTo>
                      <a:pt x="19668" y="18099"/>
                    </a:lnTo>
                    <a:lnTo>
                      <a:pt x="19710" y="17869"/>
                    </a:lnTo>
                    <a:lnTo>
                      <a:pt x="19815" y="17827"/>
                    </a:lnTo>
                    <a:lnTo>
                      <a:pt x="19815" y="17702"/>
                    </a:lnTo>
                    <a:lnTo>
                      <a:pt x="20170" y="17283"/>
                    </a:lnTo>
                    <a:lnTo>
                      <a:pt x="20275" y="17262"/>
                    </a:lnTo>
                    <a:lnTo>
                      <a:pt x="20317" y="17011"/>
                    </a:lnTo>
                    <a:lnTo>
                      <a:pt x="20442" y="16823"/>
                    </a:lnTo>
                    <a:lnTo>
                      <a:pt x="20547" y="16593"/>
                    </a:lnTo>
                    <a:lnTo>
                      <a:pt x="20694" y="16446"/>
                    </a:lnTo>
                    <a:lnTo>
                      <a:pt x="20652" y="16342"/>
                    </a:lnTo>
                    <a:lnTo>
                      <a:pt x="20756" y="16258"/>
                    </a:lnTo>
                    <a:lnTo>
                      <a:pt x="20861" y="16049"/>
                    </a:lnTo>
                    <a:lnTo>
                      <a:pt x="20798" y="15965"/>
                    </a:lnTo>
                    <a:lnTo>
                      <a:pt x="20966" y="15902"/>
                    </a:lnTo>
                    <a:lnTo>
                      <a:pt x="21070" y="15714"/>
                    </a:lnTo>
                    <a:lnTo>
                      <a:pt x="21154" y="15630"/>
                    </a:lnTo>
                    <a:lnTo>
                      <a:pt x="21258" y="15442"/>
                    </a:lnTo>
                    <a:lnTo>
                      <a:pt x="21426" y="15400"/>
                    </a:lnTo>
                    <a:lnTo>
                      <a:pt x="21530" y="15338"/>
                    </a:lnTo>
                    <a:lnTo>
                      <a:pt x="21342" y="15338"/>
                    </a:lnTo>
                    <a:lnTo>
                      <a:pt x="21384" y="15296"/>
                    </a:lnTo>
                    <a:lnTo>
                      <a:pt x="21593" y="15254"/>
                    </a:lnTo>
                    <a:lnTo>
                      <a:pt x="21782" y="15170"/>
                    </a:lnTo>
                    <a:lnTo>
                      <a:pt x="21802" y="15003"/>
                    </a:lnTo>
                    <a:lnTo>
                      <a:pt x="21782" y="14961"/>
                    </a:lnTo>
                    <a:lnTo>
                      <a:pt x="21802" y="14814"/>
                    </a:lnTo>
                    <a:lnTo>
                      <a:pt x="22012" y="14689"/>
                    </a:lnTo>
                    <a:lnTo>
                      <a:pt x="22012" y="14563"/>
                    </a:lnTo>
                    <a:lnTo>
                      <a:pt x="22158" y="14501"/>
                    </a:lnTo>
                    <a:lnTo>
                      <a:pt x="22284" y="14291"/>
                    </a:lnTo>
                    <a:lnTo>
                      <a:pt x="22263" y="14187"/>
                    </a:lnTo>
                    <a:lnTo>
                      <a:pt x="22305" y="14019"/>
                    </a:lnTo>
                    <a:lnTo>
                      <a:pt x="22284" y="13957"/>
                    </a:lnTo>
                    <a:lnTo>
                      <a:pt x="22284" y="13852"/>
                    </a:lnTo>
                    <a:lnTo>
                      <a:pt x="22430" y="13496"/>
                    </a:lnTo>
                    <a:lnTo>
                      <a:pt x="22493" y="13287"/>
                    </a:lnTo>
                    <a:lnTo>
                      <a:pt x="22702" y="12910"/>
                    </a:lnTo>
                    <a:lnTo>
                      <a:pt x="22702" y="12785"/>
                    </a:lnTo>
                    <a:lnTo>
                      <a:pt x="22807" y="12492"/>
                    </a:lnTo>
                    <a:lnTo>
                      <a:pt x="22953" y="12366"/>
                    </a:lnTo>
                    <a:lnTo>
                      <a:pt x="23016" y="12199"/>
                    </a:lnTo>
                    <a:lnTo>
                      <a:pt x="22953" y="12053"/>
                    </a:lnTo>
                    <a:lnTo>
                      <a:pt x="23058" y="11927"/>
                    </a:lnTo>
                    <a:lnTo>
                      <a:pt x="22995" y="11655"/>
                    </a:lnTo>
                    <a:lnTo>
                      <a:pt x="22995" y="11529"/>
                    </a:lnTo>
                    <a:lnTo>
                      <a:pt x="22911" y="11320"/>
                    </a:lnTo>
                    <a:lnTo>
                      <a:pt x="22891" y="11236"/>
                    </a:lnTo>
                    <a:lnTo>
                      <a:pt x="22849" y="11111"/>
                    </a:lnTo>
                    <a:lnTo>
                      <a:pt x="22911" y="11069"/>
                    </a:lnTo>
                    <a:lnTo>
                      <a:pt x="22911" y="10923"/>
                    </a:lnTo>
                    <a:lnTo>
                      <a:pt x="23016" y="10776"/>
                    </a:lnTo>
                    <a:lnTo>
                      <a:pt x="23016" y="10713"/>
                    </a:lnTo>
                    <a:lnTo>
                      <a:pt x="22995" y="10379"/>
                    </a:lnTo>
                    <a:lnTo>
                      <a:pt x="23058" y="10253"/>
                    </a:lnTo>
                    <a:lnTo>
                      <a:pt x="23016" y="10190"/>
                    </a:lnTo>
                    <a:lnTo>
                      <a:pt x="22995" y="10065"/>
                    </a:lnTo>
                    <a:lnTo>
                      <a:pt x="22995" y="9856"/>
                    </a:lnTo>
                    <a:lnTo>
                      <a:pt x="22932" y="9835"/>
                    </a:lnTo>
                    <a:lnTo>
                      <a:pt x="22995" y="9688"/>
                    </a:lnTo>
                    <a:lnTo>
                      <a:pt x="22891" y="9667"/>
                    </a:lnTo>
                    <a:lnTo>
                      <a:pt x="22828" y="9542"/>
                    </a:lnTo>
                    <a:lnTo>
                      <a:pt x="22828" y="9416"/>
                    </a:lnTo>
                    <a:lnTo>
                      <a:pt x="22702" y="9312"/>
                    </a:lnTo>
                    <a:lnTo>
                      <a:pt x="22619" y="9144"/>
                    </a:lnTo>
                    <a:lnTo>
                      <a:pt x="22598" y="8956"/>
                    </a:lnTo>
                    <a:lnTo>
                      <a:pt x="22514" y="8830"/>
                    </a:lnTo>
                    <a:lnTo>
                      <a:pt x="22430" y="8830"/>
                    </a:lnTo>
                    <a:lnTo>
                      <a:pt x="22367" y="8851"/>
                    </a:lnTo>
                    <a:lnTo>
                      <a:pt x="22284" y="8809"/>
                    </a:lnTo>
                    <a:lnTo>
                      <a:pt x="22263" y="8642"/>
                    </a:lnTo>
                    <a:lnTo>
                      <a:pt x="22200" y="8621"/>
                    </a:lnTo>
                    <a:lnTo>
                      <a:pt x="22179" y="8537"/>
                    </a:lnTo>
                    <a:lnTo>
                      <a:pt x="22054" y="8412"/>
                    </a:lnTo>
                    <a:lnTo>
                      <a:pt x="21970" y="8370"/>
                    </a:lnTo>
                    <a:lnTo>
                      <a:pt x="22012" y="8265"/>
                    </a:lnTo>
                    <a:lnTo>
                      <a:pt x="21949" y="8119"/>
                    </a:lnTo>
                    <a:lnTo>
                      <a:pt x="22054" y="7993"/>
                    </a:lnTo>
                    <a:lnTo>
                      <a:pt x="22074" y="7805"/>
                    </a:lnTo>
                    <a:lnTo>
                      <a:pt x="22012" y="7742"/>
                    </a:lnTo>
                    <a:lnTo>
                      <a:pt x="22054" y="7638"/>
                    </a:lnTo>
                    <a:lnTo>
                      <a:pt x="21970" y="7575"/>
                    </a:lnTo>
                    <a:lnTo>
                      <a:pt x="21949" y="7638"/>
                    </a:lnTo>
                    <a:lnTo>
                      <a:pt x="21991" y="7679"/>
                    </a:lnTo>
                    <a:lnTo>
                      <a:pt x="21949" y="7763"/>
                    </a:lnTo>
                    <a:lnTo>
                      <a:pt x="21677" y="7533"/>
                    </a:lnTo>
                    <a:lnTo>
                      <a:pt x="21635" y="7366"/>
                    </a:lnTo>
                    <a:lnTo>
                      <a:pt x="21572" y="7387"/>
                    </a:lnTo>
                    <a:lnTo>
                      <a:pt x="21572" y="7470"/>
                    </a:lnTo>
                    <a:lnTo>
                      <a:pt x="21551" y="7575"/>
                    </a:lnTo>
                    <a:lnTo>
                      <a:pt x="21593" y="7763"/>
                    </a:lnTo>
                    <a:lnTo>
                      <a:pt x="21468" y="7596"/>
                    </a:lnTo>
                    <a:lnTo>
                      <a:pt x="21426" y="7659"/>
                    </a:lnTo>
                    <a:lnTo>
                      <a:pt x="21426" y="7554"/>
                    </a:lnTo>
                    <a:lnTo>
                      <a:pt x="21363" y="7470"/>
                    </a:lnTo>
                    <a:lnTo>
                      <a:pt x="21342" y="7135"/>
                    </a:lnTo>
                    <a:lnTo>
                      <a:pt x="21384" y="7115"/>
                    </a:lnTo>
                    <a:lnTo>
                      <a:pt x="21384" y="7031"/>
                    </a:lnTo>
                    <a:lnTo>
                      <a:pt x="21279" y="6947"/>
                    </a:lnTo>
                    <a:lnTo>
                      <a:pt x="21321" y="6863"/>
                    </a:lnTo>
                    <a:lnTo>
                      <a:pt x="21238" y="6801"/>
                    </a:lnTo>
                    <a:lnTo>
                      <a:pt x="21258" y="6696"/>
                    </a:lnTo>
                    <a:lnTo>
                      <a:pt x="21070" y="6529"/>
                    </a:lnTo>
                    <a:lnTo>
                      <a:pt x="21028" y="6424"/>
                    </a:lnTo>
                    <a:lnTo>
                      <a:pt x="21028" y="6299"/>
                    </a:lnTo>
                    <a:lnTo>
                      <a:pt x="21133" y="6319"/>
                    </a:lnTo>
                    <a:lnTo>
                      <a:pt x="21133" y="6194"/>
                    </a:lnTo>
                    <a:lnTo>
                      <a:pt x="21028" y="6027"/>
                    </a:lnTo>
                    <a:lnTo>
                      <a:pt x="20966" y="6068"/>
                    </a:lnTo>
                    <a:lnTo>
                      <a:pt x="20861" y="6068"/>
                    </a:lnTo>
                    <a:lnTo>
                      <a:pt x="20756" y="5880"/>
                    </a:lnTo>
                    <a:lnTo>
                      <a:pt x="20694" y="5880"/>
                    </a:lnTo>
                    <a:lnTo>
                      <a:pt x="20589" y="5796"/>
                    </a:lnTo>
                    <a:lnTo>
                      <a:pt x="20505" y="5859"/>
                    </a:lnTo>
                    <a:lnTo>
                      <a:pt x="20484" y="5796"/>
                    </a:lnTo>
                    <a:lnTo>
                      <a:pt x="20338" y="5754"/>
                    </a:lnTo>
                    <a:lnTo>
                      <a:pt x="20275" y="5817"/>
                    </a:lnTo>
                    <a:lnTo>
                      <a:pt x="20317" y="5713"/>
                    </a:lnTo>
                    <a:lnTo>
                      <a:pt x="20442" y="5692"/>
                    </a:lnTo>
                    <a:lnTo>
                      <a:pt x="20442" y="5608"/>
                    </a:lnTo>
                    <a:lnTo>
                      <a:pt x="20422" y="5545"/>
                    </a:lnTo>
                    <a:lnTo>
                      <a:pt x="20296" y="5566"/>
                    </a:lnTo>
                    <a:lnTo>
                      <a:pt x="20191" y="5545"/>
                    </a:lnTo>
                    <a:lnTo>
                      <a:pt x="20170" y="5482"/>
                    </a:lnTo>
                    <a:lnTo>
                      <a:pt x="20087" y="5482"/>
                    </a:lnTo>
                    <a:lnTo>
                      <a:pt x="19857" y="5336"/>
                    </a:lnTo>
                    <a:lnTo>
                      <a:pt x="19752" y="5127"/>
                    </a:lnTo>
                    <a:lnTo>
                      <a:pt x="19710" y="4918"/>
                    </a:lnTo>
                    <a:lnTo>
                      <a:pt x="19668" y="4771"/>
                    </a:lnTo>
                    <a:lnTo>
                      <a:pt x="19668" y="4666"/>
                    </a:lnTo>
                    <a:lnTo>
                      <a:pt x="19710" y="4646"/>
                    </a:lnTo>
                    <a:lnTo>
                      <a:pt x="19773" y="4415"/>
                    </a:lnTo>
                    <a:lnTo>
                      <a:pt x="19689" y="4122"/>
                    </a:lnTo>
                    <a:lnTo>
                      <a:pt x="19647" y="3976"/>
                    </a:lnTo>
                    <a:lnTo>
                      <a:pt x="19689" y="3934"/>
                    </a:lnTo>
                    <a:lnTo>
                      <a:pt x="19606" y="3892"/>
                    </a:lnTo>
                    <a:lnTo>
                      <a:pt x="19543" y="3892"/>
                    </a:lnTo>
                    <a:lnTo>
                      <a:pt x="19438" y="3662"/>
                    </a:lnTo>
                    <a:lnTo>
                      <a:pt x="19438" y="3369"/>
                    </a:lnTo>
                    <a:lnTo>
                      <a:pt x="19459" y="3348"/>
                    </a:lnTo>
                    <a:lnTo>
                      <a:pt x="19459" y="3265"/>
                    </a:lnTo>
                    <a:lnTo>
                      <a:pt x="19396" y="3202"/>
                    </a:lnTo>
                    <a:lnTo>
                      <a:pt x="19375" y="2846"/>
                    </a:lnTo>
                    <a:lnTo>
                      <a:pt x="19438" y="2762"/>
                    </a:lnTo>
                    <a:lnTo>
                      <a:pt x="19375" y="2637"/>
                    </a:lnTo>
                    <a:lnTo>
                      <a:pt x="19438" y="2616"/>
                    </a:lnTo>
                    <a:lnTo>
                      <a:pt x="19438" y="2532"/>
                    </a:lnTo>
                    <a:lnTo>
                      <a:pt x="19250" y="2323"/>
                    </a:lnTo>
                    <a:lnTo>
                      <a:pt x="19124" y="2260"/>
                    </a:lnTo>
                    <a:lnTo>
                      <a:pt x="19145" y="2218"/>
                    </a:lnTo>
                    <a:lnTo>
                      <a:pt x="19020" y="2093"/>
                    </a:lnTo>
                    <a:lnTo>
                      <a:pt x="18915" y="2156"/>
                    </a:lnTo>
                    <a:lnTo>
                      <a:pt x="18852" y="2114"/>
                    </a:lnTo>
                    <a:lnTo>
                      <a:pt x="18769" y="2239"/>
                    </a:lnTo>
                    <a:lnTo>
                      <a:pt x="18706" y="2239"/>
                    </a:lnTo>
                    <a:lnTo>
                      <a:pt x="18559" y="2051"/>
                    </a:lnTo>
                    <a:lnTo>
                      <a:pt x="18601" y="1988"/>
                    </a:lnTo>
                    <a:lnTo>
                      <a:pt x="18517" y="1800"/>
                    </a:lnTo>
                    <a:lnTo>
                      <a:pt x="18538" y="1591"/>
                    </a:lnTo>
                    <a:lnTo>
                      <a:pt x="18517" y="1319"/>
                    </a:lnTo>
                    <a:lnTo>
                      <a:pt x="18497" y="1361"/>
                    </a:lnTo>
                    <a:lnTo>
                      <a:pt x="18434" y="1256"/>
                    </a:lnTo>
                    <a:lnTo>
                      <a:pt x="18497" y="1151"/>
                    </a:lnTo>
                    <a:lnTo>
                      <a:pt x="18413" y="1047"/>
                    </a:lnTo>
                    <a:lnTo>
                      <a:pt x="18392" y="942"/>
                    </a:lnTo>
                    <a:lnTo>
                      <a:pt x="18329" y="900"/>
                    </a:lnTo>
                    <a:lnTo>
                      <a:pt x="18329" y="754"/>
                    </a:lnTo>
                    <a:lnTo>
                      <a:pt x="18413" y="670"/>
                    </a:lnTo>
                    <a:lnTo>
                      <a:pt x="18329" y="649"/>
                    </a:lnTo>
                    <a:lnTo>
                      <a:pt x="18225" y="670"/>
                    </a:lnTo>
                    <a:lnTo>
                      <a:pt x="18141" y="586"/>
                    </a:lnTo>
                    <a:lnTo>
                      <a:pt x="18204" y="314"/>
                    </a:lnTo>
                    <a:lnTo>
                      <a:pt x="18183" y="252"/>
                    </a:lnTo>
                    <a:lnTo>
                      <a:pt x="18120" y="105"/>
                    </a:lnTo>
                    <a:lnTo>
                      <a:pt x="18015" y="63"/>
                    </a:lnTo>
                    <a:lnTo>
                      <a:pt x="1801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197" name="Google Shape;568;p45">
                <a:extLst>
                  <a:ext uri="{FF2B5EF4-FFF2-40B4-BE49-F238E27FC236}">
                    <a16:creationId xmlns:a16="http://schemas.microsoft.com/office/drawing/2014/main" id="{746AA98E-488A-41EE-AC6A-778067529611}"/>
                  </a:ext>
                </a:extLst>
              </p:cNvPr>
              <p:cNvSpPr/>
              <p:nvPr/>
            </p:nvSpPr>
            <p:spPr>
              <a:xfrm>
                <a:off x="5683950" y="3957275"/>
                <a:ext cx="54950" cy="71175"/>
              </a:xfrm>
              <a:custGeom>
                <a:avLst/>
                <a:gdLst/>
                <a:ahLst/>
                <a:cxnLst/>
                <a:rect l="l" t="t" r="r" b="b"/>
                <a:pathLst>
                  <a:path w="2198" h="2847" extrusionOk="0">
                    <a:moveTo>
                      <a:pt x="168" y="1"/>
                    </a:moveTo>
                    <a:lnTo>
                      <a:pt x="126" y="64"/>
                    </a:lnTo>
                    <a:lnTo>
                      <a:pt x="126" y="189"/>
                    </a:lnTo>
                    <a:lnTo>
                      <a:pt x="105" y="210"/>
                    </a:lnTo>
                    <a:lnTo>
                      <a:pt x="105" y="336"/>
                    </a:lnTo>
                    <a:lnTo>
                      <a:pt x="126" y="587"/>
                    </a:lnTo>
                    <a:lnTo>
                      <a:pt x="105" y="733"/>
                    </a:lnTo>
                    <a:lnTo>
                      <a:pt x="126" y="1005"/>
                    </a:lnTo>
                    <a:lnTo>
                      <a:pt x="168" y="1214"/>
                    </a:lnTo>
                    <a:lnTo>
                      <a:pt x="126" y="1361"/>
                    </a:lnTo>
                    <a:lnTo>
                      <a:pt x="189" y="1382"/>
                    </a:lnTo>
                    <a:lnTo>
                      <a:pt x="189" y="1466"/>
                    </a:lnTo>
                    <a:lnTo>
                      <a:pt x="294" y="1570"/>
                    </a:lnTo>
                    <a:lnTo>
                      <a:pt x="168" y="1570"/>
                    </a:lnTo>
                    <a:lnTo>
                      <a:pt x="64" y="1466"/>
                    </a:lnTo>
                    <a:lnTo>
                      <a:pt x="1" y="1570"/>
                    </a:lnTo>
                    <a:lnTo>
                      <a:pt x="1" y="1779"/>
                    </a:lnTo>
                    <a:lnTo>
                      <a:pt x="85" y="1842"/>
                    </a:lnTo>
                    <a:lnTo>
                      <a:pt x="64" y="1884"/>
                    </a:lnTo>
                    <a:lnTo>
                      <a:pt x="64" y="2198"/>
                    </a:lnTo>
                    <a:lnTo>
                      <a:pt x="105" y="2261"/>
                    </a:lnTo>
                    <a:lnTo>
                      <a:pt x="85" y="2303"/>
                    </a:lnTo>
                    <a:lnTo>
                      <a:pt x="105" y="2470"/>
                    </a:lnTo>
                    <a:lnTo>
                      <a:pt x="210" y="2491"/>
                    </a:lnTo>
                    <a:lnTo>
                      <a:pt x="168" y="2575"/>
                    </a:lnTo>
                    <a:lnTo>
                      <a:pt x="168" y="2700"/>
                    </a:lnTo>
                    <a:lnTo>
                      <a:pt x="210" y="2721"/>
                    </a:lnTo>
                    <a:lnTo>
                      <a:pt x="315" y="2700"/>
                    </a:lnTo>
                    <a:lnTo>
                      <a:pt x="398" y="2784"/>
                    </a:lnTo>
                    <a:lnTo>
                      <a:pt x="503" y="2637"/>
                    </a:lnTo>
                    <a:lnTo>
                      <a:pt x="503" y="2742"/>
                    </a:lnTo>
                    <a:lnTo>
                      <a:pt x="545" y="2847"/>
                    </a:lnTo>
                    <a:lnTo>
                      <a:pt x="649" y="2847"/>
                    </a:lnTo>
                    <a:lnTo>
                      <a:pt x="754" y="2700"/>
                    </a:lnTo>
                    <a:lnTo>
                      <a:pt x="796" y="2595"/>
                    </a:lnTo>
                    <a:lnTo>
                      <a:pt x="838" y="2407"/>
                    </a:lnTo>
                    <a:lnTo>
                      <a:pt x="921" y="2491"/>
                    </a:lnTo>
                    <a:lnTo>
                      <a:pt x="942" y="2428"/>
                    </a:lnTo>
                    <a:lnTo>
                      <a:pt x="1047" y="2365"/>
                    </a:lnTo>
                    <a:lnTo>
                      <a:pt x="1110" y="2219"/>
                    </a:lnTo>
                    <a:lnTo>
                      <a:pt x="1110" y="2365"/>
                    </a:lnTo>
                    <a:lnTo>
                      <a:pt x="1173" y="2386"/>
                    </a:lnTo>
                    <a:lnTo>
                      <a:pt x="1235" y="2282"/>
                    </a:lnTo>
                    <a:lnTo>
                      <a:pt x="1340" y="2261"/>
                    </a:lnTo>
                    <a:lnTo>
                      <a:pt x="1382" y="2303"/>
                    </a:lnTo>
                    <a:lnTo>
                      <a:pt x="1361" y="2407"/>
                    </a:lnTo>
                    <a:lnTo>
                      <a:pt x="1256" y="2365"/>
                    </a:lnTo>
                    <a:lnTo>
                      <a:pt x="1256" y="2512"/>
                    </a:lnTo>
                    <a:lnTo>
                      <a:pt x="1361" y="2470"/>
                    </a:lnTo>
                    <a:lnTo>
                      <a:pt x="1424" y="2491"/>
                    </a:lnTo>
                    <a:lnTo>
                      <a:pt x="1549" y="2303"/>
                    </a:lnTo>
                    <a:lnTo>
                      <a:pt x="1549" y="2219"/>
                    </a:lnTo>
                    <a:lnTo>
                      <a:pt x="1466" y="2177"/>
                    </a:lnTo>
                    <a:lnTo>
                      <a:pt x="1549" y="2072"/>
                    </a:lnTo>
                    <a:lnTo>
                      <a:pt x="1549" y="1947"/>
                    </a:lnTo>
                    <a:lnTo>
                      <a:pt x="1633" y="1947"/>
                    </a:lnTo>
                    <a:lnTo>
                      <a:pt x="1675" y="1884"/>
                    </a:lnTo>
                    <a:lnTo>
                      <a:pt x="1675" y="1633"/>
                    </a:lnTo>
                    <a:lnTo>
                      <a:pt x="1758" y="1570"/>
                    </a:lnTo>
                    <a:lnTo>
                      <a:pt x="1800" y="1466"/>
                    </a:lnTo>
                    <a:lnTo>
                      <a:pt x="1842" y="1633"/>
                    </a:lnTo>
                    <a:lnTo>
                      <a:pt x="1863" y="1696"/>
                    </a:lnTo>
                    <a:lnTo>
                      <a:pt x="1905" y="1570"/>
                    </a:lnTo>
                    <a:lnTo>
                      <a:pt x="1905" y="1466"/>
                    </a:lnTo>
                    <a:lnTo>
                      <a:pt x="1947" y="1424"/>
                    </a:lnTo>
                    <a:lnTo>
                      <a:pt x="1905" y="1256"/>
                    </a:lnTo>
                    <a:lnTo>
                      <a:pt x="1989" y="1131"/>
                    </a:lnTo>
                    <a:lnTo>
                      <a:pt x="1989" y="922"/>
                    </a:lnTo>
                    <a:lnTo>
                      <a:pt x="2093" y="796"/>
                    </a:lnTo>
                    <a:lnTo>
                      <a:pt x="2156" y="503"/>
                    </a:lnTo>
                    <a:lnTo>
                      <a:pt x="2198" y="398"/>
                    </a:lnTo>
                    <a:lnTo>
                      <a:pt x="2072" y="294"/>
                    </a:lnTo>
                    <a:lnTo>
                      <a:pt x="1947" y="294"/>
                    </a:lnTo>
                    <a:lnTo>
                      <a:pt x="1947" y="315"/>
                    </a:lnTo>
                    <a:lnTo>
                      <a:pt x="1884" y="419"/>
                    </a:lnTo>
                    <a:lnTo>
                      <a:pt x="1863" y="398"/>
                    </a:lnTo>
                    <a:lnTo>
                      <a:pt x="1800" y="398"/>
                    </a:lnTo>
                    <a:lnTo>
                      <a:pt x="1738" y="440"/>
                    </a:lnTo>
                    <a:lnTo>
                      <a:pt x="1675" y="503"/>
                    </a:lnTo>
                    <a:lnTo>
                      <a:pt x="1340" y="482"/>
                    </a:lnTo>
                    <a:lnTo>
                      <a:pt x="1256" y="524"/>
                    </a:lnTo>
                    <a:lnTo>
                      <a:pt x="1256" y="629"/>
                    </a:lnTo>
                    <a:lnTo>
                      <a:pt x="1173" y="545"/>
                    </a:lnTo>
                    <a:lnTo>
                      <a:pt x="1068" y="545"/>
                    </a:lnTo>
                    <a:lnTo>
                      <a:pt x="1005" y="608"/>
                    </a:lnTo>
                    <a:lnTo>
                      <a:pt x="901" y="524"/>
                    </a:lnTo>
                    <a:lnTo>
                      <a:pt x="733" y="398"/>
                    </a:lnTo>
                    <a:lnTo>
                      <a:pt x="524" y="294"/>
                    </a:lnTo>
                    <a:lnTo>
                      <a:pt x="524" y="106"/>
                    </a:lnTo>
                    <a:lnTo>
                      <a:pt x="482" y="168"/>
                    </a:lnTo>
                    <a:lnTo>
                      <a:pt x="440" y="210"/>
                    </a:lnTo>
                    <a:lnTo>
                      <a:pt x="377" y="126"/>
                    </a:lnTo>
                    <a:lnTo>
                      <a:pt x="273" y="85"/>
                    </a:lnTo>
                    <a:lnTo>
                      <a:pt x="16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 name="Google Shape;569;p45">
              <a:extLst>
                <a:ext uri="{FF2B5EF4-FFF2-40B4-BE49-F238E27FC236}">
                  <a16:creationId xmlns:a16="http://schemas.microsoft.com/office/drawing/2014/main" id="{97AF2FD9-80E3-43C5-8378-483C69A3B82B}"/>
                </a:ext>
              </a:extLst>
            </p:cNvPr>
            <p:cNvGrpSpPr/>
            <p:nvPr/>
          </p:nvGrpSpPr>
          <p:grpSpPr>
            <a:xfrm>
              <a:off x="4824403" y="3421846"/>
              <a:ext cx="110132" cy="130647"/>
              <a:chOff x="5952300" y="3852150"/>
              <a:chExt cx="231225" cy="287200"/>
            </a:xfrm>
            <a:grpFill/>
          </p:grpSpPr>
          <p:sp>
            <p:nvSpPr>
              <p:cNvPr id="194" name="Google Shape;570;p45">
                <a:extLst>
                  <a:ext uri="{FF2B5EF4-FFF2-40B4-BE49-F238E27FC236}">
                    <a16:creationId xmlns:a16="http://schemas.microsoft.com/office/drawing/2014/main" id="{A7184888-2062-4F24-8A21-B2D2A1499FFB}"/>
                  </a:ext>
                </a:extLst>
              </p:cNvPr>
              <p:cNvSpPr/>
              <p:nvPr/>
            </p:nvSpPr>
            <p:spPr>
              <a:xfrm>
                <a:off x="5952300" y="3996525"/>
                <a:ext cx="145450" cy="142825"/>
              </a:xfrm>
              <a:custGeom>
                <a:avLst/>
                <a:gdLst/>
                <a:ahLst/>
                <a:cxnLst/>
                <a:rect l="l" t="t" r="r" b="b"/>
                <a:pathLst>
                  <a:path w="5818" h="5713" extrusionOk="0">
                    <a:moveTo>
                      <a:pt x="5064" y="0"/>
                    </a:moveTo>
                    <a:lnTo>
                      <a:pt x="4918" y="105"/>
                    </a:lnTo>
                    <a:lnTo>
                      <a:pt x="4834" y="126"/>
                    </a:lnTo>
                    <a:lnTo>
                      <a:pt x="4729" y="209"/>
                    </a:lnTo>
                    <a:lnTo>
                      <a:pt x="4729" y="377"/>
                    </a:lnTo>
                    <a:lnTo>
                      <a:pt x="4625" y="628"/>
                    </a:lnTo>
                    <a:lnTo>
                      <a:pt x="4520" y="753"/>
                    </a:lnTo>
                    <a:lnTo>
                      <a:pt x="4457" y="774"/>
                    </a:lnTo>
                    <a:lnTo>
                      <a:pt x="4332" y="942"/>
                    </a:lnTo>
                    <a:lnTo>
                      <a:pt x="4290" y="1025"/>
                    </a:lnTo>
                    <a:lnTo>
                      <a:pt x="4185" y="1067"/>
                    </a:lnTo>
                    <a:lnTo>
                      <a:pt x="4081" y="1046"/>
                    </a:lnTo>
                    <a:lnTo>
                      <a:pt x="3976" y="1130"/>
                    </a:lnTo>
                    <a:lnTo>
                      <a:pt x="3934" y="1235"/>
                    </a:lnTo>
                    <a:lnTo>
                      <a:pt x="3934" y="1339"/>
                    </a:lnTo>
                    <a:lnTo>
                      <a:pt x="3892" y="1360"/>
                    </a:lnTo>
                    <a:lnTo>
                      <a:pt x="3788" y="1465"/>
                    </a:lnTo>
                    <a:lnTo>
                      <a:pt x="3788" y="1590"/>
                    </a:lnTo>
                    <a:lnTo>
                      <a:pt x="3725" y="1674"/>
                    </a:lnTo>
                    <a:lnTo>
                      <a:pt x="3704" y="1758"/>
                    </a:lnTo>
                    <a:lnTo>
                      <a:pt x="3495" y="2009"/>
                    </a:lnTo>
                    <a:lnTo>
                      <a:pt x="3286" y="2176"/>
                    </a:lnTo>
                    <a:lnTo>
                      <a:pt x="3160" y="2197"/>
                    </a:lnTo>
                    <a:lnTo>
                      <a:pt x="2993" y="2281"/>
                    </a:lnTo>
                    <a:lnTo>
                      <a:pt x="2993" y="2344"/>
                    </a:lnTo>
                    <a:lnTo>
                      <a:pt x="2888" y="2344"/>
                    </a:lnTo>
                    <a:lnTo>
                      <a:pt x="2679" y="2469"/>
                    </a:lnTo>
                    <a:lnTo>
                      <a:pt x="2512" y="2616"/>
                    </a:lnTo>
                    <a:lnTo>
                      <a:pt x="2407" y="2637"/>
                    </a:lnTo>
                    <a:lnTo>
                      <a:pt x="2198" y="2783"/>
                    </a:lnTo>
                    <a:lnTo>
                      <a:pt x="2156" y="2846"/>
                    </a:lnTo>
                    <a:lnTo>
                      <a:pt x="2219" y="2929"/>
                    </a:lnTo>
                    <a:lnTo>
                      <a:pt x="2219" y="3055"/>
                    </a:lnTo>
                    <a:lnTo>
                      <a:pt x="2114" y="2950"/>
                    </a:lnTo>
                    <a:lnTo>
                      <a:pt x="2093" y="2929"/>
                    </a:lnTo>
                    <a:lnTo>
                      <a:pt x="1988" y="2950"/>
                    </a:lnTo>
                    <a:lnTo>
                      <a:pt x="1884" y="2992"/>
                    </a:lnTo>
                    <a:lnTo>
                      <a:pt x="1821" y="2950"/>
                    </a:lnTo>
                    <a:lnTo>
                      <a:pt x="1737" y="2950"/>
                    </a:lnTo>
                    <a:lnTo>
                      <a:pt x="1570" y="3118"/>
                    </a:lnTo>
                    <a:lnTo>
                      <a:pt x="1507" y="3201"/>
                    </a:lnTo>
                    <a:lnTo>
                      <a:pt x="1361" y="3327"/>
                    </a:lnTo>
                    <a:lnTo>
                      <a:pt x="1277" y="3348"/>
                    </a:lnTo>
                    <a:lnTo>
                      <a:pt x="1172" y="3453"/>
                    </a:lnTo>
                    <a:lnTo>
                      <a:pt x="1151" y="3620"/>
                    </a:lnTo>
                    <a:lnTo>
                      <a:pt x="1110" y="3536"/>
                    </a:lnTo>
                    <a:lnTo>
                      <a:pt x="1068" y="3473"/>
                    </a:lnTo>
                    <a:lnTo>
                      <a:pt x="1005" y="3557"/>
                    </a:lnTo>
                    <a:lnTo>
                      <a:pt x="942" y="3620"/>
                    </a:lnTo>
                    <a:lnTo>
                      <a:pt x="942" y="3746"/>
                    </a:lnTo>
                    <a:lnTo>
                      <a:pt x="879" y="3787"/>
                    </a:lnTo>
                    <a:lnTo>
                      <a:pt x="838" y="3766"/>
                    </a:lnTo>
                    <a:lnTo>
                      <a:pt x="670" y="3955"/>
                    </a:lnTo>
                    <a:lnTo>
                      <a:pt x="628" y="3955"/>
                    </a:lnTo>
                    <a:lnTo>
                      <a:pt x="566" y="4038"/>
                    </a:lnTo>
                    <a:lnTo>
                      <a:pt x="566" y="4206"/>
                    </a:lnTo>
                    <a:lnTo>
                      <a:pt x="524" y="4269"/>
                    </a:lnTo>
                    <a:lnTo>
                      <a:pt x="461" y="4164"/>
                    </a:lnTo>
                    <a:lnTo>
                      <a:pt x="419" y="4164"/>
                    </a:lnTo>
                    <a:lnTo>
                      <a:pt x="377" y="4206"/>
                    </a:lnTo>
                    <a:lnTo>
                      <a:pt x="335" y="4248"/>
                    </a:lnTo>
                    <a:lnTo>
                      <a:pt x="252" y="4415"/>
                    </a:lnTo>
                    <a:lnTo>
                      <a:pt x="252" y="4478"/>
                    </a:lnTo>
                    <a:lnTo>
                      <a:pt x="335" y="4582"/>
                    </a:lnTo>
                    <a:lnTo>
                      <a:pt x="377" y="4624"/>
                    </a:lnTo>
                    <a:lnTo>
                      <a:pt x="335" y="4666"/>
                    </a:lnTo>
                    <a:lnTo>
                      <a:pt x="252" y="4666"/>
                    </a:lnTo>
                    <a:lnTo>
                      <a:pt x="126" y="4687"/>
                    </a:lnTo>
                    <a:lnTo>
                      <a:pt x="1" y="4813"/>
                    </a:lnTo>
                    <a:lnTo>
                      <a:pt x="43" y="4834"/>
                    </a:lnTo>
                    <a:lnTo>
                      <a:pt x="126" y="4834"/>
                    </a:lnTo>
                    <a:lnTo>
                      <a:pt x="43" y="4896"/>
                    </a:lnTo>
                    <a:lnTo>
                      <a:pt x="43" y="5001"/>
                    </a:lnTo>
                    <a:lnTo>
                      <a:pt x="126" y="5085"/>
                    </a:lnTo>
                    <a:lnTo>
                      <a:pt x="168" y="5106"/>
                    </a:lnTo>
                    <a:lnTo>
                      <a:pt x="315" y="5106"/>
                    </a:lnTo>
                    <a:lnTo>
                      <a:pt x="335" y="5147"/>
                    </a:lnTo>
                    <a:lnTo>
                      <a:pt x="356" y="5147"/>
                    </a:lnTo>
                    <a:lnTo>
                      <a:pt x="377" y="5085"/>
                    </a:lnTo>
                    <a:lnTo>
                      <a:pt x="440" y="5085"/>
                    </a:lnTo>
                    <a:lnTo>
                      <a:pt x="524" y="5126"/>
                    </a:lnTo>
                    <a:lnTo>
                      <a:pt x="566" y="5210"/>
                    </a:lnTo>
                    <a:lnTo>
                      <a:pt x="545" y="5252"/>
                    </a:lnTo>
                    <a:lnTo>
                      <a:pt x="587" y="5315"/>
                    </a:lnTo>
                    <a:lnTo>
                      <a:pt x="670" y="5315"/>
                    </a:lnTo>
                    <a:lnTo>
                      <a:pt x="733" y="5336"/>
                    </a:lnTo>
                    <a:lnTo>
                      <a:pt x="754" y="5461"/>
                    </a:lnTo>
                    <a:lnTo>
                      <a:pt x="859" y="5545"/>
                    </a:lnTo>
                    <a:lnTo>
                      <a:pt x="942" y="5608"/>
                    </a:lnTo>
                    <a:lnTo>
                      <a:pt x="838" y="5670"/>
                    </a:lnTo>
                    <a:lnTo>
                      <a:pt x="879" y="5670"/>
                    </a:lnTo>
                    <a:lnTo>
                      <a:pt x="1005" y="5629"/>
                    </a:lnTo>
                    <a:lnTo>
                      <a:pt x="1005" y="5670"/>
                    </a:lnTo>
                    <a:lnTo>
                      <a:pt x="1110" y="5712"/>
                    </a:lnTo>
                    <a:lnTo>
                      <a:pt x="1256" y="5670"/>
                    </a:lnTo>
                    <a:lnTo>
                      <a:pt x="1465" y="5608"/>
                    </a:lnTo>
                    <a:lnTo>
                      <a:pt x="1612" y="5461"/>
                    </a:lnTo>
                    <a:lnTo>
                      <a:pt x="1737" y="5419"/>
                    </a:lnTo>
                    <a:lnTo>
                      <a:pt x="1737" y="5357"/>
                    </a:lnTo>
                    <a:lnTo>
                      <a:pt x="1716" y="5252"/>
                    </a:lnTo>
                    <a:lnTo>
                      <a:pt x="1800" y="5315"/>
                    </a:lnTo>
                    <a:lnTo>
                      <a:pt x="1779" y="5398"/>
                    </a:lnTo>
                    <a:lnTo>
                      <a:pt x="1905" y="5336"/>
                    </a:lnTo>
                    <a:lnTo>
                      <a:pt x="1926" y="5210"/>
                    </a:lnTo>
                    <a:lnTo>
                      <a:pt x="2009" y="5106"/>
                    </a:lnTo>
                    <a:lnTo>
                      <a:pt x="2198" y="5022"/>
                    </a:lnTo>
                    <a:lnTo>
                      <a:pt x="2323" y="5022"/>
                    </a:lnTo>
                    <a:lnTo>
                      <a:pt x="2365" y="5001"/>
                    </a:lnTo>
                    <a:lnTo>
                      <a:pt x="2365" y="4959"/>
                    </a:lnTo>
                    <a:lnTo>
                      <a:pt x="2260" y="4959"/>
                    </a:lnTo>
                    <a:lnTo>
                      <a:pt x="2323" y="4938"/>
                    </a:lnTo>
                    <a:lnTo>
                      <a:pt x="2344" y="4917"/>
                    </a:lnTo>
                    <a:lnTo>
                      <a:pt x="2323" y="4896"/>
                    </a:lnTo>
                    <a:lnTo>
                      <a:pt x="2449" y="4729"/>
                    </a:lnTo>
                    <a:lnTo>
                      <a:pt x="2532" y="4582"/>
                    </a:lnTo>
                    <a:lnTo>
                      <a:pt x="2574" y="4415"/>
                    </a:lnTo>
                    <a:lnTo>
                      <a:pt x="2658" y="4310"/>
                    </a:lnTo>
                    <a:lnTo>
                      <a:pt x="2930" y="4143"/>
                    </a:lnTo>
                    <a:lnTo>
                      <a:pt x="2972" y="4038"/>
                    </a:lnTo>
                    <a:lnTo>
                      <a:pt x="2993" y="3913"/>
                    </a:lnTo>
                    <a:lnTo>
                      <a:pt x="3097" y="3746"/>
                    </a:lnTo>
                    <a:lnTo>
                      <a:pt x="3160" y="3641"/>
                    </a:lnTo>
                    <a:lnTo>
                      <a:pt x="3181" y="3536"/>
                    </a:lnTo>
                    <a:lnTo>
                      <a:pt x="3265" y="3432"/>
                    </a:lnTo>
                    <a:lnTo>
                      <a:pt x="3369" y="3369"/>
                    </a:lnTo>
                    <a:lnTo>
                      <a:pt x="3390" y="3264"/>
                    </a:lnTo>
                    <a:lnTo>
                      <a:pt x="3474" y="3348"/>
                    </a:lnTo>
                    <a:lnTo>
                      <a:pt x="3516" y="3348"/>
                    </a:lnTo>
                    <a:lnTo>
                      <a:pt x="3558" y="3243"/>
                    </a:lnTo>
                    <a:lnTo>
                      <a:pt x="3662" y="3243"/>
                    </a:lnTo>
                    <a:lnTo>
                      <a:pt x="3725" y="3222"/>
                    </a:lnTo>
                    <a:lnTo>
                      <a:pt x="3788" y="3139"/>
                    </a:lnTo>
                    <a:lnTo>
                      <a:pt x="3788" y="3034"/>
                    </a:lnTo>
                    <a:lnTo>
                      <a:pt x="3704" y="2950"/>
                    </a:lnTo>
                    <a:lnTo>
                      <a:pt x="3704" y="2950"/>
                    </a:lnTo>
                    <a:lnTo>
                      <a:pt x="3809" y="3013"/>
                    </a:lnTo>
                    <a:lnTo>
                      <a:pt x="3830" y="3139"/>
                    </a:lnTo>
                    <a:lnTo>
                      <a:pt x="3892" y="3139"/>
                    </a:lnTo>
                    <a:lnTo>
                      <a:pt x="3976" y="3118"/>
                    </a:lnTo>
                    <a:lnTo>
                      <a:pt x="3976" y="3055"/>
                    </a:lnTo>
                    <a:lnTo>
                      <a:pt x="4039" y="3013"/>
                    </a:lnTo>
                    <a:lnTo>
                      <a:pt x="4123" y="3034"/>
                    </a:lnTo>
                    <a:lnTo>
                      <a:pt x="4123" y="3097"/>
                    </a:lnTo>
                    <a:lnTo>
                      <a:pt x="4018" y="3139"/>
                    </a:lnTo>
                    <a:lnTo>
                      <a:pt x="4123" y="3139"/>
                    </a:lnTo>
                    <a:lnTo>
                      <a:pt x="4227" y="3160"/>
                    </a:lnTo>
                    <a:lnTo>
                      <a:pt x="4248" y="3118"/>
                    </a:lnTo>
                    <a:lnTo>
                      <a:pt x="4248" y="3034"/>
                    </a:lnTo>
                    <a:lnTo>
                      <a:pt x="4290" y="2992"/>
                    </a:lnTo>
                    <a:lnTo>
                      <a:pt x="4311" y="3013"/>
                    </a:lnTo>
                    <a:lnTo>
                      <a:pt x="4311" y="3139"/>
                    </a:lnTo>
                    <a:lnTo>
                      <a:pt x="4332" y="3160"/>
                    </a:lnTo>
                    <a:lnTo>
                      <a:pt x="4395" y="3118"/>
                    </a:lnTo>
                    <a:lnTo>
                      <a:pt x="4416" y="2950"/>
                    </a:lnTo>
                    <a:lnTo>
                      <a:pt x="4353" y="2867"/>
                    </a:lnTo>
                    <a:lnTo>
                      <a:pt x="4290" y="2867"/>
                    </a:lnTo>
                    <a:lnTo>
                      <a:pt x="4311" y="2825"/>
                    </a:lnTo>
                    <a:lnTo>
                      <a:pt x="4311" y="2699"/>
                    </a:lnTo>
                    <a:lnTo>
                      <a:pt x="4332" y="2511"/>
                    </a:lnTo>
                    <a:lnTo>
                      <a:pt x="4416" y="2490"/>
                    </a:lnTo>
                    <a:lnTo>
                      <a:pt x="4562" y="2427"/>
                    </a:lnTo>
                    <a:lnTo>
                      <a:pt x="4750" y="2323"/>
                    </a:lnTo>
                    <a:lnTo>
                      <a:pt x="4771" y="2260"/>
                    </a:lnTo>
                    <a:lnTo>
                      <a:pt x="4918" y="2093"/>
                    </a:lnTo>
                    <a:lnTo>
                      <a:pt x="4918" y="1988"/>
                    </a:lnTo>
                    <a:lnTo>
                      <a:pt x="5043" y="1862"/>
                    </a:lnTo>
                    <a:lnTo>
                      <a:pt x="5127" y="1883"/>
                    </a:lnTo>
                    <a:lnTo>
                      <a:pt x="5127" y="1821"/>
                    </a:lnTo>
                    <a:lnTo>
                      <a:pt x="5336" y="1632"/>
                    </a:lnTo>
                    <a:lnTo>
                      <a:pt x="5336" y="1549"/>
                    </a:lnTo>
                    <a:lnTo>
                      <a:pt x="5650" y="1277"/>
                    </a:lnTo>
                    <a:lnTo>
                      <a:pt x="5755" y="1235"/>
                    </a:lnTo>
                    <a:lnTo>
                      <a:pt x="5692" y="1214"/>
                    </a:lnTo>
                    <a:lnTo>
                      <a:pt x="5671" y="1109"/>
                    </a:lnTo>
                    <a:lnTo>
                      <a:pt x="5608" y="1005"/>
                    </a:lnTo>
                    <a:lnTo>
                      <a:pt x="5650" y="900"/>
                    </a:lnTo>
                    <a:lnTo>
                      <a:pt x="5671" y="774"/>
                    </a:lnTo>
                    <a:lnTo>
                      <a:pt x="5692" y="816"/>
                    </a:lnTo>
                    <a:lnTo>
                      <a:pt x="5797" y="649"/>
                    </a:lnTo>
                    <a:lnTo>
                      <a:pt x="5713" y="691"/>
                    </a:lnTo>
                    <a:lnTo>
                      <a:pt x="5650" y="691"/>
                    </a:lnTo>
                    <a:lnTo>
                      <a:pt x="5755" y="628"/>
                    </a:lnTo>
                    <a:lnTo>
                      <a:pt x="5817" y="502"/>
                    </a:lnTo>
                    <a:lnTo>
                      <a:pt x="5797" y="502"/>
                    </a:lnTo>
                    <a:lnTo>
                      <a:pt x="5797" y="419"/>
                    </a:lnTo>
                    <a:lnTo>
                      <a:pt x="5713" y="419"/>
                    </a:lnTo>
                    <a:lnTo>
                      <a:pt x="5650" y="544"/>
                    </a:lnTo>
                    <a:lnTo>
                      <a:pt x="5671" y="586"/>
                    </a:lnTo>
                    <a:lnTo>
                      <a:pt x="5713" y="607"/>
                    </a:lnTo>
                    <a:lnTo>
                      <a:pt x="5608" y="649"/>
                    </a:lnTo>
                    <a:lnTo>
                      <a:pt x="5566" y="607"/>
                    </a:lnTo>
                    <a:lnTo>
                      <a:pt x="5566" y="544"/>
                    </a:lnTo>
                    <a:lnTo>
                      <a:pt x="5504" y="544"/>
                    </a:lnTo>
                    <a:lnTo>
                      <a:pt x="5441" y="523"/>
                    </a:lnTo>
                    <a:lnTo>
                      <a:pt x="5378" y="586"/>
                    </a:lnTo>
                    <a:lnTo>
                      <a:pt x="5294" y="691"/>
                    </a:lnTo>
                    <a:lnTo>
                      <a:pt x="5232" y="628"/>
                    </a:lnTo>
                    <a:lnTo>
                      <a:pt x="5169" y="481"/>
                    </a:lnTo>
                    <a:lnTo>
                      <a:pt x="5232" y="440"/>
                    </a:lnTo>
                    <a:lnTo>
                      <a:pt x="5273" y="377"/>
                    </a:lnTo>
                    <a:lnTo>
                      <a:pt x="5273" y="314"/>
                    </a:lnTo>
                    <a:lnTo>
                      <a:pt x="5252" y="293"/>
                    </a:lnTo>
                    <a:lnTo>
                      <a:pt x="5273" y="251"/>
                    </a:lnTo>
                    <a:lnTo>
                      <a:pt x="5232" y="209"/>
                    </a:lnTo>
                    <a:lnTo>
                      <a:pt x="5169" y="251"/>
                    </a:lnTo>
                    <a:lnTo>
                      <a:pt x="5127" y="230"/>
                    </a:lnTo>
                    <a:lnTo>
                      <a:pt x="5064" y="188"/>
                    </a:lnTo>
                    <a:lnTo>
                      <a:pt x="5085" y="105"/>
                    </a:lnTo>
                    <a:lnTo>
                      <a:pt x="516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571;p45">
                <a:extLst>
                  <a:ext uri="{FF2B5EF4-FFF2-40B4-BE49-F238E27FC236}">
                    <a16:creationId xmlns:a16="http://schemas.microsoft.com/office/drawing/2014/main" id="{95CF8F6A-A51F-4E7B-A35F-0CC765C0B166}"/>
                  </a:ext>
                </a:extLst>
              </p:cNvPr>
              <p:cNvSpPr/>
              <p:nvPr/>
            </p:nvSpPr>
            <p:spPr>
              <a:xfrm>
                <a:off x="6101375" y="3852150"/>
                <a:ext cx="82150" cy="171075"/>
              </a:xfrm>
              <a:custGeom>
                <a:avLst/>
                <a:gdLst/>
                <a:ahLst/>
                <a:cxnLst/>
                <a:rect l="l" t="t" r="r" b="b"/>
                <a:pathLst>
                  <a:path w="3286" h="6843" extrusionOk="0">
                    <a:moveTo>
                      <a:pt x="880" y="0"/>
                    </a:moveTo>
                    <a:lnTo>
                      <a:pt x="796" y="21"/>
                    </a:lnTo>
                    <a:lnTo>
                      <a:pt x="650" y="21"/>
                    </a:lnTo>
                    <a:lnTo>
                      <a:pt x="650" y="42"/>
                    </a:lnTo>
                    <a:lnTo>
                      <a:pt x="733" y="126"/>
                    </a:lnTo>
                    <a:lnTo>
                      <a:pt x="859" y="440"/>
                    </a:lnTo>
                    <a:lnTo>
                      <a:pt x="859" y="544"/>
                    </a:lnTo>
                    <a:lnTo>
                      <a:pt x="859" y="733"/>
                    </a:lnTo>
                    <a:lnTo>
                      <a:pt x="796" y="774"/>
                    </a:lnTo>
                    <a:lnTo>
                      <a:pt x="754" y="774"/>
                    </a:lnTo>
                    <a:lnTo>
                      <a:pt x="754" y="795"/>
                    </a:lnTo>
                    <a:lnTo>
                      <a:pt x="796" y="1046"/>
                    </a:lnTo>
                    <a:lnTo>
                      <a:pt x="838" y="1067"/>
                    </a:lnTo>
                    <a:lnTo>
                      <a:pt x="942" y="1026"/>
                    </a:lnTo>
                    <a:lnTo>
                      <a:pt x="1047" y="1026"/>
                    </a:lnTo>
                    <a:lnTo>
                      <a:pt x="963" y="1046"/>
                    </a:lnTo>
                    <a:lnTo>
                      <a:pt x="880" y="1151"/>
                    </a:lnTo>
                    <a:lnTo>
                      <a:pt x="901" y="1277"/>
                    </a:lnTo>
                    <a:lnTo>
                      <a:pt x="984" y="1444"/>
                    </a:lnTo>
                    <a:lnTo>
                      <a:pt x="1005" y="1716"/>
                    </a:lnTo>
                    <a:lnTo>
                      <a:pt x="1005" y="1904"/>
                    </a:lnTo>
                    <a:lnTo>
                      <a:pt x="1005" y="2030"/>
                    </a:lnTo>
                    <a:lnTo>
                      <a:pt x="1068" y="2009"/>
                    </a:lnTo>
                    <a:lnTo>
                      <a:pt x="1089" y="1904"/>
                    </a:lnTo>
                    <a:lnTo>
                      <a:pt x="1068" y="1821"/>
                    </a:lnTo>
                    <a:lnTo>
                      <a:pt x="1089" y="1800"/>
                    </a:lnTo>
                    <a:lnTo>
                      <a:pt x="1152" y="1842"/>
                    </a:lnTo>
                    <a:lnTo>
                      <a:pt x="1152" y="1967"/>
                    </a:lnTo>
                    <a:lnTo>
                      <a:pt x="1194" y="1967"/>
                    </a:lnTo>
                    <a:lnTo>
                      <a:pt x="1214" y="1904"/>
                    </a:lnTo>
                    <a:lnTo>
                      <a:pt x="1194" y="1842"/>
                    </a:lnTo>
                    <a:lnTo>
                      <a:pt x="1214" y="1842"/>
                    </a:lnTo>
                    <a:lnTo>
                      <a:pt x="1256" y="1925"/>
                    </a:lnTo>
                    <a:lnTo>
                      <a:pt x="1173" y="2030"/>
                    </a:lnTo>
                    <a:lnTo>
                      <a:pt x="1152" y="2134"/>
                    </a:lnTo>
                    <a:lnTo>
                      <a:pt x="1152" y="2197"/>
                    </a:lnTo>
                    <a:lnTo>
                      <a:pt x="1110" y="2218"/>
                    </a:lnTo>
                    <a:lnTo>
                      <a:pt x="1068" y="2134"/>
                    </a:lnTo>
                    <a:lnTo>
                      <a:pt x="1005" y="2134"/>
                    </a:lnTo>
                    <a:lnTo>
                      <a:pt x="1047" y="2323"/>
                    </a:lnTo>
                    <a:lnTo>
                      <a:pt x="1110" y="2532"/>
                    </a:lnTo>
                    <a:lnTo>
                      <a:pt x="1173" y="2553"/>
                    </a:lnTo>
                    <a:lnTo>
                      <a:pt x="1194" y="2532"/>
                    </a:lnTo>
                    <a:lnTo>
                      <a:pt x="1256" y="2616"/>
                    </a:lnTo>
                    <a:lnTo>
                      <a:pt x="1256" y="2658"/>
                    </a:lnTo>
                    <a:lnTo>
                      <a:pt x="1298" y="2699"/>
                    </a:lnTo>
                    <a:lnTo>
                      <a:pt x="1194" y="2762"/>
                    </a:lnTo>
                    <a:lnTo>
                      <a:pt x="1194" y="2825"/>
                    </a:lnTo>
                    <a:lnTo>
                      <a:pt x="1214" y="2867"/>
                    </a:lnTo>
                    <a:lnTo>
                      <a:pt x="1194" y="2950"/>
                    </a:lnTo>
                    <a:lnTo>
                      <a:pt x="1110" y="3139"/>
                    </a:lnTo>
                    <a:lnTo>
                      <a:pt x="1152" y="3243"/>
                    </a:lnTo>
                    <a:lnTo>
                      <a:pt x="1089" y="3264"/>
                    </a:lnTo>
                    <a:lnTo>
                      <a:pt x="1173" y="3348"/>
                    </a:lnTo>
                    <a:lnTo>
                      <a:pt x="1152" y="3369"/>
                    </a:lnTo>
                    <a:lnTo>
                      <a:pt x="1068" y="3369"/>
                    </a:lnTo>
                    <a:lnTo>
                      <a:pt x="1005" y="3474"/>
                    </a:lnTo>
                    <a:lnTo>
                      <a:pt x="1005" y="3536"/>
                    </a:lnTo>
                    <a:lnTo>
                      <a:pt x="1068" y="3599"/>
                    </a:lnTo>
                    <a:lnTo>
                      <a:pt x="1005" y="3641"/>
                    </a:lnTo>
                    <a:lnTo>
                      <a:pt x="942" y="3641"/>
                    </a:lnTo>
                    <a:lnTo>
                      <a:pt x="880" y="3767"/>
                    </a:lnTo>
                    <a:lnTo>
                      <a:pt x="796" y="4164"/>
                    </a:lnTo>
                    <a:lnTo>
                      <a:pt x="796" y="4269"/>
                    </a:lnTo>
                    <a:lnTo>
                      <a:pt x="733" y="4331"/>
                    </a:lnTo>
                    <a:lnTo>
                      <a:pt x="629" y="4331"/>
                    </a:lnTo>
                    <a:lnTo>
                      <a:pt x="545" y="4290"/>
                    </a:lnTo>
                    <a:lnTo>
                      <a:pt x="419" y="4311"/>
                    </a:lnTo>
                    <a:lnTo>
                      <a:pt x="210" y="4415"/>
                    </a:lnTo>
                    <a:lnTo>
                      <a:pt x="106" y="4520"/>
                    </a:lnTo>
                    <a:lnTo>
                      <a:pt x="64" y="4645"/>
                    </a:lnTo>
                    <a:lnTo>
                      <a:pt x="106" y="4834"/>
                    </a:lnTo>
                    <a:lnTo>
                      <a:pt x="210" y="4917"/>
                    </a:lnTo>
                    <a:lnTo>
                      <a:pt x="357" y="5022"/>
                    </a:lnTo>
                    <a:lnTo>
                      <a:pt x="440" y="5168"/>
                    </a:lnTo>
                    <a:lnTo>
                      <a:pt x="587" y="5231"/>
                    </a:lnTo>
                    <a:lnTo>
                      <a:pt x="650" y="5273"/>
                    </a:lnTo>
                    <a:lnTo>
                      <a:pt x="670" y="5545"/>
                    </a:lnTo>
                    <a:lnTo>
                      <a:pt x="691" y="5566"/>
                    </a:lnTo>
                    <a:lnTo>
                      <a:pt x="670" y="5587"/>
                    </a:lnTo>
                    <a:lnTo>
                      <a:pt x="670" y="5733"/>
                    </a:lnTo>
                    <a:lnTo>
                      <a:pt x="629" y="5838"/>
                    </a:lnTo>
                    <a:lnTo>
                      <a:pt x="378" y="6110"/>
                    </a:lnTo>
                    <a:lnTo>
                      <a:pt x="231" y="6277"/>
                    </a:lnTo>
                    <a:lnTo>
                      <a:pt x="43" y="6424"/>
                    </a:lnTo>
                    <a:lnTo>
                      <a:pt x="1" y="6508"/>
                    </a:lnTo>
                    <a:lnTo>
                      <a:pt x="22" y="6549"/>
                    </a:lnTo>
                    <a:lnTo>
                      <a:pt x="126" y="6591"/>
                    </a:lnTo>
                    <a:lnTo>
                      <a:pt x="147" y="6528"/>
                    </a:lnTo>
                    <a:lnTo>
                      <a:pt x="210" y="6528"/>
                    </a:lnTo>
                    <a:lnTo>
                      <a:pt x="210" y="6612"/>
                    </a:lnTo>
                    <a:lnTo>
                      <a:pt x="210" y="6675"/>
                    </a:lnTo>
                    <a:lnTo>
                      <a:pt x="231" y="6696"/>
                    </a:lnTo>
                    <a:lnTo>
                      <a:pt x="273" y="6675"/>
                    </a:lnTo>
                    <a:lnTo>
                      <a:pt x="315" y="6717"/>
                    </a:lnTo>
                    <a:lnTo>
                      <a:pt x="315" y="6800"/>
                    </a:lnTo>
                    <a:lnTo>
                      <a:pt x="336" y="6842"/>
                    </a:lnTo>
                    <a:lnTo>
                      <a:pt x="419" y="6821"/>
                    </a:lnTo>
                    <a:lnTo>
                      <a:pt x="629" y="6675"/>
                    </a:lnTo>
                    <a:lnTo>
                      <a:pt x="796" y="6528"/>
                    </a:lnTo>
                    <a:lnTo>
                      <a:pt x="984" y="6361"/>
                    </a:lnTo>
                    <a:lnTo>
                      <a:pt x="1152" y="6173"/>
                    </a:lnTo>
                    <a:lnTo>
                      <a:pt x="1319" y="5901"/>
                    </a:lnTo>
                    <a:lnTo>
                      <a:pt x="1424" y="5859"/>
                    </a:lnTo>
                    <a:lnTo>
                      <a:pt x="1507" y="5859"/>
                    </a:lnTo>
                    <a:lnTo>
                      <a:pt x="1570" y="5775"/>
                    </a:lnTo>
                    <a:lnTo>
                      <a:pt x="1570" y="5691"/>
                    </a:lnTo>
                    <a:lnTo>
                      <a:pt x="1612" y="5650"/>
                    </a:lnTo>
                    <a:lnTo>
                      <a:pt x="1717" y="5587"/>
                    </a:lnTo>
                    <a:lnTo>
                      <a:pt x="1800" y="5357"/>
                    </a:lnTo>
                    <a:lnTo>
                      <a:pt x="1905" y="5210"/>
                    </a:lnTo>
                    <a:lnTo>
                      <a:pt x="1905" y="5147"/>
                    </a:lnTo>
                    <a:lnTo>
                      <a:pt x="1989" y="5106"/>
                    </a:lnTo>
                    <a:lnTo>
                      <a:pt x="1884" y="4980"/>
                    </a:lnTo>
                    <a:lnTo>
                      <a:pt x="1717" y="4980"/>
                    </a:lnTo>
                    <a:lnTo>
                      <a:pt x="1800" y="4938"/>
                    </a:lnTo>
                    <a:lnTo>
                      <a:pt x="1884" y="4917"/>
                    </a:lnTo>
                    <a:lnTo>
                      <a:pt x="2114" y="4624"/>
                    </a:lnTo>
                    <a:lnTo>
                      <a:pt x="2240" y="4603"/>
                    </a:lnTo>
                    <a:lnTo>
                      <a:pt x="2428" y="4624"/>
                    </a:lnTo>
                    <a:lnTo>
                      <a:pt x="2512" y="4624"/>
                    </a:lnTo>
                    <a:lnTo>
                      <a:pt x="2512" y="4708"/>
                    </a:lnTo>
                    <a:lnTo>
                      <a:pt x="2512" y="4792"/>
                    </a:lnTo>
                    <a:lnTo>
                      <a:pt x="2616" y="4708"/>
                    </a:lnTo>
                    <a:lnTo>
                      <a:pt x="2679" y="4645"/>
                    </a:lnTo>
                    <a:lnTo>
                      <a:pt x="2533" y="4603"/>
                    </a:lnTo>
                    <a:lnTo>
                      <a:pt x="2554" y="4499"/>
                    </a:lnTo>
                    <a:lnTo>
                      <a:pt x="2637" y="4311"/>
                    </a:lnTo>
                    <a:lnTo>
                      <a:pt x="2679" y="4227"/>
                    </a:lnTo>
                    <a:lnTo>
                      <a:pt x="2784" y="4227"/>
                    </a:lnTo>
                    <a:lnTo>
                      <a:pt x="2826" y="4290"/>
                    </a:lnTo>
                    <a:lnTo>
                      <a:pt x="2867" y="4227"/>
                    </a:lnTo>
                    <a:lnTo>
                      <a:pt x="2930" y="4122"/>
                    </a:lnTo>
                    <a:lnTo>
                      <a:pt x="3077" y="3892"/>
                    </a:lnTo>
                    <a:lnTo>
                      <a:pt x="3077" y="3808"/>
                    </a:lnTo>
                    <a:lnTo>
                      <a:pt x="3077" y="3746"/>
                    </a:lnTo>
                    <a:lnTo>
                      <a:pt x="3098" y="3599"/>
                    </a:lnTo>
                    <a:lnTo>
                      <a:pt x="3202" y="3495"/>
                    </a:lnTo>
                    <a:lnTo>
                      <a:pt x="3286" y="3453"/>
                    </a:lnTo>
                    <a:lnTo>
                      <a:pt x="3286" y="3411"/>
                    </a:lnTo>
                    <a:lnTo>
                      <a:pt x="3160" y="3369"/>
                    </a:lnTo>
                    <a:lnTo>
                      <a:pt x="3098" y="3285"/>
                    </a:lnTo>
                    <a:lnTo>
                      <a:pt x="3139" y="3285"/>
                    </a:lnTo>
                    <a:lnTo>
                      <a:pt x="3160" y="3243"/>
                    </a:lnTo>
                    <a:lnTo>
                      <a:pt x="3035" y="3222"/>
                    </a:lnTo>
                    <a:lnTo>
                      <a:pt x="2888" y="3327"/>
                    </a:lnTo>
                    <a:lnTo>
                      <a:pt x="2679" y="3536"/>
                    </a:lnTo>
                    <a:lnTo>
                      <a:pt x="2554" y="3536"/>
                    </a:lnTo>
                    <a:lnTo>
                      <a:pt x="2470" y="3578"/>
                    </a:lnTo>
                    <a:lnTo>
                      <a:pt x="2365" y="3536"/>
                    </a:lnTo>
                    <a:lnTo>
                      <a:pt x="2135" y="3285"/>
                    </a:lnTo>
                    <a:lnTo>
                      <a:pt x="2051" y="3285"/>
                    </a:lnTo>
                    <a:lnTo>
                      <a:pt x="1989" y="3181"/>
                    </a:lnTo>
                    <a:lnTo>
                      <a:pt x="1947" y="3118"/>
                    </a:lnTo>
                    <a:lnTo>
                      <a:pt x="2010" y="3034"/>
                    </a:lnTo>
                    <a:lnTo>
                      <a:pt x="2030" y="2888"/>
                    </a:lnTo>
                    <a:lnTo>
                      <a:pt x="1926" y="2720"/>
                    </a:lnTo>
                    <a:lnTo>
                      <a:pt x="1926" y="2637"/>
                    </a:lnTo>
                    <a:lnTo>
                      <a:pt x="1905" y="2595"/>
                    </a:lnTo>
                    <a:lnTo>
                      <a:pt x="1905" y="2448"/>
                    </a:lnTo>
                    <a:lnTo>
                      <a:pt x="1947" y="2365"/>
                    </a:lnTo>
                    <a:lnTo>
                      <a:pt x="1884" y="2365"/>
                    </a:lnTo>
                    <a:lnTo>
                      <a:pt x="1884" y="2239"/>
                    </a:lnTo>
                    <a:lnTo>
                      <a:pt x="1842" y="2176"/>
                    </a:lnTo>
                    <a:lnTo>
                      <a:pt x="1800" y="2197"/>
                    </a:lnTo>
                    <a:lnTo>
                      <a:pt x="1717" y="2134"/>
                    </a:lnTo>
                    <a:lnTo>
                      <a:pt x="1675" y="2197"/>
                    </a:lnTo>
                    <a:lnTo>
                      <a:pt x="1779" y="2281"/>
                    </a:lnTo>
                    <a:lnTo>
                      <a:pt x="1738" y="2365"/>
                    </a:lnTo>
                    <a:lnTo>
                      <a:pt x="1779" y="2427"/>
                    </a:lnTo>
                    <a:lnTo>
                      <a:pt x="1696" y="2511"/>
                    </a:lnTo>
                    <a:lnTo>
                      <a:pt x="1696" y="2595"/>
                    </a:lnTo>
                    <a:lnTo>
                      <a:pt x="1779" y="2699"/>
                    </a:lnTo>
                    <a:lnTo>
                      <a:pt x="1779" y="2741"/>
                    </a:lnTo>
                    <a:lnTo>
                      <a:pt x="1675" y="2762"/>
                    </a:lnTo>
                    <a:lnTo>
                      <a:pt x="1612" y="2720"/>
                    </a:lnTo>
                    <a:lnTo>
                      <a:pt x="1591" y="2616"/>
                    </a:lnTo>
                    <a:lnTo>
                      <a:pt x="1486" y="2595"/>
                    </a:lnTo>
                    <a:lnTo>
                      <a:pt x="1486" y="2532"/>
                    </a:lnTo>
                    <a:lnTo>
                      <a:pt x="1382" y="2511"/>
                    </a:lnTo>
                    <a:lnTo>
                      <a:pt x="1319" y="2511"/>
                    </a:lnTo>
                    <a:lnTo>
                      <a:pt x="1298" y="2448"/>
                    </a:lnTo>
                    <a:lnTo>
                      <a:pt x="1403" y="2406"/>
                    </a:lnTo>
                    <a:lnTo>
                      <a:pt x="1424" y="2323"/>
                    </a:lnTo>
                    <a:lnTo>
                      <a:pt x="1319" y="2239"/>
                    </a:lnTo>
                    <a:lnTo>
                      <a:pt x="1403" y="2114"/>
                    </a:lnTo>
                    <a:lnTo>
                      <a:pt x="1486" y="2093"/>
                    </a:lnTo>
                    <a:lnTo>
                      <a:pt x="1507" y="1988"/>
                    </a:lnTo>
                    <a:lnTo>
                      <a:pt x="1486" y="1904"/>
                    </a:lnTo>
                    <a:lnTo>
                      <a:pt x="1507" y="1821"/>
                    </a:lnTo>
                    <a:lnTo>
                      <a:pt x="1466" y="1758"/>
                    </a:lnTo>
                    <a:lnTo>
                      <a:pt x="1486" y="1611"/>
                    </a:lnTo>
                    <a:lnTo>
                      <a:pt x="1361" y="1507"/>
                    </a:lnTo>
                    <a:lnTo>
                      <a:pt x="1361" y="1465"/>
                    </a:lnTo>
                    <a:lnTo>
                      <a:pt x="1424" y="1507"/>
                    </a:lnTo>
                    <a:lnTo>
                      <a:pt x="1528" y="1486"/>
                    </a:lnTo>
                    <a:lnTo>
                      <a:pt x="1570" y="1360"/>
                    </a:lnTo>
                    <a:lnTo>
                      <a:pt x="1591" y="1318"/>
                    </a:lnTo>
                    <a:lnTo>
                      <a:pt x="1591" y="1151"/>
                    </a:lnTo>
                    <a:lnTo>
                      <a:pt x="1570" y="1026"/>
                    </a:lnTo>
                    <a:lnTo>
                      <a:pt x="1570" y="921"/>
                    </a:lnTo>
                    <a:lnTo>
                      <a:pt x="1507" y="942"/>
                    </a:lnTo>
                    <a:lnTo>
                      <a:pt x="1382" y="984"/>
                    </a:lnTo>
                    <a:lnTo>
                      <a:pt x="1277" y="879"/>
                    </a:lnTo>
                    <a:lnTo>
                      <a:pt x="1361" y="837"/>
                    </a:lnTo>
                    <a:lnTo>
                      <a:pt x="1277" y="774"/>
                    </a:lnTo>
                    <a:lnTo>
                      <a:pt x="1214" y="754"/>
                    </a:lnTo>
                    <a:lnTo>
                      <a:pt x="1277" y="712"/>
                    </a:lnTo>
                    <a:lnTo>
                      <a:pt x="1361" y="649"/>
                    </a:lnTo>
                    <a:lnTo>
                      <a:pt x="1361" y="607"/>
                    </a:lnTo>
                    <a:lnTo>
                      <a:pt x="1256" y="565"/>
                    </a:lnTo>
                    <a:lnTo>
                      <a:pt x="1173" y="502"/>
                    </a:lnTo>
                    <a:lnTo>
                      <a:pt x="1089" y="544"/>
                    </a:lnTo>
                    <a:lnTo>
                      <a:pt x="1089" y="440"/>
                    </a:lnTo>
                    <a:lnTo>
                      <a:pt x="1110" y="440"/>
                    </a:lnTo>
                    <a:lnTo>
                      <a:pt x="1173" y="356"/>
                    </a:lnTo>
                    <a:lnTo>
                      <a:pt x="1110" y="356"/>
                    </a:lnTo>
                    <a:lnTo>
                      <a:pt x="1047" y="398"/>
                    </a:lnTo>
                    <a:lnTo>
                      <a:pt x="1047" y="461"/>
                    </a:lnTo>
                    <a:lnTo>
                      <a:pt x="1005" y="544"/>
                    </a:lnTo>
                    <a:lnTo>
                      <a:pt x="942" y="523"/>
                    </a:lnTo>
                    <a:lnTo>
                      <a:pt x="963" y="419"/>
                    </a:lnTo>
                    <a:lnTo>
                      <a:pt x="901" y="335"/>
                    </a:lnTo>
                    <a:lnTo>
                      <a:pt x="880" y="209"/>
                    </a:lnTo>
                    <a:lnTo>
                      <a:pt x="880" y="105"/>
                    </a:lnTo>
                    <a:lnTo>
                      <a:pt x="880" y="42"/>
                    </a:lnTo>
                    <a:lnTo>
                      <a:pt x="942" y="42"/>
                    </a:lnTo>
                    <a:lnTo>
                      <a:pt x="88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8" name="Google Shape;572;p45">
              <a:extLst>
                <a:ext uri="{FF2B5EF4-FFF2-40B4-BE49-F238E27FC236}">
                  <a16:creationId xmlns:a16="http://schemas.microsoft.com/office/drawing/2014/main" id="{2AD5C5C1-592E-4A68-AF38-89B7DB38EF83}"/>
                </a:ext>
              </a:extLst>
            </p:cNvPr>
            <p:cNvSpPr/>
            <p:nvPr/>
          </p:nvSpPr>
          <p:spPr>
            <a:xfrm>
              <a:off x="3608564" y="2619698"/>
              <a:ext cx="60550" cy="35232"/>
            </a:xfrm>
            <a:custGeom>
              <a:avLst/>
              <a:gdLst/>
              <a:ahLst/>
              <a:cxnLst/>
              <a:rect l="l" t="t" r="r" b="b"/>
              <a:pathLst>
                <a:path w="5085" h="3098" extrusionOk="0">
                  <a:moveTo>
                    <a:pt x="900" y="1"/>
                  </a:moveTo>
                  <a:lnTo>
                    <a:pt x="733" y="22"/>
                  </a:lnTo>
                  <a:lnTo>
                    <a:pt x="733" y="64"/>
                  </a:lnTo>
                  <a:lnTo>
                    <a:pt x="775" y="126"/>
                  </a:lnTo>
                  <a:lnTo>
                    <a:pt x="837" y="126"/>
                  </a:lnTo>
                  <a:lnTo>
                    <a:pt x="858" y="64"/>
                  </a:lnTo>
                  <a:lnTo>
                    <a:pt x="942" y="64"/>
                  </a:lnTo>
                  <a:lnTo>
                    <a:pt x="984" y="126"/>
                  </a:lnTo>
                  <a:lnTo>
                    <a:pt x="1088" y="147"/>
                  </a:lnTo>
                  <a:lnTo>
                    <a:pt x="1047" y="210"/>
                  </a:lnTo>
                  <a:lnTo>
                    <a:pt x="942" y="168"/>
                  </a:lnTo>
                  <a:lnTo>
                    <a:pt x="837" y="168"/>
                  </a:lnTo>
                  <a:lnTo>
                    <a:pt x="858" y="231"/>
                  </a:lnTo>
                  <a:lnTo>
                    <a:pt x="1005" y="315"/>
                  </a:lnTo>
                  <a:lnTo>
                    <a:pt x="1109" y="440"/>
                  </a:lnTo>
                  <a:lnTo>
                    <a:pt x="1088" y="524"/>
                  </a:lnTo>
                  <a:lnTo>
                    <a:pt x="1047" y="545"/>
                  </a:lnTo>
                  <a:lnTo>
                    <a:pt x="1047" y="461"/>
                  </a:lnTo>
                  <a:lnTo>
                    <a:pt x="900" y="377"/>
                  </a:lnTo>
                  <a:lnTo>
                    <a:pt x="837" y="461"/>
                  </a:lnTo>
                  <a:lnTo>
                    <a:pt x="775" y="440"/>
                  </a:lnTo>
                  <a:lnTo>
                    <a:pt x="796" y="356"/>
                  </a:lnTo>
                  <a:lnTo>
                    <a:pt x="691" y="252"/>
                  </a:lnTo>
                  <a:lnTo>
                    <a:pt x="586" y="210"/>
                  </a:lnTo>
                  <a:lnTo>
                    <a:pt x="524" y="252"/>
                  </a:lnTo>
                  <a:lnTo>
                    <a:pt x="586" y="356"/>
                  </a:lnTo>
                  <a:lnTo>
                    <a:pt x="565" y="419"/>
                  </a:lnTo>
                  <a:lnTo>
                    <a:pt x="524" y="315"/>
                  </a:lnTo>
                  <a:lnTo>
                    <a:pt x="419" y="273"/>
                  </a:lnTo>
                  <a:lnTo>
                    <a:pt x="377" y="356"/>
                  </a:lnTo>
                  <a:lnTo>
                    <a:pt x="461" y="440"/>
                  </a:lnTo>
                  <a:lnTo>
                    <a:pt x="524" y="482"/>
                  </a:lnTo>
                  <a:lnTo>
                    <a:pt x="565" y="545"/>
                  </a:lnTo>
                  <a:lnTo>
                    <a:pt x="461" y="482"/>
                  </a:lnTo>
                  <a:lnTo>
                    <a:pt x="356" y="545"/>
                  </a:lnTo>
                  <a:lnTo>
                    <a:pt x="419" y="608"/>
                  </a:lnTo>
                  <a:lnTo>
                    <a:pt x="565" y="670"/>
                  </a:lnTo>
                  <a:lnTo>
                    <a:pt x="482" y="670"/>
                  </a:lnTo>
                  <a:lnTo>
                    <a:pt x="461" y="733"/>
                  </a:lnTo>
                  <a:lnTo>
                    <a:pt x="482" y="775"/>
                  </a:lnTo>
                  <a:lnTo>
                    <a:pt x="461" y="775"/>
                  </a:lnTo>
                  <a:lnTo>
                    <a:pt x="272" y="649"/>
                  </a:lnTo>
                  <a:lnTo>
                    <a:pt x="231" y="608"/>
                  </a:lnTo>
                  <a:lnTo>
                    <a:pt x="168" y="670"/>
                  </a:lnTo>
                  <a:lnTo>
                    <a:pt x="252" y="796"/>
                  </a:lnTo>
                  <a:lnTo>
                    <a:pt x="314" y="880"/>
                  </a:lnTo>
                  <a:lnTo>
                    <a:pt x="252" y="900"/>
                  </a:lnTo>
                  <a:lnTo>
                    <a:pt x="147" y="775"/>
                  </a:lnTo>
                  <a:lnTo>
                    <a:pt x="63" y="754"/>
                  </a:lnTo>
                  <a:lnTo>
                    <a:pt x="0" y="859"/>
                  </a:lnTo>
                  <a:lnTo>
                    <a:pt x="126" y="900"/>
                  </a:lnTo>
                  <a:lnTo>
                    <a:pt x="231" y="1005"/>
                  </a:lnTo>
                  <a:lnTo>
                    <a:pt x="356" y="1047"/>
                  </a:lnTo>
                  <a:lnTo>
                    <a:pt x="440" y="942"/>
                  </a:lnTo>
                  <a:lnTo>
                    <a:pt x="565" y="900"/>
                  </a:lnTo>
                  <a:lnTo>
                    <a:pt x="628" y="796"/>
                  </a:lnTo>
                  <a:lnTo>
                    <a:pt x="649" y="859"/>
                  </a:lnTo>
                  <a:lnTo>
                    <a:pt x="649" y="900"/>
                  </a:lnTo>
                  <a:lnTo>
                    <a:pt x="691" y="900"/>
                  </a:lnTo>
                  <a:lnTo>
                    <a:pt x="775" y="880"/>
                  </a:lnTo>
                  <a:lnTo>
                    <a:pt x="796" y="984"/>
                  </a:lnTo>
                  <a:lnTo>
                    <a:pt x="858" y="984"/>
                  </a:lnTo>
                  <a:lnTo>
                    <a:pt x="942" y="900"/>
                  </a:lnTo>
                  <a:lnTo>
                    <a:pt x="963" y="859"/>
                  </a:lnTo>
                  <a:lnTo>
                    <a:pt x="984" y="963"/>
                  </a:lnTo>
                  <a:lnTo>
                    <a:pt x="1005" y="963"/>
                  </a:lnTo>
                  <a:lnTo>
                    <a:pt x="1151" y="859"/>
                  </a:lnTo>
                  <a:lnTo>
                    <a:pt x="1109" y="900"/>
                  </a:lnTo>
                  <a:lnTo>
                    <a:pt x="1088" y="1005"/>
                  </a:lnTo>
                  <a:lnTo>
                    <a:pt x="1151" y="1047"/>
                  </a:lnTo>
                  <a:lnTo>
                    <a:pt x="1214" y="984"/>
                  </a:lnTo>
                  <a:lnTo>
                    <a:pt x="1360" y="1068"/>
                  </a:lnTo>
                  <a:lnTo>
                    <a:pt x="1277" y="1089"/>
                  </a:lnTo>
                  <a:lnTo>
                    <a:pt x="1193" y="1089"/>
                  </a:lnTo>
                  <a:lnTo>
                    <a:pt x="1109" y="1131"/>
                  </a:lnTo>
                  <a:lnTo>
                    <a:pt x="1047" y="1131"/>
                  </a:lnTo>
                  <a:lnTo>
                    <a:pt x="879" y="1214"/>
                  </a:lnTo>
                  <a:lnTo>
                    <a:pt x="879" y="1256"/>
                  </a:lnTo>
                  <a:lnTo>
                    <a:pt x="1068" y="1298"/>
                  </a:lnTo>
                  <a:lnTo>
                    <a:pt x="1172" y="1298"/>
                  </a:lnTo>
                  <a:lnTo>
                    <a:pt x="1214" y="1214"/>
                  </a:lnTo>
                  <a:lnTo>
                    <a:pt x="1277" y="1193"/>
                  </a:lnTo>
                  <a:lnTo>
                    <a:pt x="1277" y="1298"/>
                  </a:lnTo>
                  <a:lnTo>
                    <a:pt x="1193" y="1382"/>
                  </a:lnTo>
                  <a:lnTo>
                    <a:pt x="1005" y="1403"/>
                  </a:lnTo>
                  <a:lnTo>
                    <a:pt x="942" y="1382"/>
                  </a:lnTo>
                  <a:lnTo>
                    <a:pt x="858" y="1486"/>
                  </a:lnTo>
                  <a:lnTo>
                    <a:pt x="796" y="1403"/>
                  </a:lnTo>
                  <a:lnTo>
                    <a:pt x="775" y="1382"/>
                  </a:lnTo>
                  <a:lnTo>
                    <a:pt x="775" y="1319"/>
                  </a:lnTo>
                  <a:lnTo>
                    <a:pt x="691" y="1319"/>
                  </a:lnTo>
                  <a:lnTo>
                    <a:pt x="691" y="1361"/>
                  </a:lnTo>
                  <a:lnTo>
                    <a:pt x="691" y="1382"/>
                  </a:lnTo>
                  <a:lnTo>
                    <a:pt x="628" y="1465"/>
                  </a:lnTo>
                  <a:lnTo>
                    <a:pt x="544" y="1403"/>
                  </a:lnTo>
                  <a:lnTo>
                    <a:pt x="461" y="1424"/>
                  </a:lnTo>
                  <a:lnTo>
                    <a:pt x="356" y="1486"/>
                  </a:lnTo>
                  <a:lnTo>
                    <a:pt x="252" y="1424"/>
                  </a:lnTo>
                  <a:lnTo>
                    <a:pt x="168" y="1465"/>
                  </a:lnTo>
                  <a:lnTo>
                    <a:pt x="126" y="1465"/>
                  </a:lnTo>
                  <a:lnTo>
                    <a:pt x="168" y="1591"/>
                  </a:lnTo>
                  <a:lnTo>
                    <a:pt x="231" y="1654"/>
                  </a:lnTo>
                  <a:lnTo>
                    <a:pt x="377" y="1696"/>
                  </a:lnTo>
                  <a:lnTo>
                    <a:pt x="377" y="1633"/>
                  </a:lnTo>
                  <a:lnTo>
                    <a:pt x="565" y="1696"/>
                  </a:lnTo>
                  <a:lnTo>
                    <a:pt x="900" y="1696"/>
                  </a:lnTo>
                  <a:lnTo>
                    <a:pt x="900" y="1737"/>
                  </a:lnTo>
                  <a:lnTo>
                    <a:pt x="837" y="1800"/>
                  </a:lnTo>
                  <a:lnTo>
                    <a:pt x="837" y="1842"/>
                  </a:lnTo>
                  <a:lnTo>
                    <a:pt x="942" y="1926"/>
                  </a:lnTo>
                  <a:lnTo>
                    <a:pt x="963" y="2009"/>
                  </a:lnTo>
                  <a:lnTo>
                    <a:pt x="1005" y="2009"/>
                  </a:lnTo>
                  <a:lnTo>
                    <a:pt x="1172" y="1905"/>
                  </a:lnTo>
                  <a:lnTo>
                    <a:pt x="1151" y="1988"/>
                  </a:lnTo>
                  <a:lnTo>
                    <a:pt x="1047" y="2030"/>
                  </a:lnTo>
                  <a:lnTo>
                    <a:pt x="984" y="2135"/>
                  </a:lnTo>
                  <a:lnTo>
                    <a:pt x="1068" y="2177"/>
                  </a:lnTo>
                  <a:lnTo>
                    <a:pt x="1214" y="2051"/>
                  </a:lnTo>
                  <a:lnTo>
                    <a:pt x="1360" y="2114"/>
                  </a:lnTo>
                  <a:lnTo>
                    <a:pt x="1381" y="2156"/>
                  </a:lnTo>
                  <a:lnTo>
                    <a:pt x="1298" y="2114"/>
                  </a:lnTo>
                  <a:lnTo>
                    <a:pt x="1193" y="2156"/>
                  </a:lnTo>
                  <a:lnTo>
                    <a:pt x="1109" y="2240"/>
                  </a:lnTo>
                  <a:lnTo>
                    <a:pt x="984" y="2240"/>
                  </a:lnTo>
                  <a:lnTo>
                    <a:pt x="984" y="2323"/>
                  </a:lnTo>
                  <a:lnTo>
                    <a:pt x="942" y="2365"/>
                  </a:lnTo>
                  <a:lnTo>
                    <a:pt x="879" y="2365"/>
                  </a:lnTo>
                  <a:lnTo>
                    <a:pt x="796" y="2407"/>
                  </a:lnTo>
                  <a:lnTo>
                    <a:pt x="775" y="2344"/>
                  </a:lnTo>
                  <a:lnTo>
                    <a:pt x="670" y="2261"/>
                  </a:lnTo>
                  <a:lnTo>
                    <a:pt x="670" y="2323"/>
                  </a:lnTo>
                  <a:lnTo>
                    <a:pt x="628" y="2323"/>
                  </a:lnTo>
                  <a:lnTo>
                    <a:pt x="649" y="2449"/>
                  </a:lnTo>
                  <a:lnTo>
                    <a:pt x="691" y="2470"/>
                  </a:lnTo>
                  <a:lnTo>
                    <a:pt x="670" y="2512"/>
                  </a:lnTo>
                  <a:lnTo>
                    <a:pt x="649" y="2700"/>
                  </a:lnTo>
                  <a:lnTo>
                    <a:pt x="775" y="2679"/>
                  </a:lnTo>
                  <a:lnTo>
                    <a:pt x="837" y="2658"/>
                  </a:lnTo>
                  <a:lnTo>
                    <a:pt x="900" y="2700"/>
                  </a:lnTo>
                  <a:lnTo>
                    <a:pt x="1088" y="2742"/>
                  </a:lnTo>
                  <a:lnTo>
                    <a:pt x="1214" y="2637"/>
                  </a:lnTo>
                  <a:lnTo>
                    <a:pt x="1360" y="2679"/>
                  </a:lnTo>
                  <a:lnTo>
                    <a:pt x="1423" y="2637"/>
                  </a:lnTo>
                  <a:lnTo>
                    <a:pt x="1465" y="2679"/>
                  </a:lnTo>
                  <a:lnTo>
                    <a:pt x="1528" y="2700"/>
                  </a:lnTo>
                  <a:lnTo>
                    <a:pt x="1632" y="2679"/>
                  </a:lnTo>
                  <a:lnTo>
                    <a:pt x="1632" y="2784"/>
                  </a:lnTo>
                  <a:lnTo>
                    <a:pt x="1779" y="2930"/>
                  </a:lnTo>
                  <a:lnTo>
                    <a:pt x="1842" y="2972"/>
                  </a:lnTo>
                  <a:lnTo>
                    <a:pt x="1946" y="2888"/>
                  </a:lnTo>
                  <a:lnTo>
                    <a:pt x="2051" y="2888"/>
                  </a:lnTo>
                  <a:lnTo>
                    <a:pt x="2239" y="3077"/>
                  </a:lnTo>
                  <a:lnTo>
                    <a:pt x="2469" y="3077"/>
                  </a:lnTo>
                  <a:lnTo>
                    <a:pt x="2574" y="3097"/>
                  </a:lnTo>
                  <a:lnTo>
                    <a:pt x="2741" y="3056"/>
                  </a:lnTo>
                  <a:lnTo>
                    <a:pt x="2721" y="2951"/>
                  </a:lnTo>
                  <a:lnTo>
                    <a:pt x="2741" y="2867"/>
                  </a:lnTo>
                  <a:lnTo>
                    <a:pt x="2762" y="2951"/>
                  </a:lnTo>
                  <a:lnTo>
                    <a:pt x="2888" y="2972"/>
                  </a:lnTo>
                  <a:lnTo>
                    <a:pt x="3034" y="2867"/>
                  </a:lnTo>
                  <a:lnTo>
                    <a:pt x="3034" y="2700"/>
                  </a:lnTo>
                  <a:lnTo>
                    <a:pt x="3181" y="2700"/>
                  </a:lnTo>
                  <a:lnTo>
                    <a:pt x="3139" y="2763"/>
                  </a:lnTo>
                  <a:lnTo>
                    <a:pt x="3181" y="2846"/>
                  </a:lnTo>
                  <a:lnTo>
                    <a:pt x="3202" y="2763"/>
                  </a:lnTo>
                  <a:lnTo>
                    <a:pt x="3306" y="2763"/>
                  </a:lnTo>
                  <a:lnTo>
                    <a:pt x="3411" y="2637"/>
                  </a:lnTo>
                  <a:lnTo>
                    <a:pt x="3474" y="2658"/>
                  </a:lnTo>
                  <a:lnTo>
                    <a:pt x="3495" y="2637"/>
                  </a:lnTo>
                  <a:lnTo>
                    <a:pt x="3599" y="2658"/>
                  </a:lnTo>
                  <a:lnTo>
                    <a:pt x="3599" y="2679"/>
                  </a:lnTo>
                  <a:lnTo>
                    <a:pt x="3662" y="2658"/>
                  </a:lnTo>
                  <a:lnTo>
                    <a:pt x="3892" y="2449"/>
                  </a:lnTo>
                  <a:lnTo>
                    <a:pt x="3976" y="2323"/>
                  </a:lnTo>
                  <a:lnTo>
                    <a:pt x="4248" y="2261"/>
                  </a:lnTo>
                  <a:lnTo>
                    <a:pt x="4332" y="2177"/>
                  </a:lnTo>
                  <a:lnTo>
                    <a:pt x="4290" y="2135"/>
                  </a:lnTo>
                  <a:lnTo>
                    <a:pt x="4311" y="2051"/>
                  </a:lnTo>
                  <a:lnTo>
                    <a:pt x="4353" y="2051"/>
                  </a:lnTo>
                  <a:lnTo>
                    <a:pt x="4394" y="2156"/>
                  </a:lnTo>
                  <a:lnTo>
                    <a:pt x="4541" y="2177"/>
                  </a:lnTo>
                  <a:lnTo>
                    <a:pt x="4625" y="2114"/>
                  </a:lnTo>
                  <a:lnTo>
                    <a:pt x="4625" y="2030"/>
                  </a:lnTo>
                  <a:lnTo>
                    <a:pt x="4604" y="2009"/>
                  </a:lnTo>
                  <a:lnTo>
                    <a:pt x="4604" y="1926"/>
                  </a:lnTo>
                  <a:lnTo>
                    <a:pt x="4666" y="1905"/>
                  </a:lnTo>
                  <a:lnTo>
                    <a:pt x="4625" y="1779"/>
                  </a:lnTo>
                  <a:lnTo>
                    <a:pt x="4666" y="1716"/>
                  </a:lnTo>
                  <a:lnTo>
                    <a:pt x="4771" y="1779"/>
                  </a:lnTo>
                  <a:lnTo>
                    <a:pt x="4771" y="1884"/>
                  </a:lnTo>
                  <a:lnTo>
                    <a:pt x="4876" y="1842"/>
                  </a:lnTo>
                  <a:lnTo>
                    <a:pt x="4938" y="1716"/>
                  </a:lnTo>
                  <a:lnTo>
                    <a:pt x="4917" y="1612"/>
                  </a:lnTo>
                  <a:lnTo>
                    <a:pt x="4813" y="1507"/>
                  </a:lnTo>
                  <a:lnTo>
                    <a:pt x="4813" y="1403"/>
                  </a:lnTo>
                  <a:lnTo>
                    <a:pt x="4855" y="1361"/>
                  </a:lnTo>
                  <a:lnTo>
                    <a:pt x="4855" y="1256"/>
                  </a:lnTo>
                  <a:lnTo>
                    <a:pt x="4959" y="1193"/>
                  </a:lnTo>
                  <a:lnTo>
                    <a:pt x="5043" y="1193"/>
                  </a:lnTo>
                  <a:lnTo>
                    <a:pt x="5085" y="1110"/>
                  </a:lnTo>
                  <a:lnTo>
                    <a:pt x="5022" y="1005"/>
                  </a:lnTo>
                  <a:lnTo>
                    <a:pt x="4771" y="984"/>
                  </a:lnTo>
                  <a:lnTo>
                    <a:pt x="4708" y="1068"/>
                  </a:lnTo>
                  <a:lnTo>
                    <a:pt x="4750" y="963"/>
                  </a:lnTo>
                  <a:lnTo>
                    <a:pt x="4750" y="859"/>
                  </a:lnTo>
                  <a:lnTo>
                    <a:pt x="4625" y="859"/>
                  </a:lnTo>
                  <a:lnTo>
                    <a:pt x="4604" y="880"/>
                  </a:lnTo>
                  <a:lnTo>
                    <a:pt x="4541" y="775"/>
                  </a:lnTo>
                  <a:lnTo>
                    <a:pt x="4625" y="670"/>
                  </a:lnTo>
                  <a:lnTo>
                    <a:pt x="4708" y="649"/>
                  </a:lnTo>
                  <a:lnTo>
                    <a:pt x="4708" y="482"/>
                  </a:lnTo>
                  <a:lnTo>
                    <a:pt x="4645" y="461"/>
                  </a:lnTo>
                  <a:lnTo>
                    <a:pt x="4562" y="545"/>
                  </a:lnTo>
                  <a:lnTo>
                    <a:pt x="4457" y="482"/>
                  </a:lnTo>
                  <a:lnTo>
                    <a:pt x="4415" y="377"/>
                  </a:lnTo>
                  <a:lnTo>
                    <a:pt x="4520" y="336"/>
                  </a:lnTo>
                  <a:lnTo>
                    <a:pt x="4541" y="252"/>
                  </a:lnTo>
                  <a:lnTo>
                    <a:pt x="4604" y="210"/>
                  </a:lnTo>
                  <a:lnTo>
                    <a:pt x="4708" y="168"/>
                  </a:lnTo>
                  <a:lnTo>
                    <a:pt x="4562" y="126"/>
                  </a:lnTo>
                  <a:lnTo>
                    <a:pt x="4499" y="147"/>
                  </a:lnTo>
                  <a:lnTo>
                    <a:pt x="4311" y="336"/>
                  </a:lnTo>
                  <a:lnTo>
                    <a:pt x="4290" y="419"/>
                  </a:lnTo>
                  <a:lnTo>
                    <a:pt x="4206" y="440"/>
                  </a:lnTo>
                  <a:lnTo>
                    <a:pt x="4122" y="315"/>
                  </a:lnTo>
                  <a:lnTo>
                    <a:pt x="4185" y="252"/>
                  </a:lnTo>
                  <a:lnTo>
                    <a:pt x="4122" y="210"/>
                  </a:lnTo>
                  <a:lnTo>
                    <a:pt x="4101" y="84"/>
                  </a:lnTo>
                  <a:lnTo>
                    <a:pt x="3997" y="64"/>
                  </a:lnTo>
                  <a:lnTo>
                    <a:pt x="3913" y="126"/>
                  </a:lnTo>
                  <a:lnTo>
                    <a:pt x="3829" y="84"/>
                  </a:lnTo>
                  <a:lnTo>
                    <a:pt x="3788" y="168"/>
                  </a:lnTo>
                  <a:lnTo>
                    <a:pt x="3829" y="315"/>
                  </a:lnTo>
                  <a:lnTo>
                    <a:pt x="3788" y="377"/>
                  </a:lnTo>
                  <a:lnTo>
                    <a:pt x="3683" y="377"/>
                  </a:lnTo>
                  <a:lnTo>
                    <a:pt x="3578" y="440"/>
                  </a:lnTo>
                  <a:lnTo>
                    <a:pt x="3557" y="336"/>
                  </a:lnTo>
                  <a:lnTo>
                    <a:pt x="3495" y="315"/>
                  </a:lnTo>
                  <a:lnTo>
                    <a:pt x="3453" y="377"/>
                  </a:lnTo>
                  <a:lnTo>
                    <a:pt x="3369" y="545"/>
                  </a:lnTo>
                  <a:lnTo>
                    <a:pt x="3265" y="545"/>
                  </a:lnTo>
                  <a:lnTo>
                    <a:pt x="3160" y="356"/>
                  </a:lnTo>
                  <a:lnTo>
                    <a:pt x="3076" y="356"/>
                  </a:lnTo>
                  <a:lnTo>
                    <a:pt x="3034" y="336"/>
                  </a:lnTo>
                  <a:lnTo>
                    <a:pt x="2951" y="356"/>
                  </a:lnTo>
                  <a:lnTo>
                    <a:pt x="2888" y="545"/>
                  </a:lnTo>
                  <a:lnTo>
                    <a:pt x="2993" y="754"/>
                  </a:lnTo>
                  <a:lnTo>
                    <a:pt x="2888" y="1047"/>
                  </a:lnTo>
                  <a:lnTo>
                    <a:pt x="2930" y="775"/>
                  </a:lnTo>
                  <a:lnTo>
                    <a:pt x="2825" y="608"/>
                  </a:lnTo>
                  <a:lnTo>
                    <a:pt x="2825" y="524"/>
                  </a:lnTo>
                  <a:lnTo>
                    <a:pt x="2762" y="482"/>
                  </a:lnTo>
                  <a:lnTo>
                    <a:pt x="2783" y="356"/>
                  </a:lnTo>
                  <a:lnTo>
                    <a:pt x="2658" y="273"/>
                  </a:lnTo>
                  <a:lnTo>
                    <a:pt x="2448" y="440"/>
                  </a:lnTo>
                  <a:lnTo>
                    <a:pt x="2428" y="566"/>
                  </a:lnTo>
                  <a:lnTo>
                    <a:pt x="2448" y="649"/>
                  </a:lnTo>
                  <a:lnTo>
                    <a:pt x="2344" y="796"/>
                  </a:lnTo>
                  <a:lnTo>
                    <a:pt x="2260" y="796"/>
                  </a:lnTo>
                  <a:lnTo>
                    <a:pt x="2260" y="649"/>
                  </a:lnTo>
                  <a:lnTo>
                    <a:pt x="2156" y="587"/>
                  </a:lnTo>
                  <a:lnTo>
                    <a:pt x="2156" y="356"/>
                  </a:lnTo>
                  <a:lnTo>
                    <a:pt x="2093" y="315"/>
                  </a:lnTo>
                  <a:lnTo>
                    <a:pt x="1925" y="440"/>
                  </a:lnTo>
                  <a:lnTo>
                    <a:pt x="1946" y="691"/>
                  </a:lnTo>
                  <a:lnTo>
                    <a:pt x="2009" y="775"/>
                  </a:lnTo>
                  <a:lnTo>
                    <a:pt x="2009" y="963"/>
                  </a:lnTo>
                  <a:lnTo>
                    <a:pt x="1925" y="1047"/>
                  </a:lnTo>
                  <a:lnTo>
                    <a:pt x="1842" y="1047"/>
                  </a:lnTo>
                  <a:lnTo>
                    <a:pt x="1821" y="900"/>
                  </a:lnTo>
                  <a:lnTo>
                    <a:pt x="1716" y="963"/>
                  </a:lnTo>
                  <a:lnTo>
                    <a:pt x="1674" y="1110"/>
                  </a:lnTo>
                  <a:lnTo>
                    <a:pt x="1612" y="1131"/>
                  </a:lnTo>
                  <a:lnTo>
                    <a:pt x="1591" y="1319"/>
                  </a:lnTo>
                  <a:lnTo>
                    <a:pt x="1507" y="1131"/>
                  </a:lnTo>
                  <a:lnTo>
                    <a:pt x="1423" y="1131"/>
                  </a:lnTo>
                  <a:lnTo>
                    <a:pt x="1465" y="1068"/>
                  </a:lnTo>
                  <a:lnTo>
                    <a:pt x="1528" y="963"/>
                  </a:lnTo>
                  <a:lnTo>
                    <a:pt x="1528" y="859"/>
                  </a:lnTo>
                  <a:lnTo>
                    <a:pt x="1402" y="859"/>
                  </a:lnTo>
                  <a:lnTo>
                    <a:pt x="1465" y="775"/>
                  </a:lnTo>
                  <a:lnTo>
                    <a:pt x="1402" y="649"/>
                  </a:lnTo>
                  <a:lnTo>
                    <a:pt x="1486" y="691"/>
                  </a:lnTo>
                  <a:lnTo>
                    <a:pt x="1570" y="608"/>
                  </a:lnTo>
                  <a:lnTo>
                    <a:pt x="1528" y="545"/>
                  </a:lnTo>
                  <a:lnTo>
                    <a:pt x="1423" y="482"/>
                  </a:lnTo>
                  <a:lnTo>
                    <a:pt x="1528" y="440"/>
                  </a:lnTo>
                  <a:lnTo>
                    <a:pt x="1465" y="336"/>
                  </a:lnTo>
                  <a:lnTo>
                    <a:pt x="1381" y="377"/>
                  </a:lnTo>
                  <a:lnTo>
                    <a:pt x="1319" y="315"/>
                  </a:lnTo>
                  <a:lnTo>
                    <a:pt x="1193" y="231"/>
                  </a:lnTo>
                  <a:lnTo>
                    <a:pt x="1193" y="126"/>
                  </a:lnTo>
                  <a:lnTo>
                    <a:pt x="1109" y="22"/>
                  </a:lnTo>
                  <a:lnTo>
                    <a:pt x="1005" y="43"/>
                  </a:lnTo>
                  <a:lnTo>
                    <a:pt x="90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573;p45">
              <a:extLst>
                <a:ext uri="{FF2B5EF4-FFF2-40B4-BE49-F238E27FC236}">
                  <a16:creationId xmlns:a16="http://schemas.microsoft.com/office/drawing/2014/main" id="{A03F385E-0695-4F3F-AB3C-3361B063BCB7}"/>
                </a:ext>
              </a:extLst>
            </p:cNvPr>
            <p:cNvSpPr/>
            <p:nvPr/>
          </p:nvSpPr>
          <p:spPr>
            <a:xfrm>
              <a:off x="4188328" y="2704412"/>
              <a:ext cx="421823" cy="300791"/>
            </a:xfrm>
            <a:custGeom>
              <a:avLst/>
              <a:gdLst/>
              <a:ahLst/>
              <a:cxnLst/>
              <a:rect l="l" t="t" r="r" b="b"/>
              <a:pathLst>
                <a:path w="35425" h="26449" extrusionOk="0">
                  <a:moveTo>
                    <a:pt x="27390" y="1"/>
                  </a:moveTo>
                  <a:lnTo>
                    <a:pt x="27369" y="21"/>
                  </a:lnTo>
                  <a:lnTo>
                    <a:pt x="27180" y="42"/>
                  </a:lnTo>
                  <a:lnTo>
                    <a:pt x="27139" y="126"/>
                  </a:lnTo>
                  <a:lnTo>
                    <a:pt x="27097" y="126"/>
                  </a:lnTo>
                  <a:lnTo>
                    <a:pt x="27055" y="189"/>
                  </a:lnTo>
                  <a:lnTo>
                    <a:pt x="26867" y="189"/>
                  </a:lnTo>
                  <a:lnTo>
                    <a:pt x="26741" y="147"/>
                  </a:lnTo>
                  <a:lnTo>
                    <a:pt x="26678" y="231"/>
                  </a:lnTo>
                  <a:lnTo>
                    <a:pt x="26574" y="231"/>
                  </a:lnTo>
                  <a:lnTo>
                    <a:pt x="26532" y="335"/>
                  </a:lnTo>
                  <a:lnTo>
                    <a:pt x="26448" y="356"/>
                  </a:lnTo>
                  <a:lnTo>
                    <a:pt x="26344" y="356"/>
                  </a:lnTo>
                  <a:lnTo>
                    <a:pt x="26260" y="398"/>
                  </a:lnTo>
                  <a:lnTo>
                    <a:pt x="26176" y="419"/>
                  </a:lnTo>
                  <a:lnTo>
                    <a:pt x="26051" y="419"/>
                  </a:lnTo>
                  <a:lnTo>
                    <a:pt x="25967" y="461"/>
                  </a:lnTo>
                  <a:lnTo>
                    <a:pt x="25967" y="545"/>
                  </a:lnTo>
                  <a:lnTo>
                    <a:pt x="25904" y="649"/>
                  </a:lnTo>
                  <a:lnTo>
                    <a:pt x="25862" y="754"/>
                  </a:lnTo>
                  <a:lnTo>
                    <a:pt x="25820" y="817"/>
                  </a:lnTo>
                  <a:lnTo>
                    <a:pt x="25820" y="858"/>
                  </a:lnTo>
                  <a:lnTo>
                    <a:pt x="25800" y="921"/>
                  </a:lnTo>
                  <a:lnTo>
                    <a:pt x="25800" y="1068"/>
                  </a:lnTo>
                  <a:lnTo>
                    <a:pt x="25820" y="1089"/>
                  </a:lnTo>
                  <a:lnTo>
                    <a:pt x="25862" y="1130"/>
                  </a:lnTo>
                  <a:lnTo>
                    <a:pt x="26009" y="1047"/>
                  </a:lnTo>
                  <a:lnTo>
                    <a:pt x="26072" y="984"/>
                  </a:lnTo>
                  <a:lnTo>
                    <a:pt x="26155" y="1005"/>
                  </a:lnTo>
                  <a:lnTo>
                    <a:pt x="26239" y="1151"/>
                  </a:lnTo>
                  <a:lnTo>
                    <a:pt x="26281" y="1256"/>
                  </a:lnTo>
                  <a:lnTo>
                    <a:pt x="26364" y="1340"/>
                  </a:lnTo>
                  <a:lnTo>
                    <a:pt x="26364" y="1402"/>
                  </a:lnTo>
                  <a:lnTo>
                    <a:pt x="26385" y="1486"/>
                  </a:lnTo>
                  <a:lnTo>
                    <a:pt x="26385" y="1612"/>
                  </a:lnTo>
                  <a:lnTo>
                    <a:pt x="26323" y="1674"/>
                  </a:lnTo>
                  <a:lnTo>
                    <a:pt x="26239" y="1779"/>
                  </a:lnTo>
                  <a:lnTo>
                    <a:pt x="26218" y="1926"/>
                  </a:lnTo>
                  <a:lnTo>
                    <a:pt x="26134" y="1988"/>
                  </a:lnTo>
                  <a:lnTo>
                    <a:pt x="26072" y="2093"/>
                  </a:lnTo>
                  <a:lnTo>
                    <a:pt x="26051" y="2198"/>
                  </a:lnTo>
                  <a:lnTo>
                    <a:pt x="26134" y="2281"/>
                  </a:lnTo>
                  <a:lnTo>
                    <a:pt x="26092" y="2344"/>
                  </a:lnTo>
                  <a:lnTo>
                    <a:pt x="26134" y="2490"/>
                  </a:lnTo>
                  <a:lnTo>
                    <a:pt x="26176" y="2532"/>
                  </a:lnTo>
                  <a:lnTo>
                    <a:pt x="26176" y="2658"/>
                  </a:lnTo>
                  <a:lnTo>
                    <a:pt x="26092" y="2700"/>
                  </a:lnTo>
                  <a:lnTo>
                    <a:pt x="26072" y="2742"/>
                  </a:lnTo>
                  <a:lnTo>
                    <a:pt x="26134" y="2846"/>
                  </a:lnTo>
                  <a:lnTo>
                    <a:pt x="26134" y="3034"/>
                  </a:lnTo>
                  <a:lnTo>
                    <a:pt x="26092" y="3076"/>
                  </a:lnTo>
                  <a:lnTo>
                    <a:pt x="26092" y="3244"/>
                  </a:lnTo>
                  <a:lnTo>
                    <a:pt x="26155" y="3244"/>
                  </a:lnTo>
                  <a:lnTo>
                    <a:pt x="26218" y="3265"/>
                  </a:lnTo>
                  <a:lnTo>
                    <a:pt x="26260" y="3244"/>
                  </a:lnTo>
                  <a:lnTo>
                    <a:pt x="26281" y="3265"/>
                  </a:lnTo>
                  <a:lnTo>
                    <a:pt x="26323" y="3390"/>
                  </a:lnTo>
                  <a:lnTo>
                    <a:pt x="26281" y="3495"/>
                  </a:lnTo>
                  <a:lnTo>
                    <a:pt x="26218" y="3578"/>
                  </a:lnTo>
                  <a:lnTo>
                    <a:pt x="26009" y="3620"/>
                  </a:lnTo>
                  <a:lnTo>
                    <a:pt x="25862" y="3704"/>
                  </a:lnTo>
                  <a:lnTo>
                    <a:pt x="25569" y="3976"/>
                  </a:lnTo>
                  <a:lnTo>
                    <a:pt x="25527" y="3997"/>
                  </a:lnTo>
                  <a:lnTo>
                    <a:pt x="25444" y="3913"/>
                  </a:lnTo>
                  <a:lnTo>
                    <a:pt x="25276" y="3892"/>
                  </a:lnTo>
                  <a:lnTo>
                    <a:pt x="25172" y="3913"/>
                  </a:lnTo>
                  <a:lnTo>
                    <a:pt x="25130" y="3871"/>
                  </a:lnTo>
                  <a:lnTo>
                    <a:pt x="25004" y="3871"/>
                  </a:lnTo>
                  <a:lnTo>
                    <a:pt x="25004" y="3892"/>
                  </a:lnTo>
                  <a:lnTo>
                    <a:pt x="24879" y="4792"/>
                  </a:lnTo>
                  <a:lnTo>
                    <a:pt x="24900" y="4959"/>
                  </a:lnTo>
                  <a:lnTo>
                    <a:pt x="24858" y="5148"/>
                  </a:lnTo>
                  <a:lnTo>
                    <a:pt x="24879" y="5252"/>
                  </a:lnTo>
                  <a:lnTo>
                    <a:pt x="24795" y="5524"/>
                  </a:lnTo>
                  <a:lnTo>
                    <a:pt x="24900" y="5692"/>
                  </a:lnTo>
                  <a:lnTo>
                    <a:pt x="25172" y="5838"/>
                  </a:lnTo>
                  <a:lnTo>
                    <a:pt x="25339" y="5671"/>
                  </a:lnTo>
                  <a:lnTo>
                    <a:pt x="25569" y="5671"/>
                  </a:lnTo>
                  <a:lnTo>
                    <a:pt x="25841" y="5734"/>
                  </a:lnTo>
                  <a:lnTo>
                    <a:pt x="25946" y="5838"/>
                  </a:lnTo>
                  <a:lnTo>
                    <a:pt x="26072" y="5629"/>
                  </a:lnTo>
                  <a:lnTo>
                    <a:pt x="26072" y="5483"/>
                  </a:lnTo>
                  <a:lnTo>
                    <a:pt x="26072" y="5378"/>
                  </a:lnTo>
                  <a:lnTo>
                    <a:pt x="26239" y="5336"/>
                  </a:lnTo>
                  <a:lnTo>
                    <a:pt x="26281" y="5273"/>
                  </a:lnTo>
                  <a:lnTo>
                    <a:pt x="26553" y="5357"/>
                  </a:lnTo>
                  <a:lnTo>
                    <a:pt x="26699" y="5545"/>
                  </a:lnTo>
                  <a:lnTo>
                    <a:pt x="26908" y="5734"/>
                  </a:lnTo>
                  <a:lnTo>
                    <a:pt x="27076" y="5943"/>
                  </a:lnTo>
                  <a:lnTo>
                    <a:pt x="27285" y="6089"/>
                  </a:lnTo>
                  <a:lnTo>
                    <a:pt x="27306" y="6194"/>
                  </a:lnTo>
                  <a:lnTo>
                    <a:pt x="27327" y="6278"/>
                  </a:lnTo>
                  <a:lnTo>
                    <a:pt x="27327" y="6382"/>
                  </a:lnTo>
                  <a:lnTo>
                    <a:pt x="27285" y="6424"/>
                  </a:lnTo>
                  <a:lnTo>
                    <a:pt x="27285" y="6508"/>
                  </a:lnTo>
                  <a:lnTo>
                    <a:pt x="27264" y="6591"/>
                  </a:lnTo>
                  <a:lnTo>
                    <a:pt x="27139" y="6571"/>
                  </a:lnTo>
                  <a:lnTo>
                    <a:pt x="27097" y="6508"/>
                  </a:lnTo>
                  <a:lnTo>
                    <a:pt x="26992" y="6529"/>
                  </a:lnTo>
                  <a:lnTo>
                    <a:pt x="26908" y="6591"/>
                  </a:lnTo>
                  <a:lnTo>
                    <a:pt x="26762" y="6508"/>
                  </a:lnTo>
                  <a:lnTo>
                    <a:pt x="26657" y="6529"/>
                  </a:lnTo>
                  <a:lnTo>
                    <a:pt x="26553" y="6675"/>
                  </a:lnTo>
                  <a:lnTo>
                    <a:pt x="26385" y="6801"/>
                  </a:lnTo>
                  <a:lnTo>
                    <a:pt x="26323" y="6843"/>
                  </a:lnTo>
                  <a:lnTo>
                    <a:pt x="26218" y="6780"/>
                  </a:lnTo>
                  <a:lnTo>
                    <a:pt x="26155" y="6801"/>
                  </a:lnTo>
                  <a:lnTo>
                    <a:pt x="26155" y="6905"/>
                  </a:lnTo>
                  <a:lnTo>
                    <a:pt x="26092" y="6947"/>
                  </a:lnTo>
                  <a:lnTo>
                    <a:pt x="26030" y="6989"/>
                  </a:lnTo>
                  <a:lnTo>
                    <a:pt x="25967" y="6947"/>
                  </a:lnTo>
                  <a:lnTo>
                    <a:pt x="25925" y="7031"/>
                  </a:lnTo>
                  <a:lnTo>
                    <a:pt x="25820" y="7198"/>
                  </a:lnTo>
                  <a:lnTo>
                    <a:pt x="25800" y="7366"/>
                  </a:lnTo>
                  <a:lnTo>
                    <a:pt x="25800" y="7470"/>
                  </a:lnTo>
                  <a:lnTo>
                    <a:pt x="25737" y="7554"/>
                  </a:lnTo>
                  <a:lnTo>
                    <a:pt x="25611" y="7575"/>
                  </a:lnTo>
                  <a:lnTo>
                    <a:pt x="25381" y="7763"/>
                  </a:lnTo>
                  <a:lnTo>
                    <a:pt x="25214" y="7763"/>
                  </a:lnTo>
                  <a:lnTo>
                    <a:pt x="25088" y="7742"/>
                  </a:lnTo>
                  <a:lnTo>
                    <a:pt x="25004" y="7784"/>
                  </a:lnTo>
                  <a:lnTo>
                    <a:pt x="24900" y="7993"/>
                  </a:lnTo>
                  <a:lnTo>
                    <a:pt x="24795" y="8077"/>
                  </a:lnTo>
                  <a:lnTo>
                    <a:pt x="24670" y="8182"/>
                  </a:lnTo>
                  <a:lnTo>
                    <a:pt x="24586" y="8265"/>
                  </a:lnTo>
                  <a:lnTo>
                    <a:pt x="24565" y="8370"/>
                  </a:lnTo>
                  <a:lnTo>
                    <a:pt x="24502" y="8370"/>
                  </a:lnTo>
                  <a:lnTo>
                    <a:pt x="24377" y="8307"/>
                  </a:lnTo>
                  <a:lnTo>
                    <a:pt x="24251" y="8286"/>
                  </a:lnTo>
                  <a:lnTo>
                    <a:pt x="24063" y="8203"/>
                  </a:lnTo>
                  <a:lnTo>
                    <a:pt x="23937" y="8140"/>
                  </a:lnTo>
                  <a:lnTo>
                    <a:pt x="23770" y="8098"/>
                  </a:lnTo>
                  <a:lnTo>
                    <a:pt x="23561" y="8161"/>
                  </a:lnTo>
                  <a:lnTo>
                    <a:pt x="23435" y="8265"/>
                  </a:lnTo>
                  <a:lnTo>
                    <a:pt x="23331" y="8391"/>
                  </a:lnTo>
                  <a:lnTo>
                    <a:pt x="23331" y="8621"/>
                  </a:lnTo>
                  <a:lnTo>
                    <a:pt x="23351" y="8768"/>
                  </a:lnTo>
                  <a:lnTo>
                    <a:pt x="23331" y="8830"/>
                  </a:lnTo>
                  <a:lnTo>
                    <a:pt x="23603" y="9019"/>
                  </a:lnTo>
                  <a:lnTo>
                    <a:pt x="23833" y="9144"/>
                  </a:lnTo>
                  <a:lnTo>
                    <a:pt x="23833" y="9228"/>
                  </a:lnTo>
                  <a:lnTo>
                    <a:pt x="23770" y="9332"/>
                  </a:lnTo>
                  <a:lnTo>
                    <a:pt x="23707" y="9437"/>
                  </a:lnTo>
                  <a:lnTo>
                    <a:pt x="23435" y="9730"/>
                  </a:lnTo>
                  <a:lnTo>
                    <a:pt x="23310" y="9960"/>
                  </a:lnTo>
                  <a:lnTo>
                    <a:pt x="23226" y="10169"/>
                  </a:lnTo>
                  <a:lnTo>
                    <a:pt x="23121" y="10169"/>
                  </a:lnTo>
                  <a:lnTo>
                    <a:pt x="22933" y="10232"/>
                  </a:lnTo>
                  <a:lnTo>
                    <a:pt x="22807" y="10232"/>
                  </a:lnTo>
                  <a:lnTo>
                    <a:pt x="22661" y="10337"/>
                  </a:lnTo>
                  <a:lnTo>
                    <a:pt x="22494" y="10462"/>
                  </a:lnTo>
                  <a:lnTo>
                    <a:pt x="22347" y="10462"/>
                  </a:lnTo>
                  <a:lnTo>
                    <a:pt x="22096" y="10483"/>
                  </a:lnTo>
                  <a:lnTo>
                    <a:pt x="21908" y="10546"/>
                  </a:lnTo>
                  <a:lnTo>
                    <a:pt x="21740" y="10588"/>
                  </a:lnTo>
                  <a:lnTo>
                    <a:pt x="21322" y="10755"/>
                  </a:lnTo>
                  <a:lnTo>
                    <a:pt x="21008" y="10860"/>
                  </a:lnTo>
                  <a:lnTo>
                    <a:pt x="20841" y="11027"/>
                  </a:lnTo>
                  <a:lnTo>
                    <a:pt x="20590" y="11216"/>
                  </a:lnTo>
                  <a:lnTo>
                    <a:pt x="20485" y="11320"/>
                  </a:lnTo>
                  <a:lnTo>
                    <a:pt x="20338" y="11320"/>
                  </a:lnTo>
                  <a:lnTo>
                    <a:pt x="20192" y="11278"/>
                  </a:lnTo>
                  <a:lnTo>
                    <a:pt x="20192" y="11216"/>
                  </a:lnTo>
                  <a:lnTo>
                    <a:pt x="20171" y="11111"/>
                  </a:lnTo>
                  <a:lnTo>
                    <a:pt x="19899" y="11195"/>
                  </a:lnTo>
                  <a:lnTo>
                    <a:pt x="19732" y="11216"/>
                  </a:lnTo>
                  <a:lnTo>
                    <a:pt x="19522" y="11111"/>
                  </a:lnTo>
                  <a:lnTo>
                    <a:pt x="19355" y="11090"/>
                  </a:lnTo>
                  <a:lnTo>
                    <a:pt x="18999" y="10965"/>
                  </a:lnTo>
                  <a:lnTo>
                    <a:pt x="18623" y="10797"/>
                  </a:lnTo>
                  <a:lnTo>
                    <a:pt x="18413" y="10609"/>
                  </a:lnTo>
                  <a:lnTo>
                    <a:pt x="18288" y="10588"/>
                  </a:lnTo>
                  <a:lnTo>
                    <a:pt x="17869" y="10567"/>
                  </a:lnTo>
                  <a:lnTo>
                    <a:pt x="17493" y="10567"/>
                  </a:lnTo>
                  <a:lnTo>
                    <a:pt x="17430" y="10546"/>
                  </a:lnTo>
                  <a:lnTo>
                    <a:pt x="17367" y="10588"/>
                  </a:lnTo>
                  <a:lnTo>
                    <a:pt x="17325" y="10651"/>
                  </a:lnTo>
                  <a:lnTo>
                    <a:pt x="17137" y="10713"/>
                  </a:lnTo>
                  <a:lnTo>
                    <a:pt x="16865" y="10755"/>
                  </a:lnTo>
                  <a:lnTo>
                    <a:pt x="16384" y="10693"/>
                  </a:lnTo>
                  <a:lnTo>
                    <a:pt x="16028" y="10713"/>
                  </a:lnTo>
                  <a:lnTo>
                    <a:pt x="15777" y="10693"/>
                  </a:lnTo>
                  <a:lnTo>
                    <a:pt x="15547" y="10713"/>
                  </a:lnTo>
                  <a:lnTo>
                    <a:pt x="15442" y="10755"/>
                  </a:lnTo>
                  <a:lnTo>
                    <a:pt x="15338" y="10713"/>
                  </a:lnTo>
                  <a:lnTo>
                    <a:pt x="15191" y="10462"/>
                  </a:lnTo>
                  <a:lnTo>
                    <a:pt x="15149" y="10337"/>
                  </a:lnTo>
                  <a:lnTo>
                    <a:pt x="15024" y="10169"/>
                  </a:lnTo>
                  <a:lnTo>
                    <a:pt x="14919" y="10044"/>
                  </a:lnTo>
                  <a:lnTo>
                    <a:pt x="14856" y="9877"/>
                  </a:lnTo>
                  <a:lnTo>
                    <a:pt x="14856" y="9814"/>
                  </a:lnTo>
                  <a:lnTo>
                    <a:pt x="14752" y="9709"/>
                  </a:lnTo>
                  <a:lnTo>
                    <a:pt x="14668" y="9667"/>
                  </a:lnTo>
                  <a:lnTo>
                    <a:pt x="14626" y="9667"/>
                  </a:lnTo>
                  <a:lnTo>
                    <a:pt x="14584" y="9604"/>
                  </a:lnTo>
                  <a:lnTo>
                    <a:pt x="14564" y="9500"/>
                  </a:lnTo>
                  <a:lnTo>
                    <a:pt x="14333" y="9500"/>
                  </a:lnTo>
                  <a:lnTo>
                    <a:pt x="14187" y="9416"/>
                  </a:lnTo>
                  <a:lnTo>
                    <a:pt x="13978" y="9249"/>
                  </a:lnTo>
                  <a:lnTo>
                    <a:pt x="13873" y="9249"/>
                  </a:lnTo>
                  <a:lnTo>
                    <a:pt x="13768" y="9228"/>
                  </a:lnTo>
                  <a:lnTo>
                    <a:pt x="13706" y="9186"/>
                  </a:lnTo>
                  <a:lnTo>
                    <a:pt x="13517" y="9040"/>
                  </a:lnTo>
                  <a:lnTo>
                    <a:pt x="13141" y="8977"/>
                  </a:lnTo>
                  <a:lnTo>
                    <a:pt x="13099" y="8977"/>
                  </a:lnTo>
                  <a:lnTo>
                    <a:pt x="13057" y="9019"/>
                  </a:lnTo>
                  <a:lnTo>
                    <a:pt x="12890" y="9019"/>
                  </a:lnTo>
                  <a:lnTo>
                    <a:pt x="12639" y="9040"/>
                  </a:lnTo>
                  <a:lnTo>
                    <a:pt x="12053" y="8914"/>
                  </a:lnTo>
                  <a:lnTo>
                    <a:pt x="11948" y="8830"/>
                  </a:lnTo>
                  <a:lnTo>
                    <a:pt x="11823" y="8663"/>
                  </a:lnTo>
                  <a:lnTo>
                    <a:pt x="11802" y="8558"/>
                  </a:lnTo>
                  <a:lnTo>
                    <a:pt x="11802" y="8475"/>
                  </a:lnTo>
                  <a:lnTo>
                    <a:pt x="11823" y="8412"/>
                  </a:lnTo>
                  <a:lnTo>
                    <a:pt x="11906" y="8349"/>
                  </a:lnTo>
                  <a:lnTo>
                    <a:pt x="11948" y="8244"/>
                  </a:lnTo>
                  <a:lnTo>
                    <a:pt x="11885" y="8161"/>
                  </a:lnTo>
                  <a:lnTo>
                    <a:pt x="11843" y="8035"/>
                  </a:lnTo>
                  <a:lnTo>
                    <a:pt x="11885" y="7952"/>
                  </a:lnTo>
                  <a:lnTo>
                    <a:pt x="11885" y="7826"/>
                  </a:lnTo>
                  <a:lnTo>
                    <a:pt x="11823" y="7763"/>
                  </a:lnTo>
                  <a:lnTo>
                    <a:pt x="11739" y="7638"/>
                  </a:lnTo>
                  <a:lnTo>
                    <a:pt x="11676" y="7575"/>
                  </a:lnTo>
                  <a:lnTo>
                    <a:pt x="11592" y="7533"/>
                  </a:lnTo>
                  <a:lnTo>
                    <a:pt x="11530" y="7428"/>
                  </a:lnTo>
                  <a:lnTo>
                    <a:pt x="11488" y="7345"/>
                  </a:lnTo>
                  <a:lnTo>
                    <a:pt x="11446" y="7240"/>
                  </a:lnTo>
                  <a:lnTo>
                    <a:pt x="11425" y="7136"/>
                  </a:lnTo>
                  <a:lnTo>
                    <a:pt x="11383" y="7052"/>
                  </a:lnTo>
                  <a:lnTo>
                    <a:pt x="11279" y="6989"/>
                  </a:lnTo>
                  <a:lnTo>
                    <a:pt x="11195" y="6947"/>
                  </a:lnTo>
                  <a:lnTo>
                    <a:pt x="11153" y="6884"/>
                  </a:lnTo>
                  <a:lnTo>
                    <a:pt x="11069" y="6843"/>
                  </a:lnTo>
                  <a:lnTo>
                    <a:pt x="10965" y="6843"/>
                  </a:lnTo>
                  <a:lnTo>
                    <a:pt x="10902" y="6905"/>
                  </a:lnTo>
                  <a:lnTo>
                    <a:pt x="10860" y="6926"/>
                  </a:lnTo>
                  <a:lnTo>
                    <a:pt x="10776" y="6905"/>
                  </a:lnTo>
                  <a:lnTo>
                    <a:pt x="10693" y="6801"/>
                  </a:lnTo>
                  <a:lnTo>
                    <a:pt x="10672" y="6738"/>
                  </a:lnTo>
                  <a:lnTo>
                    <a:pt x="10567" y="6738"/>
                  </a:lnTo>
                  <a:lnTo>
                    <a:pt x="10442" y="6801"/>
                  </a:lnTo>
                  <a:lnTo>
                    <a:pt x="10400" y="6843"/>
                  </a:lnTo>
                  <a:lnTo>
                    <a:pt x="10379" y="6926"/>
                  </a:lnTo>
                  <a:lnTo>
                    <a:pt x="10337" y="6926"/>
                  </a:lnTo>
                  <a:lnTo>
                    <a:pt x="10211" y="6843"/>
                  </a:lnTo>
                  <a:lnTo>
                    <a:pt x="10170" y="6780"/>
                  </a:lnTo>
                  <a:lnTo>
                    <a:pt x="10170" y="6717"/>
                  </a:lnTo>
                  <a:lnTo>
                    <a:pt x="10107" y="6633"/>
                  </a:lnTo>
                  <a:lnTo>
                    <a:pt x="10002" y="6571"/>
                  </a:lnTo>
                  <a:lnTo>
                    <a:pt x="9877" y="6466"/>
                  </a:lnTo>
                  <a:lnTo>
                    <a:pt x="9835" y="6424"/>
                  </a:lnTo>
                  <a:lnTo>
                    <a:pt x="9751" y="6382"/>
                  </a:lnTo>
                  <a:lnTo>
                    <a:pt x="9730" y="6299"/>
                  </a:lnTo>
                  <a:lnTo>
                    <a:pt x="9730" y="6215"/>
                  </a:lnTo>
                  <a:lnTo>
                    <a:pt x="9709" y="6173"/>
                  </a:lnTo>
                  <a:lnTo>
                    <a:pt x="9688" y="6173"/>
                  </a:lnTo>
                  <a:lnTo>
                    <a:pt x="9688" y="6215"/>
                  </a:lnTo>
                  <a:lnTo>
                    <a:pt x="9646" y="6215"/>
                  </a:lnTo>
                  <a:lnTo>
                    <a:pt x="9605" y="6152"/>
                  </a:lnTo>
                  <a:lnTo>
                    <a:pt x="9584" y="6110"/>
                  </a:lnTo>
                  <a:lnTo>
                    <a:pt x="9584" y="5985"/>
                  </a:lnTo>
                  <a:lnTo>
                    <a:pt x="9542" y="5943"/>
                  </a:lnTo>
                  <a:lnTo>
                    <a:pt x="9521" y="5943"/>
                  </a:lnTo>
                  <a:lnTo>
                    <a:pt x="9395" y="5880"/>
                  </a:lnTo>
                  <a:lnTo>
                    <a:pt x="9312" y="5880"/>
                  </a:lnTo>
                  <a:lnTo>
                    <a:pt x="9333" y="5901"/>
                  </a:lnTo>
                  <a:lnTo>
                    <a:pt x="9228" y="6006"/>
                  </a:lnTo>
                  <a:lnTo>
                    <a:pt x="9123" y="6068"/>
                  </a:lnTo>
                  <a:lnTo>
                    <a:pt x="8998" y="6215"/>
                  </a:lnTo>
                  <a:lnTo>
                    <a:pt x="8977" y="6319"/>
                  </a:lnTo>
                  <a:lnTo>
                    <a:pt x="9019" y="6382"/>
                  </a:lnTo>
                  <a:lnTo>
                    <a:pt x="8956" y="6508"/>
                  </a:lnTo>
                  <a:lnTo>
                    <a:pt x="8768" y="6571"/>
                  </a:lnTo>
                  <a:lnTo>
                    <a:pt x="8684" y="6633"/>
                  </a:lnTo>
                  <a:lnTo>
                    <a:pt x="8663" y="6780"/>
                  </a:lnTo>
                  <a:lnTo>
                    <a:pt x="8663" y="7010"/>
                  </a:lnTo>
                  <a:lnTo>
                    <a:pt x="8768" y="7240"/>
                  </a:lnTo>
                  <a:lnTo>
                    <a:pt x="8872" y="7408"/>
                  </a:lnTo>
                  <a:lnTo>
                    <a:pt x="8872" y="7470"/>
                  </a:lnTo>
                  <a:lnTo>
                    <a:pt x="8705" y="7638"/>
                  </a:lnTo>
                  <a:lnTo>
                    <a:pt x="8579" y="7680"/>
                  </a:lnTo>
                  <a:lnTo>
                    <a:pt x="8496" y="7784"/>
                  </a:lnTo>
                  <a:lnTo>
                    <a:pt x="8433" y="7826"/>
                  </a:lnTo>
                  <a:lnTo>
                    <a:pt x="8349" y="7826"/>
                  </a:lnTo>
                  <a:lnTo>
                    <a:pt x="8307" y="7742"/>
                  </a:lnTo>
                  <a:lnTo>
                    <a:pt x="8245" y="7742"/>
                  </a:lnTo>
                  <a:lnTo>
                    <a:pt x="8014" y="7784"/>
                  </a:lnTo>
                  <a:lnTo>
                    <a:pt x="7847" y="7763"/>
                  </a:lnTo>
                  <a:lnTo>
                    <a:pt x="7638" y="7680"/>
                  </a:lnTo>
                  <a:lnTo>
                    <a:pt x="7429" y="7680"/>
                  </a:lnTo>
                  <a:lnTo>
                    <a:pt x="7387" y="7952"/>
                  </a:lnTo>
                  <a:lnTo>
                    <a:pt x="7324" y="8098"/>
                  </a:lnTo>
                  <a:lnTo>
                    <a:pt x="7324" y="8244"/>
                  </a:lnTo>
                  <a:lnTo>
                    <a:pt x="7261" y="8579"/>
                  </a:lnTo>
                  <a:lnTo>
                    <a:pt x="7261" y="8830"/>
                  </a:lnTo>
                  <a:lnTo>
                    <a:pt x="7240" y="8914"/>
                  </a:lnTo>
                  <a:lnTo>
                    <a:pt x="7303" y="8977"/>
                  </a:lnTo>
                  <a:lnTo>
                    <a:pt x="7429" y="9019"/>
                  </a:lnTo>
                  <a:lnTo>
                    <a:pt x="7387" y="9144"/>
                  </a:lnTo>
                  <a:lnTo>
                    <a:pt x="7387" y="9228"/>
                  </a:lnTo>
                  <a:lnTo>
                    <a:pt x="7303" y="9228"/>
                  </a:lnTo>
                  <a:lnTo>
                    <a:pt x="7219" y="9291"/>
                  </a:lnTo>
                  <a:lnTo>
                    <a:pt x="7136" y="9291"/>
                  </a:lnTo>
                  <a:lnTo>
                    <a:pt x="7073" y="9228"/>
                  </a:lnTo>
                  <a:lnTo>
                    <a:pt x="6989" y="9249"/>
                  </a:lnTo>
                  <a:lnTo>
                    <a:pt x="6864" y="9291"/>
                  </a:lnTo>
                  <a:lnTo>
                    <a:pt x="6592" y="9332"/>
                  </a:lnTo>
                  <a:lnTo>
                    <a:pt x="6445" y="9416"/>
                  </a:lnTo>
                  <a:lnTo>
                    <a:pt x="6341" y="9416"/>
                  </a:lnTo>
                  <a:lnTo>
                    <a:pt x="6278" y="9353"/>
                  </a:lnTo>
                  <a:lnTo>
                    <a:pt x="6173" y="9416"/>
                  </a:lnTo>
                  <a:lnTo>
                    <a:pt x="6069" y="9521"/>
                  </a:lnTo>
                  <a:lnTo>
                    <a:pt x="6069" y="9604"/>
                  </a:lnTo>
                  <a:lnTo>
                    <a:pt x="6173" y="9667"/>
                  </a:lnTo>
                  <a:lnTo>
                    <a:pt x="6341" y="9646"/>
                  </a:lnTo>
                  <a:lnTo>
                    <a:pt x="6466" y="9667"/>
                  </a:lnTo>
                  <a:lnTo>
                    <a:pt x="6466" y="9730"/>
                  </a:lnTo>
                  <a:lnTo>
                    <a:pt x="6382" y="9814"/>
                  </a:lnTo>
                  <a:lnTo>
                    <a:pt x="6445" y="9981"/>
                  </a:lnTo>
                  <a:lnTo>
                    <a:pt x="6445" y="10065"/>
                  </a:lnTo>
                  <a:lnTo>
                    <a:pt x="6487" y="10149"/>
                  </a:lnTo>
                  <a:lnTo>
                    <a:pt x="6508" y="10253"/>
                  </a:lnTo>
                  <a:lnTo>
                    <a:pt x="6613" y="10441"/>
                  </a:lnTo>
                  <a:lnTo>
                    <a:pt x="6654" y="10546"/>
                  </a:lnTo>
                  <a:lnTo>
                    <a:pt x="6780" y="10609"/>
                  </a:lnTo>
                  <a:lnTo>
                    <a:pt x="6822" y="10860"/>
                  </a:lnTo>
                  <a:lnTo>
                    <a:pt x="6738" y="10923"/>
                  </a:lnTo>
                  <a:lnTo>
                    <a:pt x="6696" y="11027"/>
                  </a:lnTo>
                  <a:lnTo>
                    <a:pt x="6801" y="11132"/>
                  </a:lnTo>
                  <a:lnTo>
                    <a:pt x="6738" y="11174"/>
                  </a:lnTo>
                  <a:lnTo>
                    <a:pt x="6738" y="11216"/>
                  </a:lnTo>
                  <a:lnTo>
                    <a:pt x="6613" y="11299"/>
                  </a:lnTo>
                  <a:lnTo>
                    <a:pt x="6654" y="11446"/>
                  </a:lnTo>
                  <a:lnTo>
                    <a:pt x="6508" y="11509"/>
                  </a:lnTo>
                  <a:lnTo>
                    <a:pt x="6278" y="11446"/>
                  </a:lnTo>
                  <a:lnTo>
                    <a:pt x="6027" y="11174"/>
                  </a:lnTo>
                  <a:lnTo>
                    <a:pt x="5922" y="11195"/>
                  </a:lnTo>
                  <a:lnTo>
                    <a:pt x="5671" y="11090"/>
                  </a:lnTo>
                  <a:lnTo>
                    <a:pt x="5336" y="11090"/>
                  </a:lnTo>
                  <a:lnTo>
                    <a:pt x="5148" y="11132"/>
                  </a:lnTo>
                  <a:lnTo>
                    <a:pt x="4876" y="11069"/>
                  </a:lnTo>
                  <a:lnTo>
                    <a:pt x="4583" y="11132"/>
                  </a:lnTo>
                  <a:lnTo>
                    <a:pt x="4457" y="11132"/>
                  </a:lnTo>
                  <a:lnTo>
                    <a:pt x="4311" y="11111"/>
                  </a:lnTo>
                  <a:lnTo>
                    <a:pt x="4206" y="11195"/>
                  </a:lnTo>
                  <a:lnTo>
                    <a:pt x="4102" y="11237"/>
                  </a:lnTo>
                  <a:lnTo>
                    <a:pt x="3767" y="11195"/>
                  </a:lnTo>
                  <a:lnTo>
                    <a:pt x="3558" y="11132"/>
                  </a:lnTo>
                  <a:lnTo>
                    <a:pt x="3432" y="11069"/>
                  </a:lnTo>
                  <a:lnTo>
                    <a:pt x="3244" y="11069"/>
                  </a:lnTo>
                  <a:lnTo>
                    <a:pt x="3202" y="11111"/>
                  </a:lnTo>
                  <a:lnTo>
                    <a:pt x="3035" y="11090"/>
                  </a:lnTo>
                  <a:lnTo>
                    <a:pt x="2930" y="11069"/>
                  </a:lnTo>
                  <a:lnTo>
                    <a:pt x="2888" y="11111"/>
                  </a:lnTo>
                  <a:lnTo>
                    <a:pt x="2888" y="11237"/>
                  </a:lnTo>
                  <a:lnTo>
                    <a:pt x="2909" y="11383"/>
                  </a:lnTo>
                  <a:lnTo>
                    <a:pt x="2930" y="11509"/>
                  </a:lnTo>
                  <a:lnTo>
                    <a:pt x="2742" y="11550"/>
                  </a:lnTo>
                  <a:lnTo>
                    <a:pt x="2386" y="11550"/>
                  </a:lnTo>
                  <a:lnTo>
                    <a:pt x="1968" y="11509"/>
                  </a:lnTo>
                  <a:lnTo>
                    <a:pt x="1863" y="11446"/>
                  </a:lnTo>
                  <a:lnTo>
                    <a:pt x="1675" y="11425"/>
                  </a:lnTo>
                  <a:lnTo>
                    <a:pt x="1570" y="11550"/>
                  </a:lnTo>
                  <a:lnTo>
                    <a:pt x="1591" y="11613"/>
                  </a:lnTo>
                  <a:lnTo>
                    <a:pt x="1465" y="11697"/>
                  </a:lnTo>
                  <a:lnTo>
                    <a:pt x="1465" y="11739"/>
                  </a:lnTo>
                  <a:lnTo>
                    <a:pt x="1507" y="11739"/>
                  </a:lnTo>
                  <a:lnTo>
                    <a:pt x="1507" y="11864"/>
                  </a:lnTo>
                  <a:lnTo>
                    <a:pt x="1340" y="12157"/>
                  </a:lnTo>
                  <a:lnTo>
                    <a:pt x="1256" y="12283"/>
                  </a:lnTo>
                  <a:lnTo>
                    <a:pt x="1361" y="12366"/>
                  </a:lnTo>
                  <a:lnTo>
                    <a:pt x="1633" y="12450"/>
                  </a:lnTo>
                  <a:lnTo>
                    <a:pt x="1737" y="12555"/>
                  </a:lnTo>
                  <a:lnTo>
                    <a:pt x="1842" y="12576"/>
                  </a:lnTo>
                  <a:lnTo>
                    <a:pt x="1947" y="12471"/>
                  </a:lnTo>
                  <a:lnTo>
                    <a:pt x="1947" y="12325"/>
                  </a:lnTo>
                  <a:lnTo>
                    <a:pt x="2009" y="12325"/>
                  </a:lnTo>
                  <a:lnTo>
                    <a:pt x="2302" y="12555"/>
                  </a:lnTo>
                  <a:lnTo>
                    <a:pt x="2323" y="12659"/>
                  </a:lnTo>
                  <a:lnTo>
                    <a:pt x="2177" y="12848"/>
                  </a:lnTo>
                  <a:lnTo>
                    <a:pt x="1968" y="12848"/>
                  </a:lnTo>
                  <a:lnTo>
                    <a:pt x="1675" y="12890"/>
                  </a:lnTo>
                  <a:lnTo>
                    <a:pt x="1654" y="12785"/>
                  </a:lnTo>
                  <a:lnTo>
                    <a:pt x="1507" y="12659"/>
                  </a:lnTo>
                  <a:lnTo>
                    <a:pt x="1340" y="12869"/>
                  </a:lnTo>
                  <a:lnTo>
                    <a:pt x="1235" y="12848"/>
                  </a:lnTo>
                  <a:lnTo>
                    <a:pt x="1068" y="12973"/>
                  </a:lnTo>
                  <a:lnTo>
                    <a:pt x="921" y="13015"/>
                  </a:lnTo>
                  <a:lnTo>
                    <a:pt x="921" y="13162"/>
                  </a:lnTo>
                  <a:lnTo>
                    <a:pt x="1110" y="13224"/>
                  </a:lnTo>
                  <a:lnTo>
                    <a:pt x="1068" y="13371"/>
                  </a:lnTo>
                  <a:lnTo>
                    <a:pt x="900" y="13434"/>
                  </a:lnTo>
                  <a:lnTo>
                    <a:pt x="628" y="13496"/>
                  </a:lnTo>
                  <a:lnTo>
                    <a:pt x="691" y="13538"/>
                  </a:lnTo>
                  <a:lnTo>
                    <a:pt x="733" y="13622"/>
                  </a:lnTo>
                  <a:lnTo>
                    <a:pt x="503" y="13706"/>
                  </a:lnTo>
                  <a:lnTo>
                    <a:pt x="503" y="13831"/>
                  </a:lnTo>
                  <a:lnTo>
                    <a:pt x="398" y="13852"/>
                  </a:lnTo>
                  <a:lnTo>
                    <a:pt x="126" y="13831"/>
                  </a:lnTo>
                  <a:lnTo>
                    <a:pt x="1" y="13936"/>
                  </a:lnTo>
                  <a:lnTo>
                    <a:pt x="1" y="14103"/>
                  </a:lnTo>
                  <a:lnTo>
                    <a:pt x="168" y="14333"/>
                  </a:lnTo>
                  <a:lnTo>
                    <a:pt x="273" y="14270"/>
                  </a:lnTo>
                  <a:lnTo>
                    <a:pt x="419" y="14250"/>
                  </a:lnTo>
                  <a:lnTo>
                    <a:pt x="440" y="14375"/>
                  </a:lnTo>
                  <a:lnTo>
                    <a:pt x="398" y="14522"/>
                  </a:lnTo>
                  <a:lnTo>
                    <a:pt x="461" y="14668"/>
                  </a:lnTo>
                  <a:lnTo>
                    <a:pt x="587" y="14731"/>
                  </a:lnTo>
                  <a:lnTo>
                    <a:pt x="607" y="14877"/>
                  </a:lnTo>
                  <a:lnTo>
                    <a:pt x="545" y="14940"/>
                  </a:lnTo>
                  <a:lnTo>
                    <a:pt x="419" y="15212"/>
                  </a:lnTo>
                  <a:lnTo>
                    <a:pt x="377" y="15589"/>
                  </a:lnTo>
                  <a:lnTo>
                    <a:pt x="335" y="15526"/>
                  </a:lnTo>
                  <a:lnTo>
                    <a:pt x="440" y="15693"/>
                  </a:lnTo>
                  <a:lnTo>
                    <a:pt x="545" y="15714"/>
                  </a:lnTo>
                  <a:lnTo>
                    <a:pt x="733" y="15693"/>
                  </a:lnTo>
                  <a:lnTo>
                    <a:pt x="859" y="15610"/>
                  </a:lnTo>
                  <a:lnTo>
                    <a:pt x="921" y="15526"/>
                  </a:lnTo>
                  <a:lnTo>
                    <a:pt x="984" y="15505"/>
                  </a:lnTo>
                  <a:lnTo>
                    <a:pt x="1047" y="15463"/>
                  </a:lnTo>
                  <a:lnTo>
                    <a:pt x="1110" y="15484"/>
                  </a:lnTo>
                  <a:lnTo>
                    <a:pt x="1172" y="15568"/>
                  </a:lnTo>
                  <a:lnTo>
                    <a:pt x="1361" y="15589"/>
                  </a:lnTo>
                  <a:lnTo>
                    <a:pt x="1361" y="15505"/>
                  </a:lnTo>
                  <a:lnTo>
                    <a:pt x="1319" y="15463"/>
                  </a:lnTo>
                  <a:lnTo>
                    <a:pt x="1319" y="15358"/>
                  </a:lnTo>
                  <a:lnTo>
                    <a:pt x="1444" y="15317"/>
                  </a:lnTo>
                  <a:lnTo>
                    <a:pt x="1486" y="15275"/>
                  </a:lnTo>
                  <a:lnTo>
                    <a:pt x="1549" y="15275"/>
                  </a:lnTo>
                  <a:lnTo>
                    <a:pt x="1570" y="15317"/>
                  </a:lnTo>
                  <a:lnTo>
                    <a:pt x="1695" y="15317"/>
                  </a:lnTo>
                  <a:lnTo>
                    <a:pt x="1779" y="15191"/>
                  </a:lnTo>
                  <a:lnTo>
                    <a:pt x="1758" y="15045"/>
                  </a:lnTo>
                  <a:lnTo>
                    <a:pt x="1779" y="14961"/>
                  </a:lnTo>
                  <a:lnTo>
                    <a:pt x="1863" y="14898"/>
                  </a:lnTo>
                  <a:lnTo>
                    <a:pt x="1884" y="14731"/>
                  </a:lnTo>
                  <a:lnTo>
                    <a:pt x="1947" y="14626"/>
                  </a:lnTo>
                  <a:lnTo>
                    <a:pt x="2072" y="14626"/>
                  </a:lnTo>
                  <a:lnTo>
                    <a:pt x="2177" y="14689"/>
                  </a:lnTo>
                  <a:lnTo>
                    <a:pt x="2281" y="14752"/>
                  </a:lnTo>
                  <a:lnTo>
                    <a:pt x="2281" y="14835"/>
                  </a:lnTo>
                  <a:lnTo>
                    <a:pt x="2260" y="14982"/>
                  </a:lnTo>
                  <a:lnTo>
                    <a:pt x="2281" y="15086"/>
                  </a:lnTo>
                  <a:lnTo>
                    <a:pt x="2386" y="15086"/>
                  </a:lnTo>
                  <a:lnTo>
                    <a:pt x="2428" y="15191"/>
                  </a:lnTo>
                  <a:lnTo>
                    <a:pt x="2407" y="15317"/>
                  </a:lnTo>
                  <a:lnTo>
                    <a:pt x="2428" y="15463"/>
                  </a:lnTo>
                  <a:lnTo>
                    <a:pt x="2428" y="15672"/>
                  </a:lnTo>
                  <a:lnTo>
                    <a:pt x="2532" y="15798"/>
                  </a:lnTo>
                  <a:lnTo>
                    <a:pt x="2532" y="15882"/>
                  </a:lnTo>
                  <a:lnTo>
                    <a:pt x="2637" y="15903"/>
                  </a:lnTo>
                  <a:lnTo>
                    <a:pt x="2784" y="15903"/>
                  </a:lnTo>
                  <a:lnTo>
                    <a:pt x="2888" y="15819"/>
                  </a:lnTo>
                  <a:lnTo>
                    <a:pt x="2909" y="15777"/>
                  </a:lnTo>
                  <a:lnTo>
                    <a:pt x="3076" y="15693"/>
                  </a:lnTo>
                  <a:lnTo>
                    <a:pt x="3202" y="15610"/>
                  </a:lnTo>
                  <a:lnTo>
                    <a:pt x="3223" y="15484"/>
                  </a:lnTo>
                  <a:lnTo>
                    <a:pt x="3307" y="15421"/>
                  </a:lnTo>
                  <a:lnTo>
                    <a:pt x="3558" y="15275"/>
                  </a:lnTo>
                  <a:lnTo>
                    <a:pt x="3725" y="15212"/>
                  </a:lnTo>
                  <a:lnTo>
                    <a:pt x="3746" y="15358"/>
                  </a:lnTo>
                  <a:lnTo>
                    <a:pt x="3976" y="15317"/>
                  </a:lnTo>
                  <a:lnTo>
                    <a:pt x="4039" y="15212"/>
                  </a:lnTo>
                  <a:lnTo>
                    <a:pt x="4290" y="15212"/>
                  </a:lnTo>
                  <a:lnTo>
                    <a:pt x="4311" y="15317"/>
                  </a:lnTo>
                  <a:lnTo>
                    <a:pt x="4123" y="15484"/>
                  </a:lnTo>
                  <a:lnTo>
                    <a:pt x="4248" y="15505"/>
                  </a:lnTo>
                  <a:lnTo>
                    <a:pt x="4290" y="15463"/>
                  </a:lnTo>
                  <a:lnTo>
                    <a:pt x="4374" y="15463"/>
                  </a:lnTo>
                  <a:lnTo>
                    <a:pt x="4478" y="15526"/>
                  </a:lnTo>
                  <a:lnTo>
                    <a:pt x="4520" y="15505"/>
                  </a:lnTo>
                  <a:lnTo>
                    <a:pt x="4625" y="15505"/>
                  </a:lnTo>
                  <a:lnTo>
                    <a:pt x="4688" y="15463"/>
                  </a:lnTo>
                  <a:lnTo>
                    <a:pt x="4729" y="15400"/>
                  </a:lnTo>
                  <a:lnTo>
                    <a:pt x="4813" y="15400"/>
                  </a:lnTo>
                  <a:lnTo>
                    <a:pt x="4897" y="15484"/>
                  </a:lnTo>
                  <a:lnTo>
                    <a:pt x="4981" y="15672"/>
                  </a:lnTo>
                  <a:lnTo>
                    <a:pt x="5232" y="16049"/>
                  </a:lnTo>
                  <a:lnTo>
                    <a:pt x="5357" y="16133"/>
                  </a:lnTo>
                  <a:lnTo>
                    <a:pt x="5399" y="16300"/>
                  </a:lnTo>
                  <a:lnTo>
                    <a:pt x="5462" y="16363"/>
                  </a:lnTo>
                  <a:lnTo>
                    <a:pt x="5545" y="16447"/>
                  </a:lnTo>
                  <a:lnTo>
                    <a:pt x="5776" y="16467"/>
                  </a:lnTo>
                  <a:lnTo>
                    <a:pt x="5985" y="16467"/>
                  </a:lnTo>
                  <a:lnTo>
                    <a:pt x="6089" y="16509"/>
                  </a:lnTo>
                  <a:lnTo>
                    <a:pt x="6131" y="16635"/>
                  </a:lnTo>
                  <a:lnTo>
                    <a:pt x="6361" y="16719"/>
                  </a:lnTo>
                  <a:lnTo>
                    <a:pt x="6550" y="16823"/>
                  </a:lnTo>
                  <a:lnTo>
                    <a:pt x="6654" y="17095"/>
                  </a:lnTo>
                  <a:lnTo>
                    <a:pt x="6801" y="17263"/>
                  </a:lnTo>
                  <a:lnTo>
                    <a:pt x="6989" y="17367"/>
                  </a:lnTo>
                  <a:lnTo>
                    <a:pt x="7073" y="17514"/>
                  </a:lnTo>
                  <a:lnTo>
                    <a:pt x="7073" y="17786"/>
                  </a:lnTo>
                  <a:lnTo>
                    <a:pt x="7177" y="18037"/>
                  </a:lnTo>
                  <a:lnTo>
                    <a:pt x="7324" y="18079"/>
                  </a:lnTo>
                  <a:lnTo>
                    <a:pt x="7387" y="18330"/>
                  </a:lnTo>
                  <a:lnTo>
                    <a:pt x="7429" y="18539"/>
                  </a:lnTo>
                  <a:lnTo>
                    <a:pt x="7345" y="18664"/>
                  </a:lnTo>
                  <a:lnTo>
                    <a:pt x="7324" y="18602"/>
                  </a:lnTo>
                  <a:lnTo>
                    <a:pt x="7219" y="18539"/>
                  </a:lnTo>
                  <a:lnTo>
                    <a:pt x="7073" y="18727"/>
                  </a:lnTo>
                  <a:lnTo>
                    <a:pt x="7094" y="18811"/>
                  </a:lnTo>
                  <a:lnTo>
                    <a:pt x="7115" y="18874"/>
                  </a:lnTo>
                  <a:lnTo>
                    <a:pt x="7261" y="18957"/>
                  </a:lnTo>
                  <a:lnTo>
                    <a:pt x="7240" y="19188"/>
                  </a:lnTo>
                  <a:lnTo>
                    <a:pt x="7303" y="19292"/>
                  </a:lnTo>
                  <a:lnTo>
                    <a:pt x="7261" y="19376"/>
                  </a:lnTo>
                  <a:lnTo>
                    <a:pt x="7324" y="19397"/>
                  </a:lnTo>
                  <a:lnTo>
                    <a:pt x="7408" y="19501"/>
                  </a:lnTo>
                  <a:lnTo>
                    <a:pt x="7408" y="19606"/>
                  </a:lnTo>
                  <a:lnTo>
                    <a:pt x="7449" y="19606"/>
                  </a:lnTo>
                  <a:lnTo>
                    <a:pt x="7491" y="19752"/>
                  </a:lnTo>
                  <a:lnTo>
                    <a:pt x="7617" y="19794"/>
                  </a:lnTo>
                  <a:lnTo>
                    <a:pt x="7701" y="19690"/>
                  </a:lnTo>
                  <a:lnTo>
                    <a:pt x="7826" y="19690"/>
                  </a:lnTo>
                  <a:lnTo>
                    <a:pt x="7868" y="19773"/>
                  </a:lnTo>
                  <a:lnTo>
                    <a:pt x="8014" y="19794"/>
                  </a:lnTo>
                  <a:lnTo>
                    <a:pt x="8119" y="19899"/>
                  </a:lnTo>
                  <a:lnTo>
                    <a:pt x="8182" y="19920"/>
                  </a:lnTo>
                  <a:lnTo>
                    <a:pt x="8266" y="20087"/>
                  </a:lnTo>
                  <a:lnTo>
                    <a:pt x="8370" y="20087"/>
                  </a:lnTo>
                  <a:lnTo>
                    <a:pt x="8391" y="20192"/>
                  </a:lnTo>
                  <a:lnTo>
                    <a:pt x="8433" y="20171"/>
                  </a:lnTo>
                  <a:lnTo>
                    <a:pt x="8454" y="20129"/>
                  </a:lnTo>
                  <a:lnTo>
                    <a:pt x="8600" y="20213"/>
                  </a:lnTo>
                  <a:lnTo>
                    <a:pt x="8663" y="20296"/>
                  </a:lnTo>
                  <a:lnTo>
                    <a:pt x="8768" y="20296"/>
                  </a:lnTo>
                  <a:lnTo>
                    <a:pt x="8830" y="20317"/>
                  </a:lnTo>
                  <a:lnTo>
                    <a:pt x="8893" y="20213"/>
                  </a:lnTo>
                  <a:lnTo>
                    <a:pt x="9061" y="20192"/>
                  </a:lnTo>
                  <a:lnTo>
                    <a:pt x="9270" y="20276"/>
                  </a:lnTo>
                  <a:lnTo>
                    <a:pt x="9312" y="20338"/>
                  </a:lnTo>
                  <a:lnTo>
                    <a:pt x="9437" y="20338"/>
                  </a:lnTo>
                  <a:lnTo>
                    <a:pt x="9542" y="20401"/>
                  </a:lnTo>
                  <a:lnTo>
                    <a:pt x="9709" y="20589"/>
                  </a:lnTo>
                  <a:lnTo>
                    <a:pt x="9835" y="20589"/>
                  </a:lnTo>
                  <a:lnTo>
                    <a:pt x="9960" y="20652"/>
                  </a:lnTo>
                  <a:lnTo>
                    <a:pt x="10023" y="20715"/>
                  </a:lnTo>
                  <a:lnTo>
                    <a:pt x="10128" y="20840"/>
                  </a:lnTo>
                  <a:lnTo>
                    <a:pt x="10170" y="20966"/>
                  </a:lnTo>
                  <a:lnTo>
                    <a:pt x="10232" y="20945"/>
                  </a:lnTo>
                  <a:lnTo>
                    <a:pt x="10232" y="20757"/>
                  </a:lnTo>
                  <a:lnTo>
                    <a:pt x="10316" y="20715"/>
                  </a:lnTo>
                  <a:lnTo>
                    <a:pt x="10337" y="20757"/>
                  </a:lnTo>
                  <a:lnTo>
                    <a:pt x="10462" y="20757"/>
                  </a:lnTo>
                  <a:lnTo>
                    <a:pt x="10588" y="20840"/>
                  </a:lnTo>
                  <a:lnTo>
                    <a:pt x="10588" y="21008"/>
                  </a:lnTo>
                  <a:lnTo>
                    <a:pt x="10755" y="21133"/>
                  </a:lnTo>
                  <a:lnTo>
                    <a:pt x="10923" y="21071"/>
                  </a:lnTo>
                  <a:lnTo>
                    <a:pt x="11069" y="21071"/>
                  </a:lnTo>
                  <a:lnTo>
                    <a:pt x="11048" y="21322"/>
                  </a:lnTo>
                  <a:lnTo>
                    <a:pt x="11090" y="21468"/>
                  </a:lnTo>
                  <a:lnTo>
                    <a:pt x="11195" y="21447"/>
                  </a:lnTo>
                  <a:lnTo>
                    <a:pt x="11362" y="21531"/>
                  </a:lnTo>
                  <a:lnTo>
                    <a:pt x="11425" y="21447"/>
                  </a:lnTo>
                  <a:lnTo>
                    <a:pt x="11571" y="21426"/>
                  </a:lnTo>
                  <a:lnTo>
                    <a:pt x="11676" y="21322"/>
                  </a:lnTo>
                  <a:lnTo>
                    <a:pt x="11885" y="21322"/>
                  </a:lnTo>
                  <a:lnTo>
                    <a:pt x="12011" y="21384"/>
                  </a:lnTo>
                  <a:lnTo>
                    <a:pt x="12053" y="21531"/>
                  </a:lnTo>
                  <a:lnTo>
                    <a:pt x="12220" y="21594"/>
                  </a:lnTo>
                  <a:lnTo>
                    <a:pt x="12346" y="21761"/>
                  </a:lnTo>
                  <a:lnTo>
                    <a:pt x="12429" y="21782"/>
                  </a:lnTo>
                  <a:lnTo>
                    <a:pt x="12576" y="21740"/>
                  </a:lnTo>
                  <a:lnTo>
                    <a:pt x="12639" y="21761"/>
                  </a:lnTo>
                  <a:lnTo>
                    <a:pt x="12785" y="21698"/>
                  </a:lnTo>
                  <a:lnTo>
                    <a:pt x="12931" y="21698"/>
                  </a:lnTo>
                  <a:lnTo>
                    <a:pt x="13015" y="21594"/>
                  </a:lnTo>
                  <a:lnTo>
                    <a:pt x="13162" y="21594"/>
                  </a:lnTo>
                  <a:lnTo>
                    <a:pt x="13203" y="21698"/>
                  </a:lnTo>
                  <a:lnTo>
                    <a:pt x="13245" y="21866"/>
                  </a:lnTo>
                  <a:lnTo>
                    <a:pt x="13350" y="21949"/>
                  </a:lnTo>
                  <a:lnTo>
                    <a:pt x="13475" y="21887"/>
                  </a:lnTo>
                  <a:lnTo>
                    <a:pt x="13601" y="21636"/>
                  </a:lnTo>
                  <a:lnTo>
                    <a:pt x="13873" y="21468"/>
                  </a:lnTo>
                  <a:lnTo>
                    <a:pt x="14040" y="21447"/>
                  </a:lnTo>
                  <a:lnTo>
                    <a:pt x="14124" y="21552"/>
                  </a:lnTo>
                  <a:lnTo>
                    <a:pt x="14396" y="21573"/>
                  </a:lnTo>
                  <a:lnTo>
                    <a:pt x="14501" y="21636"/>
                  </a:lnTo>
                  <a:lnTo>
                    <a:pt x="14647" y="21552"/>
                  </a:lnTo>
                  <a:lnTo>
                    <a:pt x="14815" y="21573"/>
                  </a:lnTo>
                  <a:lnTo>
                    <a:pt x="14877" y="21677"/>
                  </a:lnTo>
                  <a:lnTo>
                    <a:pt x="14982" y="21677"/>
                  </a:lnTo>
                  <a:lnTo>
                    <a:pt x="15191" y="21636"/>
                  </a:lnTo>
                  <a:lnTo>
                    <a:pt x="15296" y="21636"/>
                  </a:lnTo>
                  <a:lnTo>
                    <a:pt x="15359" y="21468"/>
                  </a:lnTo>
                  <a:lnTo>
                    <a:pt x="15442" y="21426"/>
                  </a:lnTo>
                  <a:lnTo>
                    <a:pt x="15547" y="21447"/>
                  </a:lnTo>
                  <a:lnTo>
                    <a:pt x="15547" y="21364"/>
                  </a:lnTo>
                  <a:lnTo>
                    <a:pt x="15631" y="21343"/>
                  </a:lnTo>
                  <a:lnTo>
                    <a:pt x="15693" y="21217"/>
                  </a:lnTo>
                  <a:lnTo>
                    <a:pt x="15798" y="21112"/>
                  </a:lnTo>
                  <a:lnTo>
                    <a:pt x="15903" y="21071"/>
                  </a:lnTo>
                  <a:lnTo>
                    <a:pt x="16133" y="21029"/>
                  </a:lnTo>
                  <a:lnTo>
                    <a:pt x="16237" y="20861"/>
                  </a:lnTo>
                  <a:lnTo>
                    <a:pt x="16237" y="20736"/>
                  </a:lnTo>
                  <a:lnTo>
                    <a:pt x="16321" y="20736"/>
                  </a:lnTo>
                  <a:lnTo>
                    <a:pt x="16447" y="20631"/>
                  </a:lnTo>
                  <a:lnTo>
                    <a:pt x="16551" y="20799"/>
                  </a:lnTo>
                  <a:lnTo>
                    <a:pt x="16719" y="20736"/>
                  </a:lnTo>
                  <a:lnTo>
                    <a:pt x="16928" y="20820"/>
                  </a:lnTo>
                  <a:lnTo>
                    <a:pt x="17012" y="20757"/>
                  </a:lnTo>
                  <a:lnTo>
                    <a:pt x="16970" y="20652"/>
                  </a:lnTo>
                  <a:lnTo>
                    <a:pt x="17242" y="20506"/>
                  </a:lnTo>
                  <a:lnTo>
                    <a:pt x="17325" y="20527"/>
                  </a:lnTo>
                  <a:lnTo>
                    <a:pt x="17367" y="20610"/>
                  </a:lnTo>
                  <a:lnTo>
                    <a:pt x="17451" y="20610"/>
                  </a:lnTo>
                  <a:lnTo>
                    <a:pt x="17472" y="20652"/>
                  </a:lnTo>
                  <a:lnTo>
                    <a:pt x="17388" y="20820"/>
                  </a:lnTo>
                  <a:lnTo>
                    <a:pt x="17451" y="20903"/>
                  </a:lnTo>
                  <a:lnTo>
                    <a:pt x="17535" y="20903"/>
                  </a:lnTo>
                  <a:lnTo>
                    <a:pt x="17597" y="20861"/>
                  </a:lnTo>
                  <a:lnTo>
                    <a:pt x="17639" y="20945"/>
                  </a:lnTo>
                  <a:lnTo>
                    <a:pt x="17702" y="21050"/>
                  </a:lnTo>
                  <a:lnTo>
                    <a:pt x="17702" y="21133"/>
                  </a:lnTo>
                  <a:lnTo>
                    <a:pt x="17597" y="21238"/>
                  </a:lnTo>
                  <a:lnTo>
                    <a:pt x="17639" y="21343"/>
                  </a:lnTo>
                  <a:lnTo>
                    <a:pt x="17765" y="21364"/>
                  </a:lnTo>
                  <a:lnTo>
                    <a:pt x="17849" y="21322"/>
                  </a:lnTo>
                  <a:lnTo>
                    <a:pt x="17953" y="21364"/>
                  </a:lnTo>
                  <a:lnTo>
                    <a:pt x="18016" y="21468"/>
                  </a:lnTo>
                  <a:lnTo>
                    <a:pt x="18121" y="21426"/>
                  </a:lnTo>
                  <a:lnTo>
                    <a:pt x="18246" y="21468"/>
                  </a:lnTo>
                  <a:lnTo>
                    <a:pt x="18330" y="21426"/>
                  </a:lnTo>
                  <a:lnTo>
                    <a:pt x="18497" y="21426"/>
                  </a:lnTo>
                  <a:lnTo>
                    <a:pt x="18539" y="21573"/>
                  </a:lnTo>
                  <a:lnTo>
                    <a:pt x="18685" y="21677"/>
                  </a:lnTo>
                  <a:lnTo>
                    <a:pt x="18706" y="21845"/>
                  </a:lnTo>
                  <a:lnTo>
                    <a:pt x="18811" y="21845"/>
                  </a:lnTo>
                  <a:lnTo>
                    <a:pt x="18916" y="21970"/>
                  </a:lnTo>
                  <a:lnTo>
                    <a:pt x="18916" y="22117"/>
                  </a:lnTo>
                  <a:lnTo>
                    <a:pt x="18999" y="22326"/>
                  </a:lnTo>
                  <a:lnTo>
                    <a:pt x="19020" y="22493"/>
                  </a:lnTo>
                  <a:lnTo>
                    <a:pt x="18999" y="22745"/>
                  </a:lnTo>
                  <a:lnTo>
                    <a:pt x="18999" y="22849"/>
                  </a:lnTo>
                  <a:lnTo>
                    <a:pt x="18957" y="22933"/>
                  </a:lnTo>
                  <a:lnTo>
                    <a:pt x="18853" y="22996"/>
                  </a:lnTo>
                  <a:lnTo>
                    <a:pt x="18832" y="23100"/>
                  </a:lnTo>
                  <a:lnTo>
                    <a:pt x="18769" y="23121"/>
                  </a:lnTo>
                  <a:lnTo>
                    <a:pt x="18748" y="23205"/>
                  </a:lnTo>
                  <a:lnTo>
                    <a:pt x="18811" y="23309"/>
                  </a:lnTo>
                  <a:lnTo>
                    <a:pt x="18748" y="23351"/>
                  </a:lnTo>
                  <a:lnTo>
                    <a:pt x="18685" y="23330"/>
                  </a:lnTo>
                  <a:lnTo>
                    <a:pt x="18602" y="23435"/>
                  </a:lnTo>
                  <a:lnTo>
                    <a:pt x="18539" y="23519"/>
                  </a:lnTo>
                  <a:lnTo>
                    <a:pt x="18602" y="23581"/>
                  </a:lnTo>
                  <a:lnTo>
                    <a:pt x="18539" y="23665"/>
                  </a:lnTo>
                  <a:lnTo>
                    <a:pt x="18539" y="23770"/>
                  </a:lnTo>
                  <a:lnTo>
                    <a:pt x="18644" y="23833"/>
                  </a:lnTo>
                  <a:lnTo>
                    <a:pt x="18706" y="23895"/>
                  </a:lnTo>
                  <a:lnTo>
                    <a:pt x="18769" y="23958"/>
                  </a:lnTo>
                  <a:lnTo>
                    <a:pt x="18748" y="24105"/>
                  </a:lnTo>
                  <a:lnTo>
                    <a:pt x="18811" y="24251"/>
                  </a:lnTo>
                  <a:lnTo>
                    <a:pt x="18937" y="24146"/>
                  </a:lnTo>
                  <a:lnTo>
                    <a:pt x="19209" y="24084"/>
                  </a:lnTo>
                  <a:lnTo>
                    <a:pt x="19229" y="24167"/>
                  </a:lnTo>
                  <a:lnTo>
                    <a:pt x="19209" y="24251"/>
                  </a:lnTo>
                  <a:lnTo>
                    <a:pt x="19271" y="24293"/>
                  </a:lnTo>
                  <a:lnTo>
                    <a:pt x="19418" y="24272"/>
                  </a:lnTo>
                  <a:lnTo>
                    <a:pt x="19439" y="24377"/>
                  </a:lnTo>
                  <a:lnTo>
                    <a:pt x="19418" y="24481"/>
                  </a:lnTo>
                  <a:lnTo>
                    <a:pt x="19481" y="24565"/>
                  </a:lnTo>
                  <a:lnTo>
                    <a:pt x="19627" y="24586"/>
                  </a:lnTo>
                  <a:lnTo>
                    <a:pt x="19585" y="24628"/>
                  </a:lnTo>
                  <a:lnTo>
                    <a:pt x="19648" y="24711"/>
                  </a:lnTo>
                  <a:lnTo>
                    <a:pt x="19669" y="24670"/>
                  </a:lnTo>
                  <a:lnTo>
                    <a:pt x="19815" y="24670"/>
                  </a:lnTo>
                  <a:lnTo>
                    <a:pt x="19941" y="24732"/>
                  </a:lnTo>
                  <a:lnTo>
                    <a:pt x="19941" y="24816"/>
                  </a:lnTo>
                  <a:lnTo>
                    <a:pt x="19878" y="24921"/>
                  </a:lnTo>
                  <a:lnTo>
                    <a:pt x="19899" y="25004"/>
                  </a:lnTo>
                  <a:lnTo>
                    <a:pt x="19753" y="25193"/>
                  </a:lnTo>
                  <a:lnTo>
                    <a:pt x="19648" y="25297"/>
                  </a:lnTo>
                  <a:lnTo>
                    <a:pt x="19669" y="25360"/>
                  </a:lnTo>
                  <a:lnTo>
                    <a:pt x="19753" y="25339"/>
                  </a:lnTo>
                  <a:lnTo>
                    <a:pt x="19941" y="25339"/>
                  </a:lnTo>
                  <a:lnTo>
                    <a:pt x="19983" y="25402"/>
                  </a:lnTo>
                  <a:lnTo>
                    <a:pt x="20066" y="25318"/>
                  </a:lnTo>
                  <a:lnTo>
                    <a:pt x="20150" y="25423"/>
                  </a:lnTo>
                  <a:lnTo>
                    <a:pt x="20108" y="25548"/>
                  </a:lnTo>
                  <a:lnTo>
                    <a:pt x="20150" y="25674"/>
                  </a:lnTo>
                  <a:lnTo>
                    <a:pt x="20276" y="25737"/>
                  </a:lnTo>
                  <a:lnTo>
                    <a:pt x="20338" y="25653"/>
                  </a:lnTo>
                  <a:lnTo>
                    <a:pt x="20485" y="25653"/>
                  </a:lnTo>
                  <a:lnTo>
                    <a:pt x="20736" y="25548"/>
                  </a:lnTo>
                  <a:lnTo>
                    <a:pt x="20841" y="25569"/>
                  </a:lnTo>
                  <a:lnTo>
                    <a:pt x="20841" y="25716"/>
                  </a:lnTo>
                  <a:lnTo>
                    <a:pt x="20799" y="25737"/>
                  </a:lnTo>
                  <a:lnTo>
                    <a:pt x="20862" y="25778"/>
                  </a:lnTo>
                  <a:lnTo>
                    <a:pt x="20924" y="25883"/>
                  </a:lnTo>
                  <a:lnTo>
                    <a:pt x="21050" y="25841"/>
                  </a:lnTo>
                  <a:lnTo>
                    <a:pt x="21154" y="25862"/>
                  </a:lnTo>
                  <a:lnTo>
                    <a:pt x="21134" y="25716"/>
                  </a:lnTo>
                  <a:lnTo>
                    <a:pt x="21134" y="25569"/>
                  </a:lnTo>
                  <a:lnTo>
                    <a:pt x="21092" y="25465"/>
                  </a:lnTo>
                  <a:lnTo>
                    <a:pt x="21092" y="25255"/>
                  </a:lnTo>
                  <a:lnTo>
                    <a:pt x="21154" y="25214"/>
                  </a:lnTo>
                  <a:lnTo>
                    <a:pt x="21154" y="25130"/>
                  </a:lnTo>
                  <a:lnTo>
                    <a:pt x="21364" y="25130"/>
                  </a:lnTo>
                  <a:lnTo>
                    <a:pt x="21426" y="25109"/>
                  </a:lnTo>
                  <a:lnTo>
                    <a:pt x="21468" y="25088"/>
                  </a:lnTo>
                  <a:lnTo>
                    <a:pt x="21510" y="25025"/>
                  </a:lnTo>
                  <a:lnTo>
                    <a:pt x="21552" y="24983"/>
                  </a:lnTo>
                  <a:lnTo>
                    <a:pt x="21678" y="24921"/>
                  </a:lnTo>
                  <a:lnTo>
                    <a:pt x="21761" y="24942"/>
                  </a:lnTo>
                  <a:lnTo>
                    <a:pt x="21740" y="25025"/>
                  </a:lnTo>
                  <a:lnTo>
                    <a:pt x="21782" y="25046"/>
                  </a:lnTo>
                  <a:lnTo>
                    <a:pt x="21866" y="25046"/>
                  </a:lnTo>
                  <a:lnTo>
                    <a:pt x="21887" y="24942"/>
                  </a:lnTo>
                  <a:lnTo>
                    <a:pt x="21970" y="24900"/>
                  </a:lnTo>
                  <a:lnTo>
                    <a:pt x="22096" y="25004"/>
                  </a:lnTo>
                  <a:lnTo>
                    <a:pt x="22159" y="24921"/>
                  </a:lnTo>
                  <a:lnTo>
                    <a:pt x="22242" y="24921"/>
                  </a:lnTo>
                  <a:lnTo>
                    <a:pt x="22263" y="25004"/>
                  </a:lnTo>
                  <a:lnTo>
                    <a:pt x="22389" y="24942"/>
                  </a:lnTo>
                  <a:lnTo>
                    <a:pt x="22389" y="24879"/>
                  </a:lnTo>
                  <a:lnTo>
                    <a:pt x="22556" y="24816"/>
                  </a:lnTo>
                  <a:lnTo>
                    <a:pt x="22661" y="24900"/>
                  </a:lnTo>
                  <a:lnTo>
                    <a:pt x="22870" y="24816"/>
                  </a:lnTo>
                  <a:lnTo>
                    <a:pt x="22828" y="24628"/>
                  </a:lnTo>
                  <a:lnTo>
                    <a:pt x="22954" y="24586"/>
                  </a:lnTo>
                  <a:lnTo>
                    <a:pt x="23100" y="24586"/>
                  </a:lnTo>
                  <a:lnTo>
                    <a:pt x="23184" y="24502"/>
                  </a:lnTo>
                  <a:lnTo>
                    <a:pt x="23310" y="24586"/>
                  </a:lnTo>
                  <a:lnTo>
                    <a:pt x="23310" y="24670"/>
                  </a:lnTo>
                  <a:lnTo>
                    <a:pt x="23435" y="24690"/>
                  </a:lnTo>
                  <a:lnTo>
                    <a:pt x="23477" y="24774"/>
                  </a:lnTo>
                  <a:lnTo>
                    <a:pt x="23749" y="24774"/>
                  </a:lnTo>
                  <a:lnTo>
                    <a:pt x="23812" y="24816"/>
                  </a:lnTo>
                  <a:lnTo>
                    <a:pt x="23958" y="24774"/>
                  </a:lnTo>
                  <a:lnTo>
                    <a:pt x="24042" y="24837"/>
                  </a:lnTo>
                  <a:lnTo>
                    <a:pt x="24042" y="24942"/>
                  </a:lnTo>
                  <a:lnTo>
                    <a:pt x="23937" y="24983"/>
                  </a:lnTo>
                  <a:lnTo>
                    <a:pt x="23875" y="25193"/>
                  </a:lnTo>
                  <a:lnTo>
                    <a:pt x="23958" y="25214"/>
                  </a:lnTo>
                  <a:lnTo>
                    <a:pt x="23979" y="25318"/>
                  </a:lnTo>
                  <a:lnTo>
                    <a:pt x="24230" y="25402"/>
                  </a:lnTo>
                  <a:lnTo>
                    <a:pt x="24251" y="25506"/>
                  </a:lnTo>
                  <a:lnTo>
                    <a:pt x="24377" y="25527"/>
                  </a:lnTo>
                  <a:lnTo>
                    <a:pt x="24481" y="25611"/>
                  </a:lnTo>
                  <a:lnTo>
                    <a:pt x="24586" y="25548"/>
                  </a:lnTo>
                  <a:lnTo>
                    <a:pt x="24649" y="25611"/>
                  </a:lnTo>
                  <a:lnTo>
                    <a:pt x="24711" y="25569"/>
                  </a:lnTo>
                  <a:lnTo>
                    <a:pt x="24816" y="25632"/>
                  </a:lnTo>
                  <a:lnTo>
                    <a:pt x="24858" y="25632"/>
                  </a:lnTo>
                  <a:lnTo>
                    <a:pt x="24900" y="25611"/>
                  </a:lnTo>
                  <a:lnTo>
                    <a:pt x="24963" y="25653"/>
                  </a:lnTo>
                  <a:lnTo>
                    <a:pt x="25046" y="25611"/>
                  </a:lnTo>
                  <a:lnTo>
                    <a:pt x="25046" y="25548"/>
                  </a:lnTo>
                  <a:lnTo>
                    <a:pt x="25088" y="25423"/>
                  </a:lnTo>
                  <a:lnTo>
                    <a:pt x="25130" y="25527"/>
                  </a:lnTo>
                  <a:lnTo>
                    <a:pt x="25235" y="25653"/>
                  </a:lnTo>
                  <a:lnTo>
                    <a:pt x="25297" y="25632"/>
                  </a:lnTo>
                  <a:lnTo>
                    <a:pt x="25444" y="25737"/>
                  </a:lnTo>
                  <a:lnTo>
                    <a:pt x="25569" y="25737"/>
                  </a:lnTo>
                  <a:lnTo>
                    <a:pt x="25632" y="25632"/>
                  </a:lnTo>
                  <a:lnTo>
                    <a:pt x="25716" y="25716"/>
                  </a:lnTo>
                  <a:lnTo>
                    <a:pt x="25820" y="25674"/>
                  </a:lnTo>
                  <a:lnTo>
                    <a:pt x="25862" y="25716"/>
                  </a:lnTo>
                  <a:lnTo>
                    <a:pt x="25862" y="25737"/>
                  </a:lnTo>
                  <a:lnTo>
                    <a:pt x="25800" y="25758"/>
                  </a:lnTo>
                  <a:lnTo>
                    <a:pt x="25758" y="25862"/>
                  </a:lnTo>
                  <a:lnTo>
                    <a:pt x="25695" y="25967"/>
                  </a:lnTo>
                  <a:lnTo>
                    <a:pt x="25695" y="26030"/>
                  </a:lnTo>
                  <a:lnTo>
                    <a:pt x="25820" y="26197"/>
                  </a:lnTo>
                  <a:lnTo>
                    <a:pt x="25904" y="26260"/>
                  </a:lnTo>
                  <a:lnTo>
                    <a:pt x="25904" y="26302"/>
                  </a:lnTo>
                  <a:lnTo>
                    <a:pt x="25925" y="26448"/>
                  </a:lnTo>
                  <a:lnTo>
                    <a:pt x="25946" y="26406"/>
                  </a:lnTo>
                  <a:lnTo>
                    <a:pt x="26009" y="26343"/>
                  </a:lnTo>
                  <a:lnTo>
                    <a:pt x="26092" y="26364"/>
                  </a:lnTo>
                  <a:lnTo>
                    <a:pt x="26134" y="26385"/>
                  </a:lnTo>
                  <a:lnTo>
                    <a:pt x="26176" y="26385"/>
                  </a:lnTo>
                  <a:lnTo>
                    <a:pt x="26281" y="26281"/>
                  </a:lnTo>
                  <a:lnTo>
                    <a:pt x="26260" y="26239"/>
                  </a:lnTo>
                  <a:lnTo>
                    <a:pt x="26218" y="26197"/>
                  </a:lnTo>
                  <a:lnTo>
                    <a:pt x="26218" y="26176"/>
                  </a:lnTo>
                  <a:lnTo>
                    <a:pt x="26155" y="26071"/>
                  </a:lnTo>
                  <a:lnTo>
                    <a:pt x="26072" y="26071"/>
                  </a:lnTo>
                  <a:lnTo>
                    <a:pt x="26030" y="25967"/>
                  </a:lnTo>
                  <a:lnTo>
                    <a:pt x="26051" y="25925"/>
                  </a:lnTo>
                  <a:lnTo>
                    <a:pt x="26155" y="25841"/>
                  </a:lnTo>
                  <a:lnTo>
                    <a:pt x="26155" y="25758"/>
                  </a:lnTo>
                  <a:lnTo>
                    <a:pt x="26155" y="25716"/>
                  </a:lnTo>
                  <a:lnTo>
                    <a:pt x="26176" y="25716"/>
                  </a:lnTo>
                  <a:lnTo>
                    <a:pt x="26218" y="25653"/>
                  </a:lnTo>
                  <a:lnTo>
                    <a:pt x="26239" y="25716"/>
                  </a:lnTo>
                  <a:lnTo>
                    <a:pt x="26260" y="25737"/>
                  </a:lnTo>
                  <a:lnTo>
                    <a:pt x="26281" y="25737"/>
                  </a:lnTo>
                  <a:lnTo>
                    <a:pt x="26260" y="25758"/>
                  </a:lnTo>
                  <a:lnTo>
                    <a:pt x="26260" y="25778"/>
                  </a:lnTo>
                  <a:lnTo>
                    <a:pt x="26323" y="25778"/>
                  </a:lnTo>
                  <a:lnTo>
                    <a:pt x="26281" y="25820"/>
                  </a:lnTo>
                  <a:lnTo>
                    <a:pt x="26344" y="25841"/>
                  </a:lnTo>
                  <a:lnTo>
                    <a:pt x="26385" y="25758"/>
                  </a:lnTo>
                  <a:lnTo>
                    <a:pt x="26490" y="25737"/>
                  </a:lnTo>
                  <a:lnTo>
                    <a:pt x="26553" y="25653"/>
                  </a:lnTo>
                  <a:lnTo>
                    <a:pt x="26616" y="25716"/>
                  </a:lnTo>
                  <a:lnTo>
                    <a:pt x="26741" y="25653"/>
                  </a:lnTo>
                  <a:lnTo>
                    <a:pt x="26867" y="25611"/>
                  </a:lnTo>
                  <a:lnTo>
                    <a:pt x="26804" y="25527"/>
                  </a:lnTo>
                  <a:lnTo>
                    <a:pt x="26908" y="25527"/>
                  </a:lnTo>
                  <a:lnTo>
                    <a:pt x="27013" y="25465"/>
                  </a:lnTo>
                  <a:lnTo>
                    <a:pt x="27139" y="25527"/>
                  </a:lnTo>
                  <a:lnTo>
                    <a:pt x="27201" y="25506"/>
                  </a:lnTo>
                  <a:lnTo>
                    <a:pt x="27327" y="25444"/>
                  </a:lnTo>
                  <a:lnTo>
                    <a:pt x="27432" y="25339"/>
                  </a:lnTo>
                  <a:lnTo>
                    <a:pt x="27515" y="25234"/>
                  </a:lnTo>
                  <a:lnTo>
                    <a:pt x="27536" y="25193"/>
                  </a:lnTo>
                  <a:lnTo>
                    <a:pt x="27578" y="25214"/>
                  </a:lnTo>
                  <a:lnTo>
                    <a:pt x="27620" y="25255"/>
                  </a:lnTo>
                  <a:lnTo>
                    <a:pt x="27662" y="25214"/>
                  </a:lnTo>
                  <a:lnTo>
                    <a:pt x="27724" y="25130"/>
                  </a:lnTo>
                  <a:lnTo>
                    <a:pt x="27808" y="25088"/>
                  </a:lnTo>
                  <a:lnTo>
                    <a:pt x="27787" y="24942"/>
                  </a:lnTo>
                  <a:lnTo>
                    <a:pt x="27745" y="24837"/>
                  </a:lnTo>
                  <a:lnTo>
                    <a:pt x="27787" y="24774"/>
                  </a:lnTo>
                  <a:lnTo>
                    <a:pt x="27745" y="24690"/>
                  </a:lnTo>
                  <a:lnTo>
                    <a:pt x="27808" y="24732"/>
                  </a:lnTo>
                  <a:lnTo>
                    <a:pt x="27934" y="24816"/>
                  </a:lnTo>
                  <a:lnTo>
                    <a:pt x="27955" y="24900"/>
                  </a:lnTo>
                  <a:lnTo>
                    <a:pt x="28059" y="25004"/>
                  </a:lnTo>
                  <a:lnTo>
                    <a:pt x="28143" y="24983"/>
                  </a:lnTo>
                  <a:lnTo>
                    <a:pt x="28143" y="24983"/>
                  </a:lnTo>
                  <a:lnTo>
                    <a:pt x="28101" y="25046"/>
                  </a:lnTo>
                  <a:lnTo>
                    <a:pt x="28017" y="25109"/>
                  </a:lnTo>
                  <a:lnTo>
                    <a:pt x="28038" y="25151"/>
                  </a:lnTo>
                  <a:lnTo>
                    <a:pt x="28248" y="25046"/>
                  </a:lnTo>
                  <a:lnTo>
                    <a:pt x="28248" y="24921"/>
                  </a:lnTo>
                  <a:lnTo>
                    <a:pt x="28352" y="24900"/>
                  </a:lnTo>
                  <a:lnTo>
                    <a:pt x="28415" y="24837"/>
                  </a:lnTo>
                  <a:lnTo>
                    <a:pt x="28520" y="24900"/>
                  </a:lnTo>
                  <a:lnTo>
                    <a:pt x="28582" y="24879"/>
                  </a:lnTo>
                  <a:lnTo>
                    <a:pt x="28624" y="24795"/>
                  </a:lnTo>
                  <a:lnTo>
                    <a:pt x="28687" y="24795"/>
                  </a:lnTo>
                  <a:lnTo>
                    <a:pt x="28708" y="24711"/>
                  </a:lnTo>
                  <a:lnTo>
                    <a:pt x="28771" y="24795"/>
                  </a:lnTo>
                  <a:lnTo>
                    <a:pt x="28854" y="24900"/>
                  </a:lnTo>
                  <a:lnTo>
                    <a:pt x="28896" y="24837"/>
                  </a:lnTo>
                  <a:lnTo>
                    <a:pt x="28938" y="24732"/>
                  </a:lnTo>
                  <a:lnTo>
                    <a:pt x="28980" y="24732"/>
                  </a:lnTo>
                  <a:lnTo>
                    <a:pt x="29001" y="24774"/>
                  </a:lnTo>
                  <a:lnTo>
                    <a:pt x="29085" y="24774"/>
                  </a:lnTo>
                  <a:lnTo>
                    <a:pt x="29105" y="24711"/>
                  </a:lnTo>
                  <a:lnTo>
                    <a:pt x="29231" y="24711"/>
                  </a:lnTo>
                  <a:lnTo>
                    <a:pt x="29294" y="24628"/>
                  </a:lnTo>
                  <a:lnTo>
                    <a:pt x="29357" y="24586"/>
                  </a:lnTo>
                  <a:lnTo>
                    <a:pt x="29377" y="24670"/>
                  </a:lnTo>
                  <a:lnTo>
                    <a:pt x="29398" y="24607"/>
                  </a:lnTo>
                  <a:lnTo>
                    <a:pt x="29482" y="24607"/>
                  </a:lnTo>
                  <a:lnTo>
                    <a:pt x="29566" y="24586"/>
                  </a:lnTo>
                  <a:lnTo>
                    <a:pt x="29524" y="24502"/>
                  </a:lnTo>
                  <a:lnTo>
                    <a:pt x="29587" y="24418"/>
                  </a:lnTo>
                  <a:lnTo>
                    <a:pt x="29608" y="24293"/>
                  </a:lnTo>
                  <a:lnTo>
                    <a:pt x="29566" y="24188"/>
                  </a:lnTo>
                  <a:lnTo>
                    <a:pt x="29566" y="24188"/>
                  </a:lnTo>
                  <a:lnTo>
                    <a:pt x="29608" y="24209"/>
                  </a:lnTo>
                  <a:lnTo>
                    <a:pt x="29670" y="24146"/>
                  </a:lnTo>
                  <a:lnTo>
                    <a:pt x="29796" y="24105"/>
                  </a:lnTo>
                  <a:lnTo>
                    <a:pt x="29817" y="24167"/>
                  </a:lnTo>
                  <a:lnTo>
                    <a:pt x="29921" y="24167"/>
                  </a:lnTo>
                  <a:lnTo>
                    <a:pt x="29942" y="24042"/>
                  </a:lnTo>
                  <a:lnTo>
                    <a:pt x="30005" y="24042"/>
                  </a:lnTo>
                  <a:lnTo>
                    <a:pt x="30026" y="23958"/>
                  </a:lnTo>
                  <a:lnTo>
                    <a:pt x="30089" y="23958"/>
                  </a:lnTo>
                  <a:lnTo>
                    <a:pt x="30089" y="23979"/>
                  </a:lnTo>
                  <a:lnTo>
                    <a:pt x="30110" y="23979"/>
                  </a:lnTo>
                  <a:lnTo>
                    <a:pt x="30193" y="23874"/>
                  </a:lnTo>
                  <a:lnTo>
                    <a:pt x="30256" y="23958"/>
                  </a:lnTo>
                  <a:lnTo>
                    <a:pt x="30256" y="23833"/>
                  </a:lnTo>
                  <a:lnTo>
                    <a:pt x="30340" y="23833"/>
                  </a:lnTo>
                  <a:lnTo>
                    <a:pt x="30361" y="23728"/>
                  </a:lnTo>
                  <a:lnTo>
                    <a:pt x="30277" y="23686"/>
                  </a:lnTo>
                  <a:lnTo>
                    <a:pt x="30193" y="23749"/>
                  </a:lnTo>
                  <a:lnTo>
                    <a:pt x="30047" y="23623"/>
                  </a:lnTo>
                  <a:lnTo>
                    <a:pt x="30235" y="23623"/>
                  </a:lnTo>
                  <a:lnTo>
                    <a:pt x="30340" y="23477"/>
                  </a:lnTo>
                  <a:lnTo>
                    <a:pt x="30361" y="23540"/>
                  </a:lnTo>
                  <a:lnTo>
                    <a:pt x="30445" y="23477"/>
                  </a:lnTo>
                  <a:lnTo>
                    <a:pt x="30612" y="23581"/>
                  </a:lnTo>
                  <a:lnTo>
                    <a:pt x="30633" y="23456"/>
                  </a:lnTo>
                  <a:lnTo>
                    <a:pt x="30549" y="23435"/>
                  </a:lnTo>
                  <a:lnTo>
                    <a:pt x="30507" y="23372"/>
                  </a:lnTo>
                  <a:lnTo>
                    <a:pt x="30528" y="23309"/>
                  </a:lnTo>
                  <a:lnTo>
                    <a:pt x="30633" y="23372"/>
                  </a:lnTo>
                  <a:lnTo>
                    <a:pt x="30717" y="23309"/>
                  </a:lnTo>
                  <a:lnTo>
                    <a:pt x="30675" y="23268"/>
                  </a:lnTo>
                  <a:lnTo>
                    <a:pt x="30612" y="23268"/>
                  </a:lnTo>
                  <a:lnTo>
                    <a:pt x="30612" y="23163"/>
                  </a:lnTo>
                  <a:lnTo>
                    <a:pt x="30528" y="23121"/>
                  </a:lnTo>
                  <a:lnTo>
                    <a:pt x="30612" y="23100"/>
                  </a:lnTo>
                  <a:lnTo>
                    <a:pt x="30654" y="23142"/>
                  </a:lnTo>
                  <a:lnTo>
                    <a:pt x="30717" y="23142"/>
                  </a:lnTo>
                  <a:lnTo>
                    <a:pt x="30758" y="23205"/>
                  </a:lnTo>
                  <a:lnTo>
                    <a:pt x="30758" y="23121"/>
                  </a:lnTo>
                  <a:lnTo>
                    <a:pt x="30654" y="23037"/>
                  </a:lnTo>
                  <a:lnTo>
                    <a:pt x="30654" y="22933"/>
                  </a:lnTo>
                  <a:lnTo>
                    <a:pt x="30737" y="22933"/>
                  </a:lnTo>
                  <a:lnTo>
                    <a:pt x="30758" y="22891"/>
                  </a:lnTo>
                  <a:lnTo>
                    <a:pt x="30863" y="22954"/>
                  </a:lnTo>
                  <a:lnTo>
                    <a:pt x="30863" y="23037"/>
                  </a:lnTo>
                  <a:lnTo>
                    <a:pt x="30926" y="23037"/>
                  </a:lnTo>
                  <a:lnTo>
                    <a:pt x="30968" y="23121"/>
                  </a:lnTo>
                  <a:lnTo>
                    <a:pt x="30989" y="22996"/>
                  </a:lnTo>
                  <a:lnTo>
                    <a:pt x="30947" y="22912"/>
                  </a:lnTo>
                  <a:lnTo>
                    <a:pt x="30884" y="22912"/>
                  </a:lnTo>
                  <a:lnTo>
                    <a:pt x="30863" y="22828"/>
                  </a:lnTo>
                  <a:lnTo>
                    <a:pt x="30947" y="22828"/>
                  </a:lnTo>
                  <a:lnTo>
                    <a:pt x="30947" y="22745"/>
                  </a:lnTo>
                  <a:lnTo>
                    <a:pt x="30863" y="22724"/>
                  </a:lnTo>
                  <a:lnTo>
                    <a:pt x="30989" y="22598"/>
                  </a:lnTo>
                  <a:lnTo>
                    <a:pt x="30926" y="22535"/>
                  </a:lnTo>
                  <a:lnTo>
                    <a:pt x="30842" y="22535"/>
                  </a:lnTo>
                  <a:lnTo>
                    <a:pt x="30779" y="22598"/>
                  </a:lnTo>
                  <a:lnTo>
                    <a:pt x="30800" y="22493"/>
                  </a:lnTo>
                  <a:lnTo>
                    <a:pt x="30947" y="22410"/>
                  </a:lnTo>
                  <a:lnTo>
                    <a:pt x="31135" y="22326"/>
                  </a:lnTo>
                  <a:lnTo>
                    <a:pt x="31072" y="22263"/>
                  </a:lnTo>
                  <a:lnTo>
                    <a:pt x="30989" y="22326"/>
                  </a:lnTo>
                  <a:lnTo>
                    <a:pt x="30863" y="22201"/>
                  </a:lnTo>
                  <a:lnTo>
                    <a:pt x="30968" y="22201"/>
                  </a:lnTo>
                  <a:lnTo>
                    <a:pt x="30884" y="22096"/>
                  </a:lnTo>
                  <a:lnTo>
                    <a:pt x="30800" y="22096"/>
                  </a:lnTo>
                  <a:lnTo>
                    <a:pt x="30863" y="22054"/>
                  </a:lnTo>
                  <a:lnTo>
                    <a:pt x="30800" y="21991"/>
                  </a:lnTo>
                  <a:lnTo>
                    <a:pt x="30884" y="21991"/>
                  </a:lnTo>
                  <a:lnTo>
                    <a:pt x="30926" y="21908"/>
                  </a:lnTo>
                  <a:lnTo>
                    <a:pt x="31030" y="21908"/>
                  </a:lnTo>
                  <a:lnTo>
                    <a:pt x="30989" y="22012"/>
                  </a:lnTo>
                  <a:lnTo>
                    <a:pt x="31072" y="22012"/>
                  </a:lnTo>
                  <a:lnTo>
                    <a:pt x="31240" y="21866"/>
                  </a:lnTo>
                  <a:lnTo>
                    <a:pt x="31240" y="21782"/>
                  </a:lnTo>
                  <a:lnTo>
                    <a:pt x="31365" y="21803"/>
                  </a:lnTo>
                  <a:lnTo>
                    <a:pt x="31281" y="21698"/>
                  </a:lnTo>
                  <a:lnTo>
                    <a:pt x="31198" y="21698"/>
                  </a:lnTo>
                  <a:lnTo>
                    <a:pt x="31240" y="21594"/>
                  </a:lnTo>
                  <a:lnTo>
                    <a:pt x="31302" y="21677"/>
                  </a:lnTo>
                  <a:lnTo>
                    <a:pt x="31386" y="21636"/>
                  </a:lnTo>
                  <a:lnTo>
                    <a:pt x="31386" y="21531"/>
                  </a:lnTo>
                  <a:lnTo>
                    <a:pt x="31449" y="21489"/>
                  </a:lnTo>
                  <a:lnTo>
                    <a:pt x="31386" y="21426"/>
                  </a:lnTo>
                  <a:lnTo>
                    <a:pt x="31386" y="21343"/>
                  </a:lnTo>
                  <a:lnTo>
                    <a:pt x="31470" y="21322"/>
                  </a:lnTo>
                  <a:lnTo>
                    <a:pt x="31407" y="21238"/>
                  </a:lnTo>
                  <a:lnTo>
                    <a:pt x="31407" y="21175"/>
                  </a:lnTo>
                  <a:lnTo>
                    <a:pt x="31302" y="21112"/>
                  </a:lnTo>
                  <a:lnTo>
                    <a:pt x="31470" y="21154"/>
                  </a:lnTo>
                  <a:lnTo>
                    <a:pt x="31512" y="21112"/>
                  </a:lnTo>
                  <a:lnTo>
                    <a:pt x="31616" y="20903"/>
                  </a:lnTo>
                  <a:lnTo>
                    <a:pt x="31700" y="20903"/>
                  </a:lnTo>
                  <a:lnTo>
                    <a:pt x="31721" y="20966"/>
                  </a:lnTo>
                  <a:lnTo>
                    <a:pt x="31763" y="21029"/>
                  </a:lnTo>
                  <a:lnTo>
                    <a:pt x="31784" y="20924"/>
                  </a:lnTo>
                  <a:lnTo>
                    <a:pt x="31846" y="20861"/>
                  </a:lnTo>
                  <a:lnTo>
                    <a:pt x="31805" y="20736"/>
                  </a:lnTo>
                  <a:lnTo>
                    <a:pt x="31679" y="20736"/>
                  </a:lnTo>
                  <a:lnTo>
                    <a:pt x="31616" y="20694"/>
                  </a:lnTo>
                  <a:lnTo>
                    <a:pt x="31679" y="20652"/>
                  </a:lnTo>
                  <a:lnTo>
                    <a:pt x="31763" y="20652"/>
                  </a:lnTo>
                  <a:lnTo>
                    <a:pt x="31826" y="20610"/>
                  </a:lnTo>
                  <a:lnTo>
                    <a:pt x="31784" y="20548"/>
                  </a:lnTo>
                  <a:lnTo>
                    <a:pt x="31700" y="20506"/>
                  </a:lnTo>
                  <a:lnTo>
                    <a:pt x="31784" y="20443"/>
                  </a:lnTo>
                  <a:lnTo>
                    <a:pt x="31826" y="20443"/>
                  </a:lnTo>
                  <a:lnTo>
                    <a:pt x="31826" y="20401"/>
                  </a:lnTo>
                  <a:lnTo>
                    <a:pt x="31784" y="20338"/>
                  </a:lnTo>
                  <a:lnTo>
                    <a:pt x="31574" y="20338"/>
                  </a:lnTo>
                  <a:lnTo>
                    <a:pt x="31595" y="20296"/>
                  </a:lnTo>
                  <a:lnTo>
                    <a:pt x="31721" y="20192"/>
                  </a:lnTo>
                  <a:lnTo>
                    <a:pt x="31826" y="20213"/>
                  </a:lnTo>
                  <a:lnTo>
                    <a:pt x="31846" y="20192"/>
                  </a:lnTo>
                  <a:lnTo>
                    <a:pt x="31888" y="20129"/>
                  </a:lnTo>
                  <a:lnTo>
                    <a:pt x="31930" y="20192"/>
                  </a:lnTo>
                  <a:lnTo>
                    <a:pt x="31972" y="20213"/>
                  </a:lnTo>
                  <a:lnTo>
                    <a:pt x="32014" y="20171"/>
                  </a:lnTo>
                  <a:lnTo>
                    <a:pt x="31993" y="20087"/>
                  </a:lnTo>
                  <a:lnTo>
                    <a:pt x="31972" y="19920"/>
                  </a:lnTo>
                  <a:lnTo>
                    <a:pt x="31909" y="19878"/>
                  </a:lnTo>
                  <a:lnTo>
                    <a:pt x="31826" y="19962"/>
                  </a:lnTo>
                  <a:lnTo>
                    <a:pt x="31846" y="19983"/>
                  </a:lnTo>
                  <a:lnTo>
                    <a:pt x="31846" y="20024"/>
                  </a:lnTo>
                  <a:lnTo>
                    <a:pt x="31763" y="20004"/>
                  </a:lnTo>
                  <a:lnTo>
                    <a:pt x="31595" y="20129"/>
                  </a:lnTo>
                  <a:lnTo>
                    <a:pt x="31512" y="20108"/>
                  </a:lnTo>
                  <a:lnTo>
                    <a:pt x="31512" y="20004"/>
                  </a:lnTo>
                  <a:lnTo>
                    <a:pt x="31679" y="19983"/>
                  </a:lnTo>
                  <a:lnTo>
                    <a:pt x="31930" y="19752"/>
                  </a:lnTo>
                  <a:lnTo>
                    <a:pt x="31909" y="19711"/>
                  </a:lnTo>
                  <a:lnTo>
                    <a:pt x="31805" y="19711"/>
                  </a:lnTo>
                  <a:lnTo>
                    <a:pt x="31763" y="19648"/>
                  </a:lnTo>
                  <a:lnTo>
                    <a:pt x="31721" y="19690"/>
                  </a:lnTo>
                  <a:lnTo>
                    <a:pt x="31553" y="19460"/>
                  </a:lnTo>
                  <a:lnTo>
                    <a:pt x="31386" y="19439"/>
                  </a:lnTo>
                  <a:lnTo>
                    <a:pt x="31240" y="19585"/>
                  </a:lnTo>
                  <a:lnTo>
                    <a:pt x="31135" y="19564"/>
                  </a:lnTo>
                  <a:lnTo>
                    <a:pt x="31030" y="19397"/>
                  </a:lnTo>
                  <a:lnTo>
                    <a:pt x="30884" y="19439"/>
                  </a:lnTo>
                  <a:lnTo>
                    <a:pt x="30779" y="19501"/>
                  </a:lnTo>
                  <a:lnTo>
                    <a:pt x="30737" y="19606"/>
                  </a:lnTo>
                  <a:lnTo>
                    <a:pt x="30758" y="19480"/>
                  </a:lnTo>
                  <a:lnTo>
                    <a:pt x="30884" y="19376"/>
                  </a:lnTo>
                  <a:lnTo>
                    <a:pt x="30968" y="19376"/>
                  </a:lnTo>
                  <a:lnTo>
                    <a:pt x="31051" y="19334"/>
                  </a:lnTo>
                  <a:lnTo>
                    <a:pt x="31177" y="19376"/>
                  </a:lnTo>
                  <a:lnTo>
                    <a:pt x="31281" y="19355"/>
                  </a:lnTo>
                  <a:lnTo>
                    <a:pt x="31281" y="19250"/>
                  </a:lnTo>
                  <a:lnTo>
                    <a:pt x="31323" y="19188"/>
                  </a:lnTo>
                  <a:lnTo>
                    <a:pt x="31407" y="19188"/>
                  </a:lnTo>
                  <a:lnTo>
                    <a:pt x="31553" y="19041"/>
                  </a:lnTo>
                  <a:lnTo>
                    <a:pt x="31700" y="19020"/>
                  </a:lnTo>
                  <a:lnTo>
                    <a:pt x="31700" y="18936"/>
                  </a:lnTo>
                  <a:lnTo>
                    <a:pt x="31574" y="18727"/>
                  </a:lnTo>
                  <a:lnTo>
                    <a:pt x="31281" y="18539"/>
                  </a:lnTo>
                  <a:lnTo>
                    <a:pt x="31072" y="18413"/>
                  </a:lnTo>
                  <a:lnTo>
                    <a:pt x="30842" y="18204"/>
                  </a:lnTo>
                  <a:lnTo>
                    <a:pt x="30737" y="18204"/>
                  </a:lnTo>
                  <a:lnTo>
                    <a:pt x="30549" y="18330"/>
                  </a:lnTo>
                  <a:lnTo>
                    <a:pt x="30445" y="18309"/>
                  </a:lnTo>
                  <a:lnTo>
                    <a:pt x="30319" y="18183"/>
                  </a:lnTo>
                  <a:lnTo>
                    <a:pt x="30319" y="18099"/>
                  </a:lnTo>
                  <a:lnTo>
                    <a:pt x="30235" y="18079"/>
                  </a:lnTo>
                  <a:lnTo>
                    <a:pt x="30110" y="18120"/>
                  </a:lnTo>
                  <a:lnTo>
                    <a:pt x="29984" y="18120"/>
                  </a:lnTo>
                  <a:lnTo>
                    <a:pt x="29838" y="18141"/>
                  </a:lnTo>
                  <a:lnTo>
                    <a:pt x="29691" y="18351"/>
                  </a:lnTo>
                  <a:lnTo>
                    <a:pt x="29817" y="18099"/>
                  </a:lnTo>
                  <a:lnTo>
                    <a:pt x="29921" y="18037"/>
                  </a:lnTo>
                  <a:lnTo>
                    <a:pt x="29984" y="18079"/>
                  </a:lnTo>
                  <a:lnTo>
                    <a:pt x="30047" y="18079"/>
                  </a:lnTo>
                  <a:lnTo>
                    <a:pt x="30089" y="18016"/>
                  </a:lnTo>
                  <a:lnTo>
                    <a:pt x="30193" y="18079"/>
                  </a:lnTo>
                  <a:lnTo>
                    <a:pt x="30340" y="17995"/>
                  </a:lnTo>
                  <a:lnTo>
                    <a:pt x="30403" y="18183"/>
                  </a:lnTo>
                  <a:lnTo>
                    <a:pt x="30465" y="18225"/>
                  </a:lnTo>
                  <a:lnTo>
                    <a:pt x="30570" y="18225"/>
                  </a:lnTo>
                  <a:lnTo>
                    <a:pt x="30654" y="18120"/>
                  </a:lnTo>
                  <a:lnTo>
                    <a:pt x="30842" y="18141"/>
                  </a:lnTo>
                  <a:lnTo>
                    <a:pt x="30968" y="18246"/>
                  </a:lnTo>
                  <a:lnTo>
                    <a:pt x="31051" y="18246"/>
                  </a:lnTo>
                  <a:lnTo>
                    <a:pt x="31177" y="18351"/>
                  </a:lnTo>
                  <a:lnTo>
                    <a:pt x="31323" y="18288"/>
                  </a:lnTo>
                  <a:lnTo>
                    <a:pt x="31574" y="18351"/>
                  </a:lnTo>
                  <a:lnTo>
                    <a:pt x="31658" y="18330"/>
                  </a:lnTo>
                  <a:lnTo>
                    <a:pt x="31553" y="18141"/>
                  </a:lnTo>
                  <a:lnTo>
                    <a:pt x="31491" y="18120"/>
                  </a:lnTo>
                  <a:lnTo>
                    <a:pt x="31323" y="17974"/>
                  </a:lnTo>
                  <a:lnTo>
                    <a:pt x="31323" y="17911"/>
                  </a:lnTo>
                  <a:lnTo>
                    <a:pt x="31281" y="17869"/>
                  </a:lnTo>
                  <a:lnTo>
                    <a:pt x="31177" y="17890"/>
                  </a:lnTo>
                  <a:lnTo>
                    <a:pt x="31051" y="17827"/>
                  </a:lnTo>
                  <a:lnTo>
                    <a:pt x="30884" y="17597"/>
                  </a:lnTo>
                  <a:lnTo>
                    <a:pt x="30884" y="17451"/>
                  </a:lnTo>
                  <a:lnTo>
                    <a:pt x="30675" y="17283"/>
                  </a:lnTo>
                  <a:lnTo>
                    <a:pt x="30675" y="17095"/>
                  </a:lnTo>
                  <a:lnTo>
                    <a:pt x="30549" y="17074"/>
                  </a:lnTo>
                  <a:lnTo>
                    <a:pt x="30612" y="16949"/>
                  </a:lnTo>
                  <a:lnTo>
                    <a:pt x="30570" y="16928"/>
                  </a:lnTo>
                  <a:lnTo>
                    <a:pt x="30403" y="16572"/>
                  </a:lnTo>
                  <a:lnTo>
                    <a:pt x="30089" y="16405"/>
                  </a:lnTo>
                  <a:lnTo>
                    <a:pt x="30005" y="16447"/>
                  </a:lnTo>
                  <a:lnTo>
                    <a:pt x="30005" y="16363"/>
                  </a:lnTo>
                  <a:lnTo>
                    <a:pt x="29712" y="16237"/>
                  </a:lnTo>
                  <a:lnTo>
                    <a:pt x="29670" y="16237"/>
                  </a:lnTo>
                  <a:lnTo>
                    <a:pt x="29670" y="15944"/>
                  </a:lnTo>
                  <a:lnTo>
                    <a:pt x="29712" y="15735"/>
                  </a:lnTo>
                  <a:lnTo>
                    <a:pt x="29670" y="15610"/>
                  </a:lnTo>
                  <a:lnTo>
                    <a:pt x="29691" y="15463"/>
                  </a:lnTo>
                  <a:lnTo>
                    <a:pt x="29712" y="15484"/>
                  </a:lnTo>
                  <a:lnTo>
                    <a:pt x="29817" y="15463"/>
                  </a:lnTo>
                  <a:lnTo>
                    <a:pt x="29921" y="15296"/>
                  </a:lnTo>
                  <a:lnTo>
                    <a:pt x="29984" y="15317"/>
                  </a:lnTo>
                  <a:lnTo>
                    <a:pt x="30089" y="15191"/>
                  </a:lnTo>
                  <a:lnTo>
                    <a:pt x="29984" y="15149"/>
                  </a:lnTo>
                  <a:lnTo>
                    <a:pt x="29921" y="15066"/>
                  </a:lnTo>
                  <a:lnTo>
                    <a:pt x="30005" y="14961"/>
                  </a:lnTo>
                  <a:lnTo>
                    <a:pt x="30193" y="14982"/>
                  </a:lnTo>
                  <a:lnTo>
                    <a:pt x="30193" y="14856"/>
                  </a:lnTo>
                  <a:lnTo>
                    <a:pt x="30319" y="14835"/>
                  </a:lnTo>
                  <a:lnTo>
                    <a:pt x="30319" y="14731"/>
                  </a:lnTo>
                  <a:lnTo>
                    <a:pt x="30193" y="14647"/>
                  </a:lnTo>
                  <a:lnTo>
                    <a:pt x="30319" y="14647"/>
                  </a:lnTo>
                  <a:lnTo>
                    <a:pt x="30424" y="14689"/>
                  </a:lnTo>
                  <a:lnTo>
                    <a:pt x="30445" y="14647"/>
                  </a:lnTo>
                  <a:lnTo>
                    <a:pt x="30549" y="14647"/>
                  </a:lnTo>
                  <a:lnTo>
                    <a:pt x="30654" y="14563"/>
                  </a:lnTo>
                  <a:lnTo>
                    <a:pt x="30717" y="14563"/>
                  </a:lnTo>
                  <a:lnTo>
                    <a:pt x="30842" y="14375"/>
                  </a:lnTo>
                  <a:lnTo>
                    <a:pt x="30884" y="14459"/>
                  </a:lnTo>
                  <a:lnTo>
                    <a:pt x="30947" y="14417"/>
                  </a:lnTo>
                  <a:lnTo>
                    <a:pt x="30947" y="14459"/>
                  </a:lnTo>
                  <a:lnTo>
                    <a:pt x="31093" y="14563"/>
                  </a:lnTo>
                  <a:lnTo>
                    <a:pt x="31240" y="14438"/>
                  </a:lnTo>
                  <a:lnTo>
                    <a:pt x="31240" y="14375"/>
                  </a:lnTo>
                  <a:lnTo>
                    <a:pt x="31156" y="14354"/>
                  </a:lnTo>
                  <a:lnTo>
                    <a:pt x="31135" y="14250"/>
                  </a:lnTo>
                  <a:lnTo>
                    <a:pt x="31198" y="14208"/>
                  </a:lnTo>
                  <a:lnTo>
                    <a:pt x="31261" y="14208"/>
                  </a:lnTo>
                  <a:lnTo>
                    <a:pt x="31177" y="14061"/>
                  </a:lnTo>
                  <a:lnTo>
                    <a:pt x="31177" y="13998"/>
                  </a:lnTo>
                  <a:lnTo>
                    <a:pt x="31302" y="13957"/>
                  </a:lnTo>
                  <a:lnTo>
                    <a:pt x="31240" y="13936"/>
                  </a:lnTo>
                  <a:lnTo>
                    <a:pt x="31093" y="13957"/>
                  </a:lnTo>
                  <a:lnTo>
                    <a:pt x="30947" y="13957"/>
                  </a:lnTo>
                  <a:lnTo>
                    <a:pt x="30947" y="13915"/>
                  </a:lnTo>
                  <a:lnTo>
                    <a:pt x="30800" y="13915"/>
                  </a:lnTo>
                  <a:lnTo>
                    <a:pt x="30758" y="13957"/>
                  </a:lnTo>
                  <a:lnTo>
                    <a:pt x="30403" y="13998"/>
                  </a:lnTo>
                  <a:lnTo>
                    <a:pt x="30319" y="13915"/>
                  </a:lnTo>
                  <a:lnTo>
                    <a:pt x="30256" y="13894"/>
                  </a:lnTo>
                  <a:lnTo>
                    <a:pt x="30193" y="13789"/>
                  </a:lnTo>
                  <a:lnTo>
                    <a:pt x="30131" y="13747"/>
                  </a:lnTo>
                  <a:lnTo>
                    <a:pt x="30089" y="13706"/>
                  </a:lnTo>
                  <a:lnTo>
                    <a:pt x="29817" y="13831"/>
                  </a:lnTo>
                  <a:lnTo>
                    <a:pt x="29691" y="13831"/>
                  </a:lnTo>
                  <a:lnTo>
                    <a:pt x="29733" y="13894"/>
                  </a:lnTo>
                  <a:lnTo>
                    <a:pt x="29733" y="13998"/>
                  </a:lnTo>
                  <a:lnTo>
                    <a:pt x="29670" y="14040"/>
                  </a:lnTo>
                  <a:lnTo>
                    <a:pt x="29503" y="14103"/>
                  </a:lnTo>
                  <a:lnTo>
                    <a:pt x="29524" y="14124"/>
                  </a:lnTo>
                  <a:lnTo>
                    <a:pt x="29587" y="14208"/>
                  </a:lnTo>
                  <a:lnTo>
                    <a:pt x="29524" y="14312"/>
                  </a:lnTo>
                  <a:lnTo>
                    <a:pt x="29482" y="14354"/>
                  </a:lnTo>
                  <a:lnTo>
                    <a:pt x="29357" y="14312"/>
                  </a:lnTo>
                  <a:lnTo>
                    <a:pt x="29231" y="14375"/>
                  </a:lnTo>
                  <a:lnTo>
                    <a:pt x="29085" y="14354"/>
                  </a:lnTo>
                  <a:lnTo>
                    <a:pt x="28938" y="14061"/>
                  </a:lnTo>
                  <a:lnTo>
                    <a:pt x="28938" y="13915"/>
                  </a:lnTo>
                  <a:lnTo>
                    <a:pt x="28896" y="13810"/>
                  </a:lnTo>
                  <a:lnTo>
                    <a:pt x="28750" y="13810"/>
                  </a:lnTo>
                  <a:lnTo>
                    <a:pt x="28687" y="13831"/>
                  </a:lnTo>
                  <a:lnTo>
                    <a:pt x="28687" y="13789"/>
                  </a:lnTo>
                  <a:lnTo>
                    <a:pt x="28624" y="13789"/>
                  </a:lnTo>
                  <a:lnTo>
                    <a:pt x="28561" y="13852"/>
                  </a:lnTo>
                  <a:lnTo>
                    <a:pt x="28540" y="13789"/>
                  </a:lnTo>
                  <a:lnTo>
                    <a:pt x="28540" y="13831"/>
                  </a:lnTo>
                  <a:lnTo>
                    <a:pt x="28436" y="13706"/>
                  </a:lnTo>
                  <a:lnTo>
                    <a:pt x="28436" y="13622"/>
                  </a:lnTo>
                  <a:lnTo>
                    <a:pt x="28227" y="13496"/>
                  </a:lnTo>
                  <a:lnTo>
                    <a:pt x="28122" y="13413"/>
                  </a:lnTo>
                  <a:lnTo>
                    <a:pt x="28101" y="13287"/>
                  </a:lnTo>
                  <a:lnTo>
                    <a:pt x="28038" y="13162"/>
                  </a:lnTo>
                  <a:lnTo>
                    <a:pt x="28101" y="13099"/>
                  </a:lnTo>
                  <a:lnTo>
                    <a:pt x="28101" y="13057"/>
                  </a:lnTo>
                  <a:lnTo>
                    <a:pt x="28101" y="12994"/>
                  </a:lnTo>
                  <a:lnTo>
                    <a:pt x="28122" y="12869"/>
                  </a:lnTo>
                  <a:lnTo>
                    <a:pt x="28164" y="12806"/>
                  </a:lnTo>
                  <a:lnTo>
                    <a:pt x="28185" y="12764"/>
                  </a:lnTo>
                  <a:lnTo>
                    <a:pt x="28415" y="12848"/>
                  </a:lnTo>
                  <a:lnTo>
                    <a:pt x="28750" y="12848"/>
                  </a:lnTo>
                  <a:lnTo>
                    <a:pt x="28792" y="12701"/>
                  </a:lnTo>
                  <a:lnTo>
                    <a:pt x="28771" y="12659"/>
                  </a:lnTo>
                  <a:lnTo>
                    <a:pt x="28854" y="12659"/>
                  </a:lnTo>
                  <a:lnTo>
                    <a:pt x="28833" y="12492"/>
                  </a:lnTo>
                  <a:lnTo>
                    <a:pt x="28792" y="12471"/>
                  </a:lnTo>
                  <a:lnTo>
                    <a:pt x="28854" y="12429"/>
                  </a:lnTo>
                  <a:lnTo>
                    <a:pt x="28896" y="12136"/>
                  </a:lnTo>
                  <a:lnTo>
                    <a:pt x="29105" y="12011"/>
                  </a:lnTo>
                  <a:lnTo>
                    <a:pt x="29210" y="12011"/>
                  </a:lnTo>
                  <a:lnTo>
                    <a:pt x="29315" y="11843"/>
                  </a:lnTo>
                  <a:lnTo>
                    <a:pt x="29377" y="11843"/>
                  </a:lnTo>
                  <a:lnTo>
                    <a:pt x="29398" y="11613"/>
                  </a:lnTo>
                  <a:lnTo>
                    <a:pt x="29503" y="11488"/>
                  </a:lnTo>
                  <a:lnTo>
                    <a:pt x="29524" y="11341"/>
                  </a:lnTo>
                  <a:lnTo>
                    <a:pt x="29587" y="11320"/>
                  </a:lnTo>
                  <a:lnTo>
                    <a:pt x="29670" y="11195"/>
                  </a:lnTo>
                  <a:lnTo>
                    <a:pt x="29796" y="11195"/>
                  </a:lnTo>
                  <a:lnTo>
                    <a:pt x="29838" y="11216"/>
                  </a:lnTo>
                  <a:lnTo>
                    <a:pt x="29942" y="11216"/>
                  </a:lnTo>
                  <a:lnTo>
                    <a:pt x="29984" y="11111"/>
                  </a:lnTo>
                  <a:lnTo>
                    <a:pt x="30152" y="11320"/>
                  </a:lnTo>
                  <a:lnTo>
                    <a:pt x="30424" y="11488"/>
                  </a:lnTo>
                  <a:lnTo>
                    <a:pt x="30424" y="11592"/>
                  </a:lnTo>
                  <a:lnTo>
                    <a:pt x="30361" y="11613"/>
                  </a:lnTo>
                  <a:lnTo>
                    <a:pt x="30340" y="11697"/>
                  </a:lnTo>
                  <a:lnTo>
                    <a:pt x="30214" y="11843"/>
                  </a:lnTo>
                  <a:lnTo>
                    <a:pt x="30193" y="12011"/>
                  </a:lnTo>
                  <a:lnTo>
                    <a:pt x="30089" y="12011"/>
                  </a:lnTo>
                  <a:lnTo>
                    <a:pt x="30110" y="12032"/>
                  </a:lnTo>
                  <a:lnTo>
                    <a:pt x="30089" y="12178"/>
                  </a:lnTo>
                  <a:lnTo>
                    <a:pt x="30214" y="12325"/>
                  </a:lnTo>
                  <a:lnTo>
                    <a:pt x="30193" y="12387"/>
                  </a:lnTo>
                  <a:lnTo>
                    <a:pt x="30131" y="12429"/>
                  </a:lnTo>
                  <a:lnTo>
                    <a:pt x="30131" y="12471"/>
                  </a:lnTo>
                  <a:lnTo>
                    <a:pt x="30193" y="12555"/>
                  </a:lnTo>
                  <a:lnTo>
                    <a:pt x="30319" y="12492"/>
                  </a:lnTo>
                  <a:lnTo>
                    <a:pt x="30445" y="12387"/>
                  </a:lnTo>
                  <a:lnTo>
                    <a:pt x="30403" y="12492"/>
                  </a:lnTo>
                  <a:lnTo>
                    <a:pt x="30277" y="12576"/>
                  </a:lnTo>
                  <a:lnTo>
                    <a:pt x="30319" y="12638"/>
                  </a:lnTo>
                  <a:lnTo>
                    <a:pt x="30361" y="12659"/>
                  </a:lnTo>
                  <a:lnTo>
                    <a:pt x="30361" y="12701"/>
                  </a:lnTo>
                  <a:lnTo>
                    <a:pt x="30319" y="12743"/>
                  </a:lnTo>
                  <a:lnTo>
                    <a:pt x="30193" y="12743"/>
                  </a:lnTo>
                  <a:lnTo>
                    <a:pt x="30131" y="12806"/>
                  </a:lnTo>
                  <a:lnTo>
                    <a:pt x="30026" y="12806"/>
                  </a:lnTo>
                  <a:lnTo>
                    <a:pt x="29984" y="12890"/>
                  </a:lnTo>
                  <a:lnTo>
                    <a:pt x="30089" y="12973"/>
                  </a:lnTo>
                  <a:lnTo>
                    <a:pt x="30089" y="13057"/>
                  </a:lnTo>
                  <a:lnTo>
                    <a:pt x="30152" y="13057"/>
                  </a:lnTo>
                  <a:lnTo>
                    <a:pt x="30235" y="12952"/>
                  </a:lnTo>
                  <a:lnTo>
                    <a:pt x="30277" y="12952"/>
                  </a:lnTo>
                  <a:lnTo>
                    <a:pt x="30403" y="12806"/>
                  </a:lnTo>
                  <a:lnTo>
                    <a:pt x="30549" y="12743"/>
                  </a:lnTo>
                  <a:lnTo>
                    <a:pt x="30570" y="12701"/>
                  </a:lnTo>
                  <a:lnTo>
                    <a:pt x="30528" y="12576"/>
                  </a:lnTo>
                  <a:lnTo>
                    <a:pt x="30654" y="12471"/>
                  </a:lnTo>
                  <a:lnTo>
                    <a:pt x="30926" y="12283"/>
                  </a:lnTo>
                  <a:lnTo>
                    <a:pt x="30989" y="12283"/>
                  </a:lnTo>
                  <a:lnTo>
                    <a:pt x="31030" y="12178"/>
                  </a:lnTo>
                  <a:lnTo>
                    <a:pt x="31156" y="12178"/>
                  </a:lnTo>
                  <a:lnTo>
                    <a:pt x="31302" y="12053"/>
                  </a:lnTo>
                  <a:lnTo>
                    <a:pt x="31365" y="12115"/>
                  </a:lnTo>
                  <a:lnTo>
                    <a:pt x="31407" y="12115"/>
                  </a:lnTo>
                  <a:lnTo>
                    <a:pt x="31553" y="12073"/>
                  </a:lnTo>
                  <a:lnTo>
                    <a:pt x="31721" y="11906"/>
                  </a:lnTo>
                  <a:lnTo>
                    <a:pt x="31763" y="12011"/>
                  </a:lnTo>
                  <a:lnTo>
                    <a:pt x="31763" y="11655"/>
                  </a:lnTo>
                  <a:lnTo>
                    <a:pt x="31909" y="11550"/>
                  </a:lnTo>
                  <a:lnTo>
                    <a:pt x="31972" y="11404"/>
                  </a:lnTo>
                  <a:lnTo>
                    <a:pt x="31972" y="11299"/>
                  </a:lnTo>
                  <a:lnTo>
                    <a:pt x="32118" y="11195"/>
                  </a:lnTo>
                  <a:lnTo>
                    <a:pt x="32223" y="11006"/>
                  </a:lnTo>
                  <a:lnTo>
                    <a:pt x="32328" y="10965"/>
                  </a:lnTo>
                  <a:lnTo>
                    <a:pt x="32411" y="10672"/>
                  </a:lnTo>
                  <a:lnTo>
                    <a:pt x="32453" y="10567"/>
                  </a:lnTo>
                  <a:lnTo>
                    <a:pt x="32453" y="10504"/>
                  </a:lnTo>
                  <a:lnTo>
                    <a:pt x="32453" y="10337"/>
                  </a:lnTo>
                  <a:lnTo>
                    <a:pt x="32600" y="10190"/>
                  </a:lnTo>
                  <a:lnTo>
                    <a:pt x="32704" y="10358"/>
                  </a:lnTo>
                  <a:lnTo>
                    <a:pt x="32767" y="10400"/>
                  </a:lnTo>
                  <a:lnTo>
                    <a:pt x="32851" y="10483"/>
                  </a:lnTo>
                  <a:lnTo>
                    <a:pt x="32955" y="10441"/>
                  </a:lnTo>
                  <a:lnTo>
                    <a:pt x="33081" y="10483"/>
                  </a:lnTo>
                  <a:lnTo>
                    <a:pt x="33332" y="10462"/>
                  </a:lnTo>
                  <a:lnTo>
                    <a:pt x="33478" y="10483"/>
                  </a:lnTo>
                  <a:lnTo>
                    <a:pt x="33541" y="10337"/>
                  </a:lnTo>
                  <a:lnTo>
                    <a:pt x="33541" y="10253"/>
                  </a:lnTo>
                  <a:lnTo>
                    <a:pt x="33395" y="10128"/>
                  </a:lnTo>
                  <a:lnTo>
                    <a:pt x="33290" y="10044"/>
                  </a:lnTo>
                  <a:lnTo>
                    <a:pt x="33374" y="9960"/>
                  </a:lnTo>
                  <a:lnTo>
                    <a:pt x="33499" y="9960"/>
                  </a:lnTo>
                  <a:lnTo>
                    <a:pt x="33750" y="9772"/>
                  </a:lnTo>
                  <a:lnTo>
                    <a:pt x="33750" y="9646"/>
                  </a:lnTo>
                  <a:lnTo>
                    <a:pt x="33855" y="9521"/>
                  </a:lnTo>
                  <a:lnTo>
                    <a:pt x="33939" y="9521"/>
                  </a:lnTo>
                  <a:lnTo>
                    <a:pt x="34002" y="9416"/>
                  </a:lnTo>
                  <a:lnTo>
                    <a:pt x="33939" y="9312"/>
                  </a:lnTo>
                  <a:lnTo>
                    <a:pt x="33939" y="9207"/>
                  </a:lnTo>
                  <a:lnTo>
                    <a:pt x="33939" y="9081"/>
                  </a:lnTo>
                  <a:lnTo>
                    <a:pt x="34022" y="9040"/>
                  </a:lnTo>
                  <a:lnTo>
                    <a:pt x="34127" y="9123"/>
                  </a:lnTo>
                  <a:lnTo>
                    <a:pt x="34127" y="9228"/>
                  </a:lnTo>
                  <a:lnTo>
                    <a:pt x="34190" y="9312"/>
                  </a:lnTo>
                  <a:lnTo>
                    <a:pt x="34378" y="9332"/>
                  </a:lnTo>
                  <a:lnTo>
                    <a:pt x="34399" y="9395"/>
                  </a:lnTo>
                  <a:lnTo>
                    <a:pt x="34399" y="9353"/>
                  </a:lnTo>
                  <a:lnTo>
                    <a:pt x="34399" y="9291"/>
                  </a:lnTo>
                  <a:lnTo>
                    <a:pt x="34378" y="9249"/>
                  </a:lnTo>
                  <a:lnTo>
                    <a:pt x="34336" y="9144"/>
                  </a:lnTo>
                  <a:lnTo>
                    <a:pt x="34336" y="9123"/>
                  </a:lnTo>
                  <a:lnTo>
                    <a:pt x="34420" y="9081"/>
                  </a:lnTo>
                  <a:lnTo>
                    <a:pt x="34546" y="9102"/>
                  </a:lnTo>
                  <a:lnTo>
                    <a:pt x="34608" y="9081"/>
                  </a:lnTo>
                  <a:lnTo>
                    <a:pt x="34608" y="8977"/>
                  </a:lnTo>
                  <a:lnTo>
                    <a:pt x="34587" y="8914"/>
                  </a:lnTo>
                  <a:lnTo>
                    <a:pt x="34587" y="8830"/>
                  </a:lnTo>
                  <a:lnTo>
                    <a:pt x="34608" y="8788"/>
                  </a:lnTo>
                  <a:lnTo>
                    <a:pt x="34608" y="8684"/>
                  </a:lnTo>
                  <a:lnTo>
                    <a:pt x="34608" y="8579"/>
                  </a:lnTo>
                  <a:lnTo>
                    <a:pt x="34525" y="8516"/>
                  </a:lnTo>
                  <a:lnTo>
                    <a:pt x="34525" y="8349"/>
                  </a:lnTo>
                  <a:lnTo>
                    <a:pt x="34525" y="8244"/>
                  </a:lnTo>
                  <a:lnTo>
                    <a:pt x="34504" y="8098"/>
                  </a:lnTo>
                  <a:lnTo>
                    <a:pt x="34504" y="7993"/>
                  </a:lnTo>
                  <a:lnTo>
                    <a:pt x="34441" y="7889"/>
                  </a:lnTo>
                  <a:lnTo>
                    <a:pt x="34399" y="7826"/>
                  </a:lnTo>
                  <a:lnTo>
                    <a:pt x="34378" y="7742"/>
                  </a:lnTo>
                  <a:lnTo>
                    <a:pt x="34232" y="7533"/>
                  </a:lnTo>
                  <a:lnTo>
                    <a:pt x="34190" y="7428"/>
                  </a:lnTo>
                  <a:lnTo>
                    <a:pt x="34211" y="7366"/>
                  </a:lnTo>
                  <a:lnTo>
                    <a:pt x="34294" y="7345"/>
                  </a:lnTo>
                  <a:lnTo>
                    <a:pt x="34378" y="7324"/>
                  </a:lnTo>
                  <a:lnTo>
                    <a:pt x="34420" y="7261"/>
                  </a:lnTo>
                  <a:lnTo>
                    <a:pt x="34441" y="7198"/>
                  </a:lnTo>
                  <a:lnTo>
                    <a:pt x="34546" y="7010"/>
                  </a:lnTo>
                  <a:lnTo>
                    <a:pt x="34587" y="7010"/>
                  </a:lnTo>
                  <a:lnTo>
                    <a:pt x="34692" y="7031"/>
                  </a:lnTo>
                  <a:lnTo>
                    <a:pt x="34755" y="7052"/>
                  </a:lnTo>
                  <a:lnTo>
                    <a:pt x="35131" y="7115"/>
                  </a:lnTo>
                  <a:lnTo>
                    <a:pt x="35173" y="7136"/>
                  </a:lnTo>
                  <a:lnTo>
                    <a:pt x="35236" y="7136"/>
                  </a:lnTo>
                  <a:lnTo>
                    <a:pt x="35278" y="7094"/>
                  </a:lnTo>
                  <a:lnTo>
                    <a:pt x="35257" y="7010"/>
                  </a:lnTo>
                  <a:lnTo>
                    <a:pt x="35236" y="6926"/>
                  </a:lnTo>
                  <a:lnTo>
                    <a:pt x="35236" y="6884"/>
                  </a:lnTo>
                  <a:lnTo>
                    <a:pt x="35257" y="6822"/>
                  </a:lnTo>
                  <a:lnTo>
                    <a:pt x="35236" y="6780"/>
                  </a:lnTo>
                  <a:lnTo>
                    <a:pt x="35215" y="6696"/>
                  </a:lnTo>
                  <a:lnTo>
                    <a:pt x="35257" y="6591"/>
                  </a:lnTo>
                  <a:lnTo>
                    <a:pt x="35320" y="6571"/>
                  </a:lnTo>
                  <a:lnTo>
                    <a:pt x="35278" y="6466"/>
                  </a:lnTo>
                  <a:lnTo>
                    <a:pt x="35257" y="6403"/>
                  </a:lnTo>
                  <a:lnTo>
                    <a:pt x="35257" y="6382"/>
                  </a:lnTo>
                  <a:lnTo>
                    <a:pt x="35341" y="6319"/>
                  </a:lnTo>
                  <a:lnTo>
                    <a:pt x="35320" y="6278"/>
                  </a:lnTo>
                  <a:lnTo>
                    <a:pt x="35320" y="6215"/>
                  </a:lnTo>
                  <a:lnTo>
                    <a:pt x="35278" y="6152"/>
                  </a:lnTo>
                  <a:lnTo>
                    <a:pt x="35320" y="6068"/>
                  </a:lnTo>
                  <a:lnTo>
                    <a:pt x="35362" y="6047"/>
                  </a:lnTo>
                  <a:lnTo>
                    <a:pt x="35362" y="5985"/>
                  </a:lnTo>
                  <a:lnTo>
                    <a:pt x="35341" y="5943"/>
                  </a:lnTo>
                  <a:lnTo>
                    <a:pt x="35278" y="5796"/>
                  </a:lnTo>
                  <a:lnTo>
                    <a:pt x="35278" y="5671"/>
                  </a:lnTo>
                  <a:lnTo>
                    <a:pt x="35320" y="5650"/>
                  </a:lnTo>
                  <a:lnTo>
                    <a:pt x="35341" y="5629"/>
                  </a:lnTo>
                  <a:lnTo>
                    <a:pt x="35341" y="5587"/>
                  </a:lnTo>
                  <a:lnTo>
                    <a:pt x="35320" y="5545"/>
                  </a:lnTo>
                  <a:lnTo>
                    <a:pt x="35320" y="5483"/>
                  </a:lnTo>
                  <a:lnTo>
                    <a:pt x="35257" y="5441"/>
                  </a:lnTo>
                  <a:lnTo>
                    <a:pt x="35236" y="5378"/>
                  </a:lnTo>
                  <a:lnTo>
                    <a:pt x="35257" y="5315"/>
                  </a:lnTo>
                  <a:lnTo>
                    <a:pt x="35257" y="5231"/>
                  </a:lnTo>
                  <a:lnTo>
                    <a:pt x="35236" y="5169"/>
                  </a:lnTo>
                  <a:lnTo>
                    <a:pt x="35173" y="5127"/>
                  </a:lnTo>
                  <a:lnTo>
                    <a:pt x="35173" y="5064"/>
                  </a:lnTo>
                  <a:lnTo>
                    <a:pt x="35257" y="4959"/>
                  </a:lnTo>
                  <a:lnTo>
                    <a:pt x="35362" y="4939"/>
                  </a:lnTo>
                  <a:lnTo>
                    <a:pt x="35383" y="4918"/>
                  </a:lnTo>
                  <a:lnTo>
                    <a:pt x="35383" y="4813"/>
                  </a:lnTo>
                  <a:lnTo>
                    <a:pt x="35424" y="4687"/>
                  </a:lnTo>
                  <a:lnTo>
                    <a:pt x="35341" y="4646"/>
                  </a:lnTo>
                  <a:lnTo>
                    <a:pt x="35278" y="4583"/>
                  </a:lnTo>
                  <a:lnTo>
                    <a:pt x="35257" y="4499"/>
                  </a:lnTo>
                  <a:lnTo>
                    <a:pt x="35173" y="4395"/>
                  </a:lnTo>
                  <a:lnTo>
                    <a:pt x="35152" y="4332"/>
                  </a:lnTo>
                  <a:lnTo>
                    <a:pt x="35215" y="4290"/>
                  </a:lnTo>
                  <a:lnTo>
                    <a:pt x="35152" y="4185"/>
                  </a:lnTo>
                  <a:lnTo>
                    <a:pt x="35131" y="4123"/>
                  </a:lnTo>
                  <a:lnTo>
                    <a:pt x="35027" y="4102"/>
                  </a:lnTo>
                  <a:lnTo>
                    <a:pt x="34964" y="4081"/>
                  </a:lnTo>
                  <a:lnTo>
                    <a:pt x="34859" y="4018"/>
                  </a:lnTo>
                  <a:lnTo>
                    <a:pt x="34797" y="4081"/>
                  </a:lnTo>
                  <a:lnTo>
                    <a:pt x="34713" y="4102"/>
                  </a:lnTo>
                  <a:lnTo>
                    <a:pt x="34629" y="4143"/>
                  </a:lnTo>
                  <a:lnTo>
                    <a:pt x="34629" y="4227"/>
                  </a:lnTo>
                  <a:lnTo>
                    <a:pt x="34587" y="4269"/>
                  </a:lnTo>
                  <a:lnTo>
                    <a:pt x="34504" y="4269"/>
                  </a:lnTo>
                  <a:lnTo>
                    <a:pt x="34483" y="4395"/>
                  </a:lnTo>
                  <a:lnTo>
                    <a:pt x="34294" y="4395"/>
                  </a:lnTo>
                  <a:lnTo>
                    <a:pt x="34232" y="4478"/>
                  </a:lnTo>
                  <a:lnTo>
                    <a:pt x="34232" y="4583"/>
                  </a:lnTo>
                  <a:lnTo>
                    <a:pt x="34190" y="4604"/>
                  </a:lnTo>
                  <a:lnTo>
                    <a:pt x="34169" y="4729"/>
                  </a:lnTo>
                  <a:lnTo>
                    <a:pt x="34169" y="4792"/>
                  </a:lnTo>
                  <a:lnTo>
                    <a:pt x="34106" y="4813"/>
                  </a:lnTo>
                  <a:lnTo>
                    <a:pt x="34022" y="4897"/>
                  </a:lnTo>
                  <a:lnTo>
                    <a:pt x="33876" y="4918"/>
                  </a:lnTo>
                  <a:lnTo>
                    <a:pt x="33709" y="4918"/>
                  </a:lnTo>
                  <a:lnTo>
                    <a:pt x="33667" y="4939"/>
                  </a:lnTo>
                  <a:lnTo>
                    <a:pt x="33604" y="5001"/>
                  </a:lnTo>
                  <a:lnTo>
                    <a:pt x="33583" y="4918"/>
                  </a:lnTo>
                  <a:lnTo>
                    <a:pt x="33541" y="4834"/>
                  </a:lnTo>
                  <a:lnTo>
                    <a:pt x="33458" y="4834"/>
                  </a:lnTo>
                  <a:lnTo>
                    <a:pt x="33374" y="4897"/>
                  </a:lnTo>
                  <a:lnTo>
                    <a:pt x="33269" y="4918"/>
                  </a:lnTo>
                  <a:lnTo>
                    <a:pt x="33248" y="4834"/>
                  </a:lnTo>
                  <a:lnTo>
                    <a:pt x="33165" y="4729"/>
                  </a:lnTo>
                  <a:lnTo>
                    <a:pt x="33123" y="4708"/>
                  </a:lnTo>
                  <a:lnTo>
                    <a:pt x="32976" y="4583"/>
                  </a:lnTo>
                  <a:lnTo>
                    <a:pt x="32976" y="4478"/>
                  </a:lnTo>
                  <a:lnTo>
                    <a:pt x="33018" y="4436"/>
                  </a:lnTo>
                  <a:lnTo>
                    <a:pt x="33039" y="4332"/>
                  </a:lnTo>
                  <a:lnTo>
                    <a:pt x="33018" y="4227"/>
                  </a:lnTo>
                  <a:lnTo>
                    <a:pt x="32976" y="4123"/>
                  </a:lnTo>
                  <a:lnTo>
                    <a:pt x="32872" y="4143"/>
                  </a:lnTo>
                  <a:lnTo>
                    <a:pt x="32872" y="4081"/>
                  </a:lnTo>
                  <a:lnTo>
                    <a:pt x="32872" y="3997"/>
                  </a:lnTo>
                  <a:lnTo>
                    <a:pt x="32934" y="3913"/>
                  </a:lnTo>
                  <a:lnTo>
                    <a:pt x="32934" y="3871"/>
                  </a:lnTo>
                  <a:lnTo>
                    <a:pt x="32872" y="3851"/>
                  </a:lnTo>
                  <a:lnTo>
                    <a:pt x="32851" y="3851"/>
                  </a:lnTo>
                  <a:lnTo>
                    <a:pt x="32767" y="3892"/>
                  </a:lnTo>
                  <a:lnTo>
                    <a:pt x="32725" y="3892"/>
                  </a:lnTo>
                  <a:lnTo>
                    <a:pt x="32642" y="3913"/>
                  </a:lnTo>
                  <a:lnTo>
                    <a:pt x="32558" y="3892"/>
                  </a:lnTo>
                  <a:lnTo>
                    <a:pt x="32516" y="3871"/>
                  </a:lnTo>
                  <a:lnTo>
                    <a:pt x="32453" y="3851"/>
                  </a:lnTo>
                  <a:lnTo>
                    <a:pt x="32432" y="3809"/>
                  </a:lnTo>
                  <a:lnTo>
                    <a:pt x="32307" y="3767"/>
                  </a:lnTo>
                  <a:lnTo>
                    <a:pt x="32307" y="3704"/>
                  </a:lnTo>
                  <a:lnTo>
                    <a:pt x="32244" y="3662"/>
                  </a:lnTo>
                  <a:lnTo>
                    <a:pt x="32202" y="3662"/>
                  </a:lnTo>
                  <a:lnTo>
                    <a:pt x="32139" y="3599"/>
                  </a:lnTo>
                  <a:lnTo>
                    <a:pt x="32139" y="3558"/>
                  </a:lnTo>
                  <a:lnTo>
                    <a:pt x="32077" y="3558"/>
                  </a:lnTo>
                  <a:lnTo>
                    <a:pt x="32014" y="3474"/>
                  </a:lnTo>
                  <a:lnTo>
                    <a:pt x="31993" y="3432"/>
                  </a:lnTo>
                  <a:lnTo>
                    <a:pt x="31930" y="3369"/>
                  </a:lnTo>
                  <a:lnTo>
                    <a:pt x="31888" y="3369"/>
                  </a:lnTo>
                  <a:lnTo>
                    <a:pt x="31846" y="3453"/>
                  </a:lnTo>
                  <a:lnTo>
                    <a:pt x="31805" y="3432"/>
                  </a:lnTo>
                  <a:lnTo>
                    <a:pt x="31763" y="3453"/>
                  </a:lnTo>
                  <a:lnTo>
                    <a:pt x="31721" y="3495"/>
                  </a:lnTo>
                  <a:lnTo>
                    <a:pt x="31658" y="3453"/>
                  </a:lnTo>
                  <a:lnTo>
                    <a:pt x="31616" y="3390"/>
                  </a:lnTo>
                  <a:lnTo>
                    <a:pt x="31574" y="3369"/>
                  </a:lnTo>
                  <a:lnTo>
                    <a:pt x="31449" y="3369"/>
                  </a:lnTo>
                  <a:lnTo>
                    <a:pt x="31386" y="3348"/>
                  </a:lnTo>
                  <a:lnTo>
                    <a:pt x="31449" y="3286"/>
                  </a:lnTo>
                  <a:lnTo>
                    <a:pt x="31449" y="3244"/>
                  </a:lnTo>
                  <a:lnTo>
                    <a:pt x="31365" y="3244"/>
                  </a:lnTo>
                  <a:lnTo>
                    <a:pt x="31302" y="3286"/>
                  </a:lnTo>
                  <a:lnTo>
                    <a:pt x="31177" y="3286"/>
                  </a:lnTo>
                  <a:lnTo>
                    <a:pt x="31135" y="3327"/>
                  </a:lnTo>
                  <a:lnTo>
                    <a:pt x="31072" y="3265"/>
                  </a:lnTo>
                  <a:lnTo>
                    <a:pt x="31030" y="3286"/>
                  </a:lnTo>
                  <a:lnTo>
                    <a:pt x="30947" y="3286"/>
                  </a:lnTo>
                  <a:lnTo>
                    <a:pt x="30884" y="3223"/>
                  </a:lnTo>
                  <a:lnTo>
                    <a:pt x="30800" y="3181"/>
                  </a:lnTo>
                  <a:lnTo>
                    <a:pt x="30675" y="3055"/>
                  </a:lnTo>
                  <a:lnTo>
                    <a:pt x="30633" y="2930"/>
                  </a:lnTo>
                  <a:lnTo>
                    <a:pt x="30633" y="2846"/>
                  </a:lnTo>
                  <a:lnTo>
                    <a:pt x="30612" y="2742"/>
                  </a:lnTo>
                  <a:lnTo>
                    <a:pt x="30549" y="2742"/>
                  </a:lnTo>
                  <a:lnTo>
                    <a:pt x="30465" y="2721"/>
                  </a:lnTo>
                  <a:lnTo>
                    <a:pt x="30465" y="2574"/>
                  </a:lnTo>
                  <a:lnTo>
                    <a:pt x="30424" y="2553"/>
                  </a:lnTo>
                  <a:lnTo>
                    <a:pt x="30403" y="2428"/>
                  </a:lnTo>
                  <a:lnTo>
                    <a:pt x="30361" y="2323"/>
                  </a:lnTo>
                  <a:lnTo>
                    <a:pt x="30152" y="2198"/>
                  </a:lnTo>
                  <a:lnTo>
                    <a:pt x="30047" y="2030"/>
                  </a:lnTo>
                  <a:lnTo>
                    <a:pt x="30026" y="1988"/>
                  </a:lnTo>
                  <a:lnTo>
                    <a:pt x="29984" y="1884"/>
                  </a:lnTo>
                  <a:lnTo>
                    <a:pt x="29921" y="1905"/>
                  </a:lnTo>
                  <a:lnTo>
                    <a:pt x="29901" y="1905"/>
                  </a:lnTo>
                  <a:lnTo>
                    <a:pt x="29901" y="1821"/>
                  </a:lnTo>
                  <a:lnTo>
                    <a:pt x="29921" y="1779"/>
                  </a:lnTo>
                  <a:lnTo>
                    <a:pt x="29838" y="1716"/>
                  </a:lnTo>
                  <a:lnTo>
                    <a:pt x="29796" y="1612"/>
                  </a:lnTo>
                  <a:lnTo>
                    <a:pt x="29733" y="1591"/>
                  </a:lnTo>
                  <a:lnTo>
                    <a:pt x="29712" y="1507"/>
                  </a:lnTo>
                  <a:lnTo>
                    <a:pt x="29670" y="1444"/>
                  </a:lnTo>
                  <a:lnTo>
                    <a:pt x="29608" y="1340"/>
                  </a:lnTo>
                  <a:lnTo>
                    <a:pt x="29482" y="1256"/>
                  </a:lnTo>
                  <a:lnTo>
                    <a:pt x="29461" y="1193"/>
                  </a:lnTo>
                  <a:lnTo>
                    <a:pt x="29503" y="1130"/>
                  </a:lnTo>
                  <a:lnTo>
                    <a:pt x="29482" y="1047"/>
                  </a:lnTo>
                  <a:lnTo>
                    <a:pt x="29315" y="1047"/>
                  </a:lnTo>
                  <a:lnTo>
                    <a:pt x="29294" y="984"/>
                  </a:lnTo>
                  <a:lnTo>
                    <a:pt x="29294" y="942"/>
                  </a:lnTo>
                  <a:lnTo>
                    <a:pt x="29273" y="879"/>
                  </a:lnTo>
                  <a:lnTo>
                    <a:pt x="29273" y="817"/>
                  </a:lnTo>
                  <a:lnTo>
                    <a:pt x="29231" y="733"/>
                  </a:lnTo>
                  <a:lnTo>
                    <a:pt x="29168" y="712"/>
                  </a:lnTo>
                  <a:lnTo>
                    <a:pt x="29168" y="649"/>
                  </a:lnTo>
                  <a:lnTo>
                    <a:pt x="29147" y="607"/>
                  </a:lnTo>
                  <a:lnTo>
                    <a:pt x="29085" y="628"/>
                  </a:lnTo>
                  <a:lnTo>
                    <a:pt x="28980" y="607"/>
                  </a:lnTo>
                  <a:lnTo>
                    <a:pt x="28959" y="545"/>
                  </a:lnTo>
                  <a:lnTo>
                    <a:pt x="28980" y="482"/>
                  </a:lnTo>
                  <a:lnTo>
                    <a:pt x="28959" y="440"/>
                  </a:lnTo>
                  <a:lnTo>
                    <a:pt x="28875" y="419"/>
                  </a:lnTo>
                  <a:lnTo>
                    <a:pt x="28833" y="461"/>
                  </a:lnTo>
                  <a:lnTo>
                    <a:pt x="28792" y="419"/>
                  </a:lnTo>
                  <a:lnTo>
                    <a:pt x="28750" y="419"/>
                  </a:lnTo>
                  <a:lnTo>
                    <a:pt x="28708" y="356"/>
                  </a:lnTo>
                  <a:lnTo>
                    <a:pt x="28750" y="293"/>
                  </a:lnTo>
                  <a:lnTo>
                    <a:pt x="28687" y="231"/>
                  </a:lnTo>
                  <a:lnTo>
                    <a:pt x="28624" y="210"/>
                  </a:lnTo>
                  <a:lnTo>
                    <a:pt x="28561" y="231"/>
                  </a:lnTo>
                  <a:lnTo>
                    <a:pt x="28520" y="147"/>
                  </a:lnTo>
                  <a:lnTo>
                    <a:pt x="28457" y="189"/>
                  </a:lnTo>
                  <a:lnTo>
                    <a:pt x="28373" y="189"/>
                  </a:lnTo>
                  <a:lnTo>
                    <a:pt x="28331" y="147"/>
                  </a:lnTo>
                  <a:lnTo>
                    <a:pt x="28268" y="189"/>
                  </a:lnTo>
                  <a:lnTo>
                    <a:pt x="28268" y="252"/>
                  </a:lnTo>
                  <a:lnTo>
                    <a:pt x="28248" y="293"/>
                  </a:lnTo>
                  <a:lnTo>
                    <a:pt x="28143" y="231"/>
                  </a:lnTo>
                  <a:lnTo>
                    <a:pt x="28101" y="189"/>
                  </a:lnTo>
                  <a:lnTo>
                    <a:pt x="28017" y="210"/>
                  </a:lnTo>
                  <a:lnTo>
                    <a:pt x="27892" y="210"/>
                  </a:lnTo>
                  <a:lnTo>
                    <a:pt x="27892" y="189"/>
                  </a:lnTo>
                  <a:lnTo>
                    <a:pt x="27808" y="105"/>
                  </a:lnTo>
                  <a:lnTo>
                    <a:pt x="27620" y="84"/>
                  </a:lnTo>
                  <a:lnTo>
                    <a:pt x="27536" y="21"/>
                  </a:lnTo>
                  <a:lnTo>
                    <a:pt x="27432" y="21"/>
                  </a:lnTo>
                  <a:lnTo>
                    <a:pt x="2739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574;p45">
              <a:extLst>
                <a:ext uri="{FF2B5EF4-FFF2-40B4-BE49-F238E27FC236}">
                  <a16:creationId xmlns:a16="http://schemas.microsoft.com/office/drawing/2014/main" id="{B39EA6E2-C10D-41F1-951B-BE58F31A6498}"/>
                </a:ext>
              </a:extLst>
            </p:cNvPr>
            <p:cNvSpPr/>
            <p:nvPr/>
          </p:nvSpPr>
          <p:spPr>
            <a:xfrm>
              <a:off x="4442708" y="2990191"/>
              <a:ext cx="762" cy="967"/>
            </a:xfrm>
            <a:custGeom>
              <a:avLst/>
              <a:gdLst/>
              <a:ahLst/>
              <a:cxnLst/>
              <a:rect l="l" t="t" r="r" b="b"/>
              <a:pathLst>
                <a:path w="64" h="85" extrusionOk="0">
                  <a:moveTo>
                    <a:pt x="63" y="85"/>
                  </a:moveTo>
                  <a:lnTo>
                    <a:pt x="1" y="1"/>
                  </a:lnTo>
                  <a:lnTo>
                    <a:pt x="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575;p45">
              <a:extLst>
                <a:ext uri="{FF2B5EF4-FFF2-40B4-BE49-F238E27FC236}">
                  <a16:creationId xmlns:a16="http://schemas.microsoft.com/office/drawing/2014/main" id="{FFE15420-75C8-4576-805D-EFED8DBF7A54}"/>
                </a:ext>
              </a:extLst>
            </p:cNvPr>
            <p:cNvSpPr/>
            <p:nvPr/>
          </p:nvSpPr>
          <p:spPr>
            <a:xfrm>
              <a:off x="4434742" y="2997094"/>
              <a:ext cx="1250" cy="1205"/>
            </a:xfrm>
            <a:custGeom>
              <a:avLst/>
              <a:gdLst/>
              <a:ahLst/>
              <a:cxnLst/>
              <a:rect l="l" t="t" r="r" b="b"/>
              <a:pathLst>
                <a:path w="105" h="106" extrusionOk="0">
                  <a:moveTo>
                    <a:pt x="0" y="105"/>
                  </a:moveTo>
                  <a:lnTo>
                    <a:pt x="105" y="1"/>
                  </a:lnTo>
                  <a:lnTo>
                    <a:pt x="10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576;p45">
              <a:extLst>
                <a:ext uri="{FF2B5EF4-FFF2-40B4-BE49-F238E27FC236}">
                  <a16:creationId xmlns:a16="http://schemas.microsoft.com/office/drawing/2014/main" id="{A59F7D96-0153-4D5C-8C4B-5B2896F40C50}"/>
                </a:ext>
              </a:extLst>
            </p:cNvPr>
            <p:cNvSpPr/>
            <p:nvPr/>
          </p:nvSpPr>
          <p:spPr>
            <a:xfrm>
              <a:off x="4184339" y="2879787"/>
              <a:ext cx="2512" cy="728"/>
            </a:xfrm>
            <a:custGeom>
              <a:avLst/>
              <a:gdLst/>
              <a:ahLst/>
              <a:cxnLst/>
              <a:rect l="l" t="t" r="r" b="b"/>
              <a:pathLst>
                <a:path w="211" h="64" extrusionOk="0">
                  <a:moveTo>
                    <a:pt x="210" y="0"/>
                  </a:moveTo>
                  <a:lnTo>
                    <a:pt x="1" y="63"/>
                  </a:lnTo>
                  <a:lnTo>
                    <a:pt x="22" y="63"/>
                  </a:lnTo>
                  <a:lnTo>
                    <a:pt x="21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577;p45">
              <a:extLst>
                <a:ext uri="{FF2B5EF4-FFF2-40B4-BE49-F238E27FC236}">
                  <a16:creationId xmlns:a16="http://schemas.microsoft.com/office/drawing/2014/main" id="{056E77D2-C9D8-4D14-94C9-13D64C763870}"/>
                </a:ext>
              </a:extLst>
            </p:cNvPr>
            <p:cNvSpPr/>
            <p:nvPr/>
          </p:nvSpPr>
          <p:spPr>
            <a:xfrm>
              <a:off x="4038591" y="2720356"/>
              <a:ext cx="260870" cy="130886"/>
            </a:xfrm>
            <a:custGeom>
              <a:avLst/>
              <a:gdLst/>
              <a:ahLst/>
              <a:cxnLst/>
              <a:rect l="l" t="t" r="r" b="b"/>
              <a:pathLst>
                <a:path w="21908" h="11509" extrusionOk="0">
                  <a:moveTo>
                    <a:pt x="10860" y="0"/>
                  </a:moveTo>
                  <a:lnTo>
                    <a:pt x="10755" y="84"/>
                  </a:lnTo>
                  <a:lnTo>
                    <a:pt x="10713" y="189"/>
                  </a:lnTo>
                  <a:lnTo>
                    <a:pt x="10567" y="189"/>
                  </a:lnTo>
                  <a:lnTo>
                    <a:pt x="10483" y="252"/>
                  </a:lnTo>
                  <a:lnTo>
                    <a:pt x="10546" y="314"/>
                  </a:lnTo>
                  <a:lnTo>
                    <a:pt x="10546" y="398"/>
                  </a:lnTo>
                  <a:lnTo>
                    <a:pt x="10400" y="419"/>
                  </a:lnTo>
                  <a:lnTo>
                    <a:pt x="10337" y="419"/>
                  </a:lnTo>
                  <a:lnTo>
                    <a:pt x="10253" y="524"/>
                  </a:lnTo>
                  <a:lnTo>
                    <a:pt x="10128" y="524"/>
                  </a:lnTo>
                  <a:lnTo>
                    <a:pt x="10044" y="586"/>
                  </a:lnTo>
                  <a:lnTo>
                    <a:pt x="9981" y="586"/>
                  </a:lnTo>
                  <a:lnTo>
                    <a:pt x="9751" y="733"/>
                  </a:lnTo>
                  <a:lnTo>
                    <a:pt x="9625" y="796"/>
                  </a:lnTo>
                  <a:lnTo>
                    <a:pt x="9521" y="837"/>
                  </a:lnTo>
                  <a:lnTo>
                    <a:pt x="9437" y="837"/>
                  </a:lnTo>
                  <a:lnTo>
                    <a:pt x="9353" y="775"/>
                  </a:lnTo>
                  <a:lnTo>
                    <a:pt x="9312" y="837"/>
                  </a:lnTo>
                  <a:lnTo>
                    <a:pt x="9291" y="921"/>
                  </a:lnTo>
                  <a:lnTo>
                    <a:pt x="9144" y="921"/>
                  </a:lnTo>
                  <a:lnTo>
                    <a:pt x="9102" y="984"/>
                  </a:lnTo>
                  <a:lnTo>
                    <a:pt x="9102" y="1088"/>
                  </a:lnTo>
                  <a:lnTo>
                    <a:pt x="9040" y="1130"/>
                  </a:lnTo>
                  <a:lnTo>
                    <a:pt x="8977" y="1109"/>
                  </a:lnTo>
                  <a:lnTo>
                    <a:pt x="8893" y="1109"/>
                  </a:lnTo>
                  <a:lnTo>
                    <a:pt x="8789" y="1151"/>
                  </a:lnTo>
                  <a:lnTo>
                    <a:pt x="8663" y="1172"/>
                  </a:lnTo>
                  <a:lnTo>
                    <a:pt x="8496" y="1256"/>
                  </a:lnTo>
                  <a:lnTo>
                    <a:pt x="8475" y="1319"/>
                  </a:lnTo>
                  <a:lnTo>
                    <a:pt x="8307" y="1340"/>
                  </a:lnTo>
                  <a:lnTo>
                    <a:pt x="8182" y="1402"/>
                  </a:lnTo>
                  <a:lnTo>
                    <a:pt x="8035" y="1423"/>
                  </a:lnTo>
                  <a:lnTo>
                    <a:pt x="7847" y="1465"/>
                  </a:lnTo>
                  <a:lnTo>
                    <a:pt x="7826" y="1549"/>
                  </a:lnTo>
                  <a:lnTo>
                    <a:pt x="7763" y="1632"/>
                  </a:lnTo>
                  <a:lnTo>
                    <a:pt x="7721" y="1528"/>
                  </a:lnTo>
                  <a:lnTo>
                    <a:pt x="7617" y="1528"/>
                  </a:lnTo>
                  <a:lnTo>
                    <a:pt x="7512" y="1570"/>
                  </a:lnTo>
                  <a:lnTo>
                    <a:pt x="7512" y="1653"/>
                  </a:lnTo>
                  <a:lnTo>
                    <a:pt x="7449" y="1695"/>
                  </a:lnTo>
                  <a:lnTo>
                    <a:pt x="7345" y="1653"/>
                  </a:lnTo>
                  <a:lnTo>
                    <a:pt x="7219" y="1653"/>
                  </a:lnTo>
                  <a:lnTo>
                    <a:pt x="7198" y="1612"/>
                  </a:lnTo>
                  <a:lnTo>
                    <a:pt x="7115" y="1612"/>
                  </a:lnTo>
                  <a:lnTo>
                    <a:pt x="7031" y="1653"/>
                  </a:lnTo>
                  <a:lnTo>
                    <a:pt x="6926" y="1674"/>
                  </a:lnTo>
                  <a:lnTo>
                    <a:pt x="6884" y="1695"/>
                  </a:lnTo>
                  <a:lnTo>
                    <a:pt x="6926" y="1842"/>
                  </a:lnTo>
                  <a:lnTo>
                    <a:pt x="6884" y="1925"/>
                  </a:lnTo>
                  <a:lnTo>
                    <a:pt x="6989" y="1946"/>
                  </a:lnTo>
                  <a:lnTo>
                    <a:pt x="7136" y="1925"/>
                  </a:lnTo>
                  <a:lnTo>
                    <a:pt x="7198" y="2051"/>
                  </a:lnTo>
                  <a:lnTo>
                    <a:pt x="7031" y="2051"/>
                  </a:lnTo>
                  <a:lnTo>
                    <a:pt x="6989" y="2093"/>
                  </a:lnTo>
                  <a:lnTo>
                    <a:pt x="6989" y="2156"/>
                  </a:lnTo>
                  <a:lnTo>
                    <a:pt x="7136" y="2176"/>
                  </a:lnTo>
                  <a:lnTo>
                    <a:pt x="7240" y="2197"/>
                  </a:lnTo>
                  <a:lnTo>
                    <a:pt x="7324" y="2156"/>
                  </a:lnTo>
                  <a:lnTo>
                    <a:pt x="7408" y="2156"/>
                  </a:lnTo>
                  <a:lnTo>
                    <a:pt x="7512" y="2260"/>
                  </a:lnTo>
                  <a:lnTo>
                    <a:pt x="7617" y="2281"/>
                  </a:lnTo>
                  <a:lnTo>
                    <a:pt x="7617" y="2386"/>
                  </a:lnTo>
                  <a:lnTo>
                    <a:pt x="7554" y="2449"/>
                  </a:lnTo>
                  <a:lnTo>
                    <a:pt x="7449" y="2407"/>
                  </a:lnTo>
                  <a:lnTo>
                    <a:pt x="7219" y="2449"/>
                  </a:lnTo>
                  <a:lnTo>
                    <a:pt x="7094" y="2553"/>
                  </a:lnTo>
                  <a:lnTo>
                    <a:pt x="6947" y="2741"/>
                  </a:lnTo>
                  <a:lnTo>
                    <a:pt x="6947" y="2867"/>
                  </a:lnTo>
                  <a:lnTo>
                    <a:pt x="7031" y="2888"/>
                  </a:lnTo>
                  <a:lnTo>
                    <a:pt x="7052" y="3013"/>
                  </a:lnTo>
                  <a:lnTo>
                    <a:pt x="6989" y="3118"/>
                  </a:lnTo>
                  <a:lnTo>
                    <a:pt x="6947" y="3244"/>
                  </a:lnTo>
                  <a:lnTo>
                    <a:pt x="6843" y="3244"/>
                  </a:lnTo>
                  <a:lnTo>
                    <a:pt x="6843" y="3306"/>
                  </a:lnTo>
                  <a:lnTo>
                    <a:pt x="6884" y="3390"/>
                  </a:lnTo>
                  <a:lnTo>
                    <a:pt x="6884" y="3453"/>
                  </a:lnTo>
                  <a:lnTo>
                    <a:pt x="7031" y="3453"/>
                  </a:lnTo>
                  <a:lnTo>
                    <a:pt x="7115" y="3537"/>
                  </a:lnTo>
                  <a:lnTo>
                    <a:pt x="7240" y="3557"/>
                  </a:lnTo>
                  <a:lnTo>
                    <a:pt x="7240" y="3620"/>
                  </a:lnTo>
                  <a:lnTo>
                    <a:pt x="7366" y="3704"/>
                  </a:lnTo>
                  <a:lnTo>
                    <a:pt x="7533" y="3725"/>
                  </a:lnTo>
                  <a:lnTo>
                    <a:pt x="7575" y="3746"/>
                  </a:lnTo>
                  <a:lnTo>
                    <a:pt x="7617" y="4227"/>
                  </a:lnTo>
                  <a:lnTo>
                    <a:pt x="7554" y="4290"/>
                  </a:lnTo>
                  <a:lnTo>
                    <a:pt x="7366" y="4373"/>
                  </a:lnTo>
                  <a:lnTo>
                    <a:pt x="7219" y="4353"/>
                  </a:lnTo>
                  <a:lnTo>
                    <a:pt x="7031" y="4248"/>
                  </a:lnTo>
                  <a:lnTo>
                    <a:pt x="6947" y="4290"/>
                  </a:lnTo>
                  <a:lnTo>
                    <a:pt x="6947" y="4394"/>
                  </a:lnTo>
                  <a:lnTo>
                    <a:pt x="6905" y="4541"/>
                  </a:lnTo>
                  <a:lnTo>
                    <a:pt x="6780" y="4562"/>
                  </a:lnTo>
                  <a:lnTo>
                    <a:pt x="6571" y="4457"/>
                  </a:lnTo>
                  <a:lnTo>
                    <a:pt x="6403" y="4457"/>
                  </a:lnTo>
                  <a:lnTo>
                    <a:pt x="6320" y="4394"/>
                  </a:lnTo>
                  <a:lnTo>
                    <a:pt x="6278" y="4436"/>
                  </a:lnTo>
                  <a:lnTo>
                    <a:pt x="6173" y="4394"/>
                  </a:lnTo>
                  <a:lnTo>
                    <a:pt x="6048" y="4269"/>
                  </a:lnTo>
                  <a:lnTo>
                    <a:pt x="6152" y="4227"/>
                  </a:lnTo>
                  <a:lnTo>
                    <a:pt x="6173" y="4143"/>
                  </a:lnTo>
                  <a:lnTo>
                    <a:pt x="6089" y="4122"/>
                  </a:lnTo>
                  <a:lnTo>
                    <a:pt x="5964" y="4039"/>
                  </a:lnTo>
                  <a:lnTo>
                    <a:pt x="5880" y="4122"/>
                  </a:lnTo>
                  <a:lnTo>
                    <a:pt x="5755" y="4081"/>
                  </a:lnTo>
                  <a:lnTo>
                    <a:pt x="5671" y="4122"/>
                  </a:lnTo>
                  <a:lnTo>
                    <a:pt x="5692" y="4269"/>
                  </a:lnTo>
                  <a:lnTo>
                    <a:pt x="5545" y="4290"/>
                  </a:lnTo>
                  <a:lnTo>
                    <a:pt x="5483" y="4227"/>
                  </a:lnTo>
                  <a:lnTo>
                    <a:pt x="5336" y="4060"/>
                  </a:lnTo>
                  <a:lnTo>
                    <a:pt x="5211" y="4081"/>
                  </a:lnTo>
                  <a:lnTo>
                    <a:pt x="5148" y="4185"/>
                  </a:lnTo>
                  <a:lnTo>
                    <a:pt x="5064" y="4081"/>
                  </a:lnTo>
                  <a:lnTo>
                    <a:pt x="5001" y="4122"/>
                  </a:lnTo>
                  <a:lnTo>
                    <a:pt x="5001" y="4248"/>
                  </a:lnTo>
                  <a:lnTo>
                    <a:pt x="4855" y="4248"/>
                  </a:lnTo>
                  <a:lnTo>
                    <a:pt x="4834" y="4457"/>
                  </a:lnTo>
                  <a:lnTo>
                    <a:pt x="4708" y="4562"/>
                  </a:lnTo>
                  <a:lnTo>
                    <a:pt x="4625" y="4541"/>
                  </a:lnTo>
                  <a:lnTo>
                    <a:pt x="4541" y="4436"/>
                  </a:lnTo>
                  <a:lnTo>
                    <a:pt x="4332" y="4394"/>
                  </a:lnTo>
                  <a:lnTo>
                    <a:pt x="4269" y="4269"/>
                  </a:lnTo>
                  <a:lnTo>
                    <a:pt x="4123" y="4353"/>
                  </a:lnTo>
                  <a:lnTo>
                    <a:pt x="4164" y="4478"/>
                  </a:lnTo>
                  <a:lnTo>
                    <a:pt x="4081" y="4604"/>
                  </a:lnTo>
                  <a:lnTo>
                    <a:pt x="3997" y="4583"/>
                  </a:lnTo>
                  <a:lnTo>
                    <a:pt x="3997" y="4457"/>
                  </a:lnTo>
                  <a:lnTo>
                    <a:pt x="3955" y="4373"/>
                  </a:lnTo>
                  <a:lnTo>
                    <a:pt x="3871" y="4373"/>
                  </a:lnTo>
                  <a:lnTo>
                    <a:pt x="3704" y="4248"/>
                  </a:lnTo>
                  <a:lnTo>
                    <a:pt x="3599" y="4122"/>
                  </a:lnTo>
                  <a:lnTo>
                    <a:pt x="3474" y="4122"/>
                  </a:lnTo>
                  <a:lnTo>
                    <a:pt x="3369" y="3976"/>
                  </a:lnTo>
                  <a:lnTo>
                    <a:pt x="3286" y="3955"/>
                  </a:lnTo>
                  <a:lnTo>
                    <a:pt x="3244" y="3871"/>
                  </a:lnTo>
                  <a:lnTo>
                    <a:pt x="3160" y="3871"/>
                  </a:lnTo>
                  <a:lnTo>
                    <a:pt x="2951" y="3955"/>
                  </a:lnTo>
                  <a:lnTo>
                    <a:pt x="2825" y="3850"/>
                  </a:lnTo>
                  <a:lnTo>
                    <a:pt x="2742" y="3704"/>
                  </a:lnTo>
                  <a:lnTo>
                    <a:pt x="2637" y="3704"/>
                  </a:lnTo>
                  <a:lnTo>
                    <a:pt x="2532" y="3809"/>
                  </a:lnTo>
                  <a:lnTo>
                    <a:pt x="2407" y="3809"/>
                  </a:lnTo>
                  <a:lnTo>
                    <a:pt x="2407" y="3871"/>
                  </a:lnTo>
                  <a:lnTo>
                    <a:pt x="2323" y="3955"/>
                  </a:lnTo>
                  <a:lnTo>
                    <a:pt x="2323" y="3850"/>
                  </a:lnTo>
                  <a:lnTo>
                    <a:pt x="2239" y="3913"/>
                  </a:lnTo>
                  <a:lnTo>
                    <a:pt x="2218" y="3976"/>
                  </a:lnTo>
                  <a:lnTo>
                    <a:pt x="2114" y="4060"/>
                  </a:lnTo>
                  <a:lnTo>
                    <a:pt x="2030" y="3976"/>
                  </a:lnTo>
                  <a:lnTo>
                    <a:pt x="2114" y="3913"/>
                  </a:lnTo>
                  <a:lnTo>
                    <a:pt x="2135" y="3829"/>
                  </a:lnTo>
                  <a:lnTo>
                    <a:pt x="2009" y="3767"/>
                  </a:lnTo>
                  <a:lnTo>
                    <a:pt x="1821" y="3662"/>
                  </a:lnTo>
                  <a:lnTo>
                    <a:pt x="1800" y="3746"/>
                  </a:lnTo>
                  <a:lnTo>
                    <a:pt x="1821" y="3850"/>
                  </a:lnTo>
                  <a:lnTo>
                    <a:pt x="1821" y="3955"/>
                  </a:lnTo>
                  <a:lnTo>
                    <a:pt x="1695" y="3913"/>
                  </a:lnTo>
                  <a:lnTo>
                    <a:pt x="1612" y="3976"/>
                  </a:lnTo>
                  <a:lnTo>
                    <a:pt x="1570" y="4143"/>
                  </a:lnTo>
                  <a:lnTo>
                    <a:pt x="1486" y="4143"/>
                  </a:lnTo>
                  <a:lnTo>
                    <a:pt x="1298" y="4248"/>
                  </a:lnTo>
                  <a:lnTo>
                    <a:pt x="1277" y="4373"/>
                  </a:lnTo>
                  <a:lnTo>
                    <a:pt x="1361" y="4478"/>
                  </a:lnTo>
                  <a:lnTo>
                    <a:pt x="1361" y="4604"/>
                  </a:lnTo>
                  <a:lnTo>
                    <a:pt x="1172" y="4604"/>
                  </a:lnTo>
                  <a:lnTo>
                    <a:pt x="984" y="4645"/>
                  </a:lnTo>
                  <a:lnTo>
                    <a:pt x="1130" y="5106"/>
                  </a:lnTo>
                  <a:lnTo>
                    <a:pt x="1047" y="5169"/>
                  </a:lnTo>
                  <a:lnTo>
                    <a:pt x="1068" y="5336"/>
                  </a:lnTo>
                  <a:lnTo>
                    <a:pt x="879" y="5336"/>
                  </a:lnTo>
                  <a:lnTo>
                    <a:pt x="733" y="5231"/>
                  </a:lnTo>
                  <a:lnTo>
                    <a:pt x="670" y="5127"/>
                  </a:lnTo>
                  <a:lnTo>
                    <a:pt x="356" y="4876"/>
                  </a:lnTo>
                  <a:lnTo>
                    <a:pt x="294" y="4980"/>
                  </a:lnTo>
                  <a:lnTo>
                    <a:pt x="294" y="5106"/>
                  </a:lnTo>
                  <a:lnTo>
                    <a:pt x="126" y="5315"/>
                  </a:lnTo>
                  <a:lnTo>
                    <a:pt x="22" y="5378"/>
                  </a:lnTo>
                  <a:lnTo>
                    <a:pt x="42" y="5629"/>
                  </a:lnTo>
                  <a:lnTo>
                    <a:pt x="126" y="5734"/>
                  </a:lnTo>
                  <a:lnTo>
                    <a:pt x="105" y="6068"/>
                  </a:lnTo>
                  <a:lnTo>
                    <a:pt x="1" y="6278"/>
                  </a:lnTo>
                  <a:lnTo>
                    <a:pt x="231" y="6382"/>
                  </a:lnTo>
                  <a:lnTo>
                    <a:pt x="335" y="6550"/>
                  </a:lnTo>
                  <a:lnTo>
                    <a:pt x="314" y="6633"/>
                  </a:lnTo>
                  <a:lnTo>
                    <a:pt x="503" y="6780"/>
                  </a:lnTo>
                  <a:lnTo>
                    <a:pt x="545" y="6696"/>
                  </a:lnTo>
                  <a:lnTo>
                    <a:pt x="921" y="6801"/>
                  </a:lnTo>
                  <a:lnTo>
                    <a:pt x="1172" y="7052"/>
                  </a:lnTo>
                  <a:lnTo>
                    <a:pt x="1402" y="7428"/>
                  </a:lnTo>
                  <a:lnTo>
                    <a:pt x="1172" y="7428"/>
                  </a:lnTo>
                  <a:lnTo>
                    <a:pt x="1172" y="7533"/>
                  </a:lnTo>
                  <a:lnTo>
                    <a:pt x="1382" y="7679"/>
                  </a:lnTo>
                  <a:lnTo>
                    <a:pt x="1549" y="7617"/>
                  </a:lnTo>
                  <a:lnTo>
                    <a:pt x="1674" y="7721"/>
                  </a:lnTo>
                  <a:lnTo>
                    <a:pt x="1716" y="7721"/>
                  </a:lnTo>
                  <a:lnTo>
                    <a:pt x="1758" y="7784"/>
                  </a:lnTo>
                  <a:lnTo>
                    <a:pt x="1821" y="7784"/>
                  </a:lnTo>
                  <a:lnTo>
                    <a:pt x="1863" y="7721"/>
                  </a:lnTo>
                  <a:lnTo>
                    <a:pt x="1905" y="7721"/>
                  </a:lnTo>
                  <a:lnTo>
                    <a:pt x="1967" y="7784"/>
                  </a:lnTo>
                  <a:lnTo>
                    <a:pt x="2009" y="7721"/>
                  </a:lnTo>
                  <a:lnTo>
                    <a:pt x="2009" y="7638"/>
                  </a:lnTo>
                  <a:lnTo>
                    <a:pt x="2072" y="7679"/>
                  </a:lnTo>
                  <a:lnTo>
                    <a:pt x="2177" y="7596"/>
                  </a:lnTo>
                  <a:lnTo>
                    <a:pt x="2218" y="7512"/>
                  </a:lnTo>
                  <a:lnTo>
                    <a:pt x="2281" y="7512"/>
                  </a:lnTo>
                  <a:lnTo>
                    <a:pt x="2344" y="7428"/>
                  </a:lnTo>
                  <a:lnTo>
                    <a:pt x="2407" y="7428"/>
                  </a:lnTo>
                  <a:lnTo>
                    <a:pt x="2428" y="7470"/>
                  </a:lnTo>
                  <a:lnTo>
                    <a:pt x="2491" y="7428"/>
                  </a:lnTo>
                  <a:lnTo>
                    <a:pt x="2511" y="7366"/>
                  </a:lnTo>
                  <a:lnTo>
                    <a:pt x="2595" y="7282"/>
                  </a:lnTo>
                  <a:lnTo>
                    <a:pt x="2721" y="7282"/>
                  </a:lnTo>
                  <a:lnTo>
                    <a:pt x="2763" y="7303"/>
                  </a:lnTo>
                  <a:lnTo>
                    <a:pt x="2846" y="7303"/>
                  </a:lnTo>
                  <a:lnTo>
                    <a:pt x="2909" y="7282"/>
                  </a:lnTo>
                  <a:lnTo>
                    <a:pt x="2930" y="7303"/>
                  </a:lnTo>
                  <a:lnTo>
                    <a:pt x="2930" y="7386"/>
                  </a:lnTo>
                  <a:lnTo>
                    <a:pt x="2972" y="7470"/>
                  </a:lnTo>
                  <a:lnTo>
                    <a:pt x="3014" y="7407"/>
                  </a:lnTo>
                  <a:lnTo>
                    <a:pt x="3076" y="7407"/>
                  </a:lnTo>
                  <a:lnTo>
                    <a:pt x="3076" y="7470"/>
                  </a:lnTo>
                  <a:lnTo>
                    <a:pt x="3160" y="7491"/>
                  </a:lnTo>
                  <a:lnTo>
                    <a:pt x="3223" y="7470"/>
                  </a:lnTo>
                  <a:lnTo>
                    <a:pt x="3244" y="7407"/>
                  </a:lnTo>
                  <a:lnTo>
                    <a:pt x="3286" y="7386"/>
                  </a:lnTo>
                  <a:lnTo>
                    <a:pt x="3286" y="7324"/>
                  </a:lnTo>
                  <a:lnTo>
                    <a:pt x="3369" y="7303"/>
                  </a:lnTo>
                  <a:lnTo>
                    <a:pt x="3453" y="7324"/>
                  </a:lnTo>
                  <a:lnTo>
                    <a:pt x="3662" y="7324"/>
                  </a:lnTo>
                  <a:lnTo>
                    <a:pt x="3662" y="7386"/>
                  </a:lnTo>
                  <a:lnTo>
                    <a:pt x="3704" y="7470"/>
                  </a:lnTo>
                  <a:lnTo>
                    <a:pt x="3788" y="7491"/>
                  </a:lnTo>
                  <a:lnTo>
                    <a:pt x="3788" y="7512"/>
                  </a:lnTo>
                  <a:lnTo>
                    <a:pt x="3746" y="7596"/>
                  </a:lnTo>
                  <a:lnTo>
                    <a:pt x="3767" y="7638"/>
                  </a:lnTo>
                  <a:lnTo>
                    <a:pt x="3871" y="7742"/>
                  </a:lnTo>
                  <a:lnTo>
                    <a:pt x="3851" y="7826"/>
                  </a:lnTo>
                  <a:lnTo>
                    <a:pt x="3788" y="7951"/>
                  </a:lnTo>
                  <a:lnTo>
                    <a:pt x="3809" y="8014"/>
                  </a:lnTo>
                  <a:lnTo>
                    <a:pt x="3851" y="8056"/>
                  </a:lnTo>
                  <a:lnTo>
                    <a:pt x="3871" y="8098"/>
                  </a:lnTo>
                  <a:lnTo>
                    <a:pt x="3851" y="8140"/>
                  </a:lnTo>
                  <a:lnTo>
                    <a:pt x="3767" y="8161"/>
                  </a:lnTo>
                  <a:lnTo>
                    <a:pt x="3746" y="8307"/>
                  </a:lnTo>
                  <a:lnTo>
                    <a:pt x="3809" y="8454"/>
                  </a:lnTo>
                  <a:lnTo>
                    <a:pt x="3913" y="8475"/>
                  </a:lnTo>
                  <a:lnTo>
                    <a:pt x="3997" y="8516"/>
                  </a:lnTo>
                  <a:lnTo>
                    <a:pt x="3997" y="8558"/>
                  </a:lnTo>
                  <a:lnTo>
                    <a:pt x="3871" y="8621"/>
                  </a:lnTo>
                  <a:lnTo>
                    <a:pt x="3788" y="8621"/>
                  </a:lnTo>
                  <a:lnTo>
                    <a:pt x="3683" y="8516"/>
                  </a:lnTo>
                  <a:lnTo>
                    <a:pt x="3599" y="8516"/>
                  </a:lnTo>
                  <a:lnTo>
                    <a:pt x="3558" y="8558"/>
                  </a:lnTo>
                  <a:lnTo>
                    <a:pt x="3495" y="8516"/>
                  </a:lnTo>
                  <a:lnTo>
                    <a:pt x="3432" y="8516"/>
                  </a:lnTo>
                  <a:lnTo>
                    <a:pt x="3286" y="8558"/>
                  </a:lnTo>
                  <a:lnTo>
                    <a:pt x="3223" y="8516"/>
                  </a:lnTo>
                  <a:lnTo>
                    <a:pt x="3118" y="8537"/>
                  </a:lnTo>
                  <a:lnTo>
                    <a:pt x="2972" y="8579"/>
                  </a:lnTo>
                  <a:lnTo>
                    <a:pt x="2930" y="8663"/>
                  </a:lnTo>
                  <a:lnTo>
                    <a:pt x="2930" y="8726"/>
                  </a:lnTo>
                  <a:lnTo>
                    <a:pt x="2930" y="8788"/>
                  </a:lnTo>
                  <a:lnTo>
                    <a:pt x="2867" y="8830"/>
                  </a:lnTo>
                  <a:lnTo>
                    <a:pt x="2867" y="8893"/>
                  </a:lnTo>
                  <a:lnTo>
                    <a:pt x="3014" y="9039"/>
                  </a:lnTo>
                  <a:lnTo>
                    <a:pt x="3014" y="9102"/>
                  </a:lnTo>
                  <a:lnTo>
                    <a:pt x="3035" y="9144"/>
                  </a:lnTo>
                  <a:lnTo>
                    <a:pt x="3139" y="9102"/>
                  </a:lnTo>
                  <a:lnTo>
                    <a:pt x="3160" y="9186"/>
                  </a:lnTo>
                  <a:lnTo>
                    <a:pt x="3139" y="9207"/>
                  </a:lnTo>
                  <a:lnTo>
                    <a:pt x="3055" y="9165"/>
                  </a:lnTo>
                  <a:lnTo>
                    <a:pt x="3014" y="9186"/>
                  </a:lnTo>
                  <a:lnTo>
                    <a:pt x="2930" y="9249"/>
                  </a:lnTo>
                  <a:lnTo>
                    <a:pt x="2867" y="9207"/>
                  </a:lnTo>
                  <a:lnTo>
                    <a:pt x="2825" y="9207"/>
                  </a:lnTo>
                  <a:lnTo>
                    <a:pt x="2763" y="9186"/>
                  </a:lnTo>
                  <a:lnTo>
                    <a:pt x="2616" y="9207"/>
                  </a:lnTo>
                  <a:lnTo>
                    <a:pt x="2532" y="9186"/>
                  </a:lnTo>
                  <a:lnTo>
                    <a:pt x="2491" y="9249"/>
                  </a:lnTo>
                  <a:lnTo>
                    <a:pt x="2491" y="9291"/>
                  </a:lnTo>
                  <a:lnTo>
                    <a:pt x="2553" y="9395"/>
                  </a:lnTo>
                  <a:lnTo>
                    <a:pt x="2637" y="9395"/>
                  </a:lnTo>
                  <a:lnTo>
                    <a:pt x="2742" y="9416"/>
                  </a:lnTo>
                  <a:lnTo>
                    <a:pt x="2804" y="9521"/>
                  </a:lnTo>
                  <a:lnTo>
                    <a:pt x="2846" y="9563"/>
                  </a:lnTo>
                  <a:lnTo>
                    <a:pt x="2909" y="9688"/>
                  </a:lnTo>
                  <a:lnTo>
                    <a:pt x="2951" y="9709"/>
                  </a:lnTo>
                  <a:lnTo>
                    <a:pt x="2972" y="9772"/>
                  </a:lnTo>
                  <a:lnTo>
                    <a:pt x="3139" y="9939"/>
                  </a:lnTo>
                  <a:lnTo>
                    <a:pt x="3139" y="10086"/>
                  </a:lnTo>
                  <a:lnTo>
                    <a:pt x="3139" y="10211"/>
                  </a:lnTo>
                  <a:lnTo>
                    <a:pt x="3181" y="10211"/>
                  </a:lnTo>
                  <a:lnTo>
                    <a:pt x="3286" y="10190"/>
                  </a:lnTo>
                  <a:lnTo>
                    <a:pt x="3327" y="10190"/>
                  </a:lnTo>
                  <a:lnTo>
                    <a:pt x="3369" y="10211"/>
                  </a:lnTo>
                  <a:lnTo>
                    <a:pt x="3432" y="10295"/>
                  </a:lnTo>
                  <a:lnTo>
                    <a:pt x="3474" y="10337"/>
                  </a:lnTo>
                  <a:lnTo>
                    <a:pt x="3537" y="10441"/>
                  </a:lnTo>
                  <a:lnTo>
                    <a:pt x="3579" y="10441"/>
                  </a:lnTo>
                  <a:lnTo>
                    <a:pt x="3662" y="10420"/>
                  </a:lnTo>
                  <a:lnTo>
                    <a:pt x="3767" y="10441"/>
                  </a:lnTo>
                  <a:lnTo>
                    <a:pt x="3871" y="10462"/>
                  </a:lnTo>
                  <a:lnTo>
                    <a:pt x="3976" y="10462"/>
                  </a:lnTo>
                  <a:lnTo>
                    <a:pt x="4018" y="10504"/>
                  </a:lnTo>
                  <a:lnTo>
                    <a:pt x="3997" y="10546"/>
                  </a:lnTo>
                  <a:lnTo>
                    <a:pt x="3997" y="10609"/>
                  </a:lnTo>
                  <a:lnTo>
                    <a:pt x="3997" y="10755"/>
                  </a:lnTo>
                  <a:lnTo>
                    <a:pt x="3913" y="10923"/>
                  </a:lnTo>
                  <a:lnTo>
                    <a:pt x="3955" y="11048"/>
                  </a:lnTo>
                  <a:lnTo>
                    <a:pt x="3976" y="11195"/>
                  </a:lnTo>
                  <a:lnTo>
                    <a:pt x="4311" y="10881"/>
                  </a:lnTo>
                  <a:lnTo>
                    <a:pt x="4604" y="10776"/>
                  </a:lnTo>
                  <a:lnTo>
                    <a:pt x="4959" y="10839"/>
                  </a:lnTo>
                  <a:lnTo>
                    <a:pt x="5378" y="11069"/>
                  </a:lnTo>
                  <a:lnTo>
                    <a:pt x="5755" y="11508"/>
                  </a:lnTo>
                  <a:lnTo>
                    <a:pt x="5985" y="11467"/>
                  </a:lnTo>
                  <a:lnTo>
                    <a:pt x="6068" y="11446"/>
                  </a:lnTo>
                  <a:lnTo>
                    <a:pt x="5629" y="8726"/>
                  </a:lnTo>
                  <a:lnTo>
                    <a:pt x="7136" y="8433"/>
                  </a:lnTo>
                  <a:lnTo>
                    <a:pt x="8056" y="9060"/>
                  </a:lnTo>
                  <a:lnTo>
                    <a:pt x="8391" y="9186"/>
                  </a:lnTo>
                  <a:lnTo>
                    <a:pt x="8893" y="9479"/>
                  </a:lnTo>
                  <a:lnTo>
                    <a:pt x="9751" y="9395"/>
                  </a:lnTo>
                  <a:lnTo>
                    <a:pt x="10693" y="9395"/>
                  </a:lnTo>
                  <a:lnTo>
                    <a:pt x="10985" y="9604"/>
                  </a:lnTo>
                  <a:lnTo>
                    <a:pt x="11132" y="9981"/>
                  </a:lnTo>
                  <a:lnTo>
                    <a:pt x="11320" y="9897"/>
                  </a:lnTo>
                  <a:lnTo>
                    <a:pt x="11341" y="10713"/>
                  </a:lnTo>
                  <a:lnTo>
                    <a:pt x="11760" y="10755"/>
                  </a:lnTo>
                  <a:lnTo>
                    <a:pt x="11990" y="11446"/>
                  </a:lnTo>
                  <a:lnTo>
                    <a:pt x="12115" y="11446"/>
                  </a:lnTo>
                  <a:lnTo>
                    <a:pt x="12366" y="11299"/>
                  </a:lnTo>
                  <a:lnTo>
                    <a:pt x="12555" y="11278"/>
                  </a:lnTo>
                  <a:lnTo>
                    <a:pt x="12743" y="11299"/>
                  </a:lnTo>
                  <a:lnTo>
                    <a:pt x="12994" y="11446"/>
                  </a:lnTo>
                  <a:lnTo>
                    <a:pt x="13078" y="11467"/>
                  </a:lnTo>
                  <a:lnTo>
                    <a:pt x="13287" y="11257"/>
                  </a:lnTo>
                  <a:lnTo>
                    <a:pt x="13413" y="11048"/>
                  </a:lnTo>
                  <a:lnTo>
                    <a:pt x="13475" y="10964"/>
                  </a:lnTo>
                  <a:lnTo>
                    <a:pt x="13538" y="10818"/>
                  </a:lnTo>
                  <a:lnTo>
                    <a:pt x="13789" y="10525"/>
                  </a:lnTo>
                  <a:lnTo>
                    <a:pt x="13894" y="10504"/>
                  </a:lnTo>
                  <a:lnTo>
                    <a:pt x="13998" y="10337"/>
                  </a:lnTo>
                  <a:lnTo>
                    <a:pt x="14040" y="10337"/>
                  </a:lnTo>
                  <a:lnTo>
                    <a:pt x="14040" y="10295"/>
                  </a:lnTo>
                  <a:lnTo>
                    <a:pt x="14166" y="10211"/>
                  </a:lnTo>
                  <a:lnTo>
                    <a:pt x="14145" y="10148"/>
                  </a:lnTo>
                  <a:lnTo>
                    <a:pt x="14250" y="10023"/>
                  </a:lnTo>
                  <a:lnTo>
                    <a:pt x="14438" y="10044"/>
                  </a:lnTo>
                  <a:lnTo>
                    <a:pt x="14543" y="10107"/>
                  </a:lnTo>
                  <a:lnTo>
                    <a:pt x="14961" y="10148"/>
                  </a:lnTo>
                  <a:lnTo>
                    <a:pt x="15317" y="10148"/>
                  </a:lnTo>
                  <a:lnTo>
                    <a:pt x="15505" y="10107"/>
                  </a:lnTo>
                  <a:lnTo>
                    <a:pt x="15484" y="9981"/>
                  </a:lnTo>
                  <a:lnTo>
                    <a:pt x="15463" y="9835"/>
                  </a:lnTo>
                  <a:lnTo>
                    <a:pt x="15463" y="9709"/>
                  </a:lnTo>
                  <a:lnTo>
                    <a:pt x="15505" y="9667"/>
                  </a:lnTo>
                  <a:lnTo>
                    <a:pt x="15610" y="9688"/>
                  </a:lnTo>
                  <a:lnTo>
                    <a:pt x="15777" y="9709"/>
                  </a:lnTo>
                  <a:lnTo>
                    <a:pt x="15819" y="9667"/>
                  </a:lnTo>
                  <a:lnTo>
                    <a:pt x="16007" y="9667"/>
                  </a:lnTo>
                  <a:lnTo>
                    <a:pt x="16133" y="9730"/>
                  </a:lnTo>
                  <a:lnTo>
                    <a:pt x="16342" y="9793"/>
                  </a:lnTo>
                  <a:lnTo>
                    <a:pt x="16677" y="9835"/>
                  </a:lnTo>
                  <a:lnTo>
                    <a:pt x="16781" y="9793"/>
                  </a:lnTo>
                  <a:lnTo>
                    <a:pt x="16886" y="9709"/>
                  </a:lnTo>
                  <a:lnTo>
                    <a:pt x="17032" y="9730"/>
                  </a:lnTo>
                  <a:lnTo>
                    <a:pt x="17158" y="9730"/>
                  </a:lnTo>
                  <a:lnTo>
                    <a:pt x="17451" y="9667"/>
                  </a:lnTo>
                  <a:lnTo>
                    <a:pt x="17723" y="9730"/>
                  </a:lnTo>
                  <a:lnTo>
                    <a:pt x="17911" y="9688"/>
                  </a:lnTo>
                  <a:lnTo>
                    <a:pt x="18246" y="9688"/>
                  </a:lnTo>
                  <a:lnTo>
                    <a:pt x="18497" y="9793"/>
                  </a:lnTo>
                  <a:lnTo>
                    <a:pt x="18602" y="9772"/>
                  </a:lnTo>
                  <a:lnTo>
                    <a:pt x="18853" y="10044"/>
                  </a:lnTo>
                  <a:lnTo>
                    <a:pt x="19083" y="10107"/>
                  </a:lnTo>
                  <a:lnTo>
                    <a:pt x="19229" y="10044"/>
                  </a:lnTo>
                  <a:lnTo>
                    <a:pt x="19188" y="9897"/>
                  </a:lnTo>
                  <a:lnTo>
                    <a:pt x="19313" y="9814"/>
                  </a:lnTo>
                  <a:lnTo>
                    <a:pt x="19313" y="9772"/>
                  </a:lnTo>
                  <a:lnTo>
                    <a:pt x="19376" y="9730"/>
                  </a:lnTo>
                  <a:lnTo>
                    <a:pt x="19271" y="9625"/>
                  </a:lnTo>
                  <a:lnTo>
                    <a:pt x="19313" y="9521"/>
                  </a:lnTo>
                  <a:lnTo>
                    <a:pt x="19397" y="9458"/>
                  </a:lnTo>
                  <a:lnTo>
                    <a:pt x="19355" y="9207"/>
                  </a:lnTo>
                  <a:lnTo>
                    <a:pt x="19229" y="9144"/>
                  </a:lnTo>
                  <a:lnTo>
                    <a:pt x="19188" y="9039"/>
                  </a:lnTo>
                  <a:lnTo>
                    <a:pt x="19083" y="8851"/>
                  </a:lnTo>
                  <a:lnTo>
                    <a:pt x="19062" y="8747"/>
                  </a:lnTo>
                  <a:lnTo>
                    <a:pt x="19020" y="8663"/>
                  </a:lnTo>
                  <a:lnTo>
                    <a:pt x="19020" y="8579"/>
                  </a:lnTo>
                  <a:lnTo>
                    <a:pt x="18957" y="8412"/>
                  </a:lnTo>
                  <a:lnTo>
                    <a:pt x="19041" y="8328"/>
                  </a:lnTo>
                  <a:lnTo>
                    <a:pt x="19041" y="8265"/>
                  </a:lnTo>
                  <a:lnTo>
                    <a:pt x="18916" y="8244"/>
                  </a:lnTo>
                  <a:lnTo>
                    <a:pt x="18748" y="8265"/>
                  </a:lnTo>
                  <a:lnTo>
                    <a:pt x="18644" y="8202"/>
                  </a:lnTo>
                  <a:lnTo>
                    <a:pt x="18644" y="8119"/>
                  </a:lnTo>
                  <a:lnTo>
                    <a:pt x="18748" y="8014"/>
                  </a:lnTo>
                  <a:lnTo>
                    <a:pt x="18853" y="7951"/>
                  </a:lnTo>
                  <a:lnTo>
                    <a:pt x="18916" y="8014"/>
                  </a:lnTo>
                  <a:lnTo>
                    <a:pt x="19020" y="8014"/>
                  </a:lnTo>
                  <a:lnTo>
                    <a:pt x="19167" y="7930"/>
                  </a:lnTo>
                  <a:lnTo>
                    <a:pt x="19439" y="7889"/>
                  </a:lnTo>
                  <a:lnTo>
                    <a:pt x="19564" y="7847"/>
                  </a:lnTo>
                  <a:lnTo>
                    <a:pt x="19648" y="7826"/>
                  </a:lnTo>
                  <a:lnTo>
                    <a:pt x="19711" y="7889"/>
                  </a:lnTo>
                  <a:lnTo>
                    <a:pt x="19794" y="7889"/>
                  </a:lnTo>
                  <a:lnTo>
                    <a:pt x="19878" y="7826"/>
                  </a:lnTo>
                  <a:lnTo>
                    <a:pt x="19962" y="7826"/>
                  </a:lnTo>
                  <a:lnTo>
                    <a:pt x="19962" y="7742"/>
                  </a:lnTo>
                  <a:lnTo>
                    <a:pt x="20004" y="7617"/>
                  </a:lnTo>
                  <a:lnTo>
                    <a:pt x="19878" y="7575"/>
                  </a:lnTo>
                  <a:lnTo>
                    <a:pt x="19815" y="7512"/>
                  </a:lnTo>
                  <a:lnTo>
                    <a:pt x="19836" y="7428"/>
                  </a:lnTo>
                  <a:lnTo>
                    <a:pt x="19836" y="7177"/>
                  </a:lnTo>
                  <a:lnTo>
                    <a:pt x="19899" y="6842"/>
                  </a:lnTo>
                  <a:lnTo>
                    <a:pt x="19899" y="6696"/>
                  </a:lnTo>
                  <a:lnTo>
                    <a:pt x="19962" y="6550"/>
                  </a:lnTo>
                  <a:lnTo>
                    <a:pt x="20004" y="6278"/>
                  </a:lnTo>
                  <a:lnTo>
                    <a:pt x="20213" y="6278"/>
                  </a:lnTo>
                  <a:lnTo>
                    <a:pt x="20422" y="6361"/>
                  </a:lnTo>
                  <a:lnTo>
                    <a:pt x="20589" y="6382"/>
                  </a:lnTo>
                  <a:lnTo>
                    <a:pt x="20820" y="6340"/>
                  </a:lnTo>
                  <a:lnTo>
                    <a:pt x="20882" y="6340"/>
                  </a:lnTo>
                  <a:lnTo>
                    <a:pt x="20924" y="6424"/>
                  </a:lnTo>
                  <a:lnTo>
                    <a:pt x="21008" y="6424"/>
                  </a:lnTo>
                  <a:lnTo>
                    <a:pt x="21071" y="6382"/>
                  </a:lnTo>
                  <a:lnTo>
                    <a:pt x="21154" y="6278"/>
                  </a:lnTo>
                  <a:lnTo>
                    <a:pt x="21280" y="6236"/>
                  </a:lnTo>
                  <a:lnTo>
                    <a:pt x="21447" y="6068"/>
                  </a:lnTo>
                  <a:lnTo>
                    <a:pt x="21447" y="6006"/>
                  </a:lnTo>
                  <a:lnTo>
                    <a:pt x="21343" y="5838"/>
                  </a:lnTo>
                  <a:lnTo>
                    <a:pt x="21238" y="5608"/>
                  </a:lnTo>
                  <a:lnTo>
                    <a:pt x="21238" y="5378"/>
                  </a:lnTo>
                  <a:lnTo>
                    <a:pt x="21259" y="5231"/>
                  </a:lnTo>
                  <a:lnTo>
                    <a:pt x="21343" y="5169"/>
                  </a:lnTo>
                  <a:lnTo>
                    <a:pt x="21531" y="5106"/>
                  </a:lnTo>
                  <a:lnTo>
                    <a:pt x="21594" y="4980"/>
                  </a:lnTo>
                  <a:lnTo>
                    <a:pt x="21552" y="4917"/>
                  </a:lnTo>
                  <a:lnTo>
                    <a:pt x="21573" y="4813"/>
                  </a:lnTo>
                  <a:lnTo>
                    <a:pt x="21698" y="4666"/>
                  </a:lnTo>
                  <a:lnTo>
                    <a:pt x="21803" y="4604"/>
                  </a:lnTo>
                  <a:lnTo>
                    <a:pt x="21908" y="4499"/>
                  </a:lnTo>
                  <a:lnTo>
                    <a:pt x="21887" y="4478"/>
                  </a:lnTo>
                  <a:lnTo>
                    <a:pt x="21866" y="4457"/>
                  </a:lnTo>
                  <a:lnTo>
                    <a:pt x="21698" y="4394"/>
                  </a:lnTo>
                  <a:lnTo>
                    <a:pt x="21573" y="4269"/>
                  </a:lnTo>
                  <a:lnTo>
                    <a:pt x="21489" y="4269"/>
                  </a:lnTo>
                  <a:lnTo>
                    <a:pt x="21447" y="4164"/>
                  </a:lnTo>
                  <a:lnTo>
                    <a:pt x="21489" y="4039"/>
                  </a:lnTo>
                  <a:lnTo>
                    <a:pt x="21447" y="3976"/>
                  </a:lnTo>
                  <a:lnTo>
                    <a:pt x="21343" y="4060"/>
                  </a:lnTo>
                  <a:lnTo>
                    <a:pt x="21259" y="4164"/>
                  </a:lnTo>
                  <a:lnTo>
                    <a:pt x="21154" y="4185"/>
                  </a:lnTo>
                  <a:lnTo>
                    <a:pt x="20861" y="4227"/>
                  </a:lnTo>
                  <a:lnTo>
                    <a:pt x="20799" y="4269"/>
                  </a:lnTo>
                  <a:lnTo>
                    <a:pt x="20757" y="4332"/>
                  </a:lnTo>
                  <a:lnTo>
                    <a:pt x="20652" y="4269"/>
                  </a:lnTo>
                  <a:lnTo>
                    <a:pt x="20548" y="4227"/>
                  </a:lnTo>
                  <a:lnTo>
                    <a:pt x="20506" y="4227"/>
                  </a:lnTo>
                  <a:lnTo>
                    <a:pt x="20485" y="4185"/>
                  </a:lnTo>
                  <a:lnTo>
                    <a:pt x="20422" y="4143"/>
                  </a:lnTo>
                  <a:lnTo>
                    <a:pt x="20401" y="4060"/>
                  </a:lnTo>
                  <a:lnTo>
                    <a:pt x="20359" y="3976"/>
                  </a:lnTo>
                  <a:lnTo>
                    <a:pt x="20401" y="3934"/>
                  </a:lnTo>
                  <a:lnTo>
                    <a:pt x="20401" y="3850"/>
                  </a:lnTo>
                  <a:lnTo>
                    <a:pt x="20317" y="3809"/>
                  </a:lnTo>
                  <a:lnTo>
                    <a:pt x="20276" y="3809"/>
                  </a:lnTo>
                  <a:lnTo>
                    <a:pt x="20129" y="3725"/>
                  </a:lnTo>
                  <a:lnTo>
                    <a:pt x="20004" y="3704"/>
                  </a:lnTo>
                  <a:lnTo>
                    <a:pt x="19962" y="3704"/>
                  </a:lnTo>
                  <a:lnTo>
                    <a:pt x="19899" y="3557"/>
                  </a:lnTo>
                  <a:lnTo>
                    <a:pt x="19794" y="3390"/>
                  </a:lnTo>
                  <a:lnTo>
                    <a:pt x="19648" y="3244"/>
                  </a:lnTo>
                  <a:lnTo>
                    <a:pt x="19460" y="3223"/>
                  </a:lnTo>
                  <a:lnTo>
                    <a:pt x="19250" y="3223"/>
                  </a:lnTo>
                  <a:lnTo>
                    <a:pt x="19062" y="3244"/>
                  </a:lnTo>
                  <a:lnTo>
                    <a:pt x="19041" y="3306"/>
                  </a:lnTo>
                  <a:lnTo>
                    <a:pt x="19083" y="3348"/>
                  </a:lnTo>
                  <a:lnTo>
                    <a:pt x="19062" y="3411"/>
                  </a:lnTo>
                  <a:lnTo>
                    <a:pt x="18936" y="3453"/>
                  </a:lnTo>
                  <a:lnTo>
                    <a:pt x="18853" y="3432"/>
                  </a:lnTo>
                  <a:lnTo>
                    <a:pt x="18727" y="3495"/>
                  </a:lnTo>
                  <a:lnTo>
                    <a:pt x="18560" y="3411"/>
                  </a:lnTo>
                  <a:lnTo>
                    <a:pt x="18497" y="3432"/>
                  </a:lnTo>
                  <a:lnTo>
                    <a:pt x="18413" y="3495"/>
                  </a:lnTo>
                  <a:lnTo>
                    <a:pt x="18309" y="3495"/>
                  </a:lnTo>
                  <a:lnTo>
                    <a:pt x="18204" y="3411"/>
                  </a:lnTo>
                  <a:lnTo>
                    <a:pt x="18079" y="3348"/>
                  </a:lnTo>
                  <a:lnTo>
                    <a:pt x="18079" y="3285"/>
                  </a:lnTo>
                  <a:lnTo>
                    <a:pt x="18100" y="3202"/>
                  </a:lnTo>
                  <a:lnTo>
                    <a:pt x="17911" y="3118"/>
                  </a:lnTo>
                  <a:lnTo>
                    <a:pt x="17828" y="3181"/>
                  </a:lnTo>
                  <a:lnTo>
                    <a:pt x="17828" y="3306"/>
                  </a:lnTo>
                  <a:lnTo>
                    <a:pt x="17869" y="3327"/>
                  </a:lnTo>
                  <a:lnTo>
                    <a:pt x="17828" y="3390"/>
                  </a:lnTo>
                  <a:lnTo>
                    <a:pt x="17744" y="3453"/>
                  </a:lnTo>
                  <a:lnTo>
                    <a:pt x="17597" y="3453"/>
                  </a:lnTo>
                  <a:lnTo>
                    <a:pt x="16175" y="1695"/>
                  </a:lnTo>
                  <a:lnTo>
                    <a:pt x="15170" y="921"/>
                  </a:lnTo>
                  <a:lnTo>
                    <a:pt x="15107" y="837"/>
                  </a:lnTo>
                  <a:lnTo>
                    <a:pt x="15191" y="816"/>
                  </a:lnTo>
                  <a:lnTo>
                    <a:pt x="15296" y="712"/>
                  </a:lnTo>
                  <a:lnTo>
                    <a:pt x="15296" y="607"/>
                  </a:lnTo>
                  <a:lnTo>
                    <a:pt x="15254" y="565"/>
                  </a:lnTo>
                  <a:lnTo>
                    <a:pt x="15087" y="607"/>
                  </a:lnTo>
                  <a:lnTo>
                    <a:pt x="14961" y="628"/>
                  </a:lnTo>
                  <a:lnTo>
                    <a:pt x="14877" y="733"/>
                  </a:lnTo>
                  <a:lnTo>
                    <a:pt x="14773" y="775"/>
                  </a:lnTo>
                  <a:lnTo>
                    <a:pt x="14647" y="900"/>
                  </a:lnTo>
                  <a:lnTo>
                    <a:pt x="14647" y="984"/>
                  </a:lnTo>
                  <a:lnTo>
                    <a:pt x="14563" y="1047"/>
                  </a:lnTo>
                  <a:lnTo>
                    <a:pt x="14522" y="1151"/>
                  </a:lnTo>
                  <a:lnTo>
                    <a:pt x="14417" y="1235"/>
                  </a:lnTo>
                  <a:lnTo>
                    <a:pt x="14229" y="1235"/>
                  </a:lnTo>
                  <a:lnTo>
                    <a:pt x="14124" y="1298"/>
                  </a:lnTo>
                  <a:lnTo>
                    <a:pt x="14145" y="1423"/>
                  </a:lnTo>
                  <a:lnTo>
                    <a:pt x="14061" y="1465"/>
                  </a:lnTo>
                  <a:lnTo>
                    <a:pt x="14019" y="1423"/>
                  </a:lnTo>
                  <a:lnTo>
                    <a:pt x="13789" y="1360"/>
                  </a:lnTo>
                  <a:lnTo>
                    <a:pt x="13643" y="1423"/>
                  </a:lnTo>
                  <a:lnTo>
                    <a:pt x="13601" y="1507"/>
                  </a:lnTo>
                  <a:lnTo>
                    <a:pt x="13517" y="1507"/>
                  </a:lnTo>
                  <a:lnTo>
                    <a:pt x="13434" y="1402"/>
                  </a:lnTo>
                  <a:lnTo>
                    <a:pt x="13434" y="1235"/>
                  </a:lnTo>
                  <a:lnTo>
                    <a:pt x="13517" y="1172"/>
                  </a:lnTo>
                  <a:lnTo>
                    <a:pt x="13538" y="1088"/>
                  </a:lnTo>
                  <a:lnTo>
                    <a:pt x="13496" y="1026"/>
                  </a:lnTo>
                  <a:lnTo>
                    <a:pt x="13413" y="1109"/>
                  </a:lnTo>
                  <a:lnTo>
                    <a:pt x="13329" y="1109"/>
                  </a:lnTo>
                  <a:lnTo>
                    <a:pt x="13120" y="1005"/>
                  </a:lnTo>
                  <a:lnTo>
                    <a:pt x="12994" y="1026"/>
                  </a:lnTo>
                  <a:lnTo>
                    <a:pt x="13015" y="1109"/>
                  </a:lnTo>
                  <a:lnTo>
                    <a:pt x="13078" y="1130"/>
                  </a:lnTo>
                  <a:lnTo>
                    <a:pt x="12994" y="1214"/>
                  </a:lnTo>
                  <a:lnTo>
                    <a:pt x="12952" y="1214"/>
                  </a:lnTo>
                  <a:lnTo>
                    <a:pt x="12869" y="1088"/>
                  </a:lnTo>
                  <a:lnTo>
                    <a:pt x="12848" y="900"/>
                  </a:lnTo>
                  <a:lnTo>
                    <a:pt x="12638" y="733"/>
                  </a:lnTo>
                  <a:lnTo>
                    <a:pt x="12597" y="775"/>
                  </a:lnTo>
                  <a:lnTo>
                    <a:pt x="12638" y="900"/>
                  </a:lnTo>
                  <a:lnTo>
                    <a:pt x="12638" y="984"/>
                  </a:lnTo>
                  <a:lnTo>
                    <a:pt x="12555" y="984"/>
                  </a:lnTo>
                  <a:lnTo>
                    <a:pt x="12513" y="879"/>
                  </a:lnTo>
                  <a:lnTo>
                    <a:pt x="12450" y="900"/>
                  </a:lnTo>
                  <a:lnTo>
                    <a:pt x="12429" y="1005"/>
                  </a:lnTo>
                  <a:lnTo>
                    <a:pt x="12366" y="1026"/>
                  </a:lnTo>
                  <a:lnTo>
                    <a:pt x="12262" y="942"/>
                  </a:lnTo>
                  <a:lnTo>
                    <a:pt x="12136" y="1026"/>
                  </a:lnTo>
                  <a:lnTo>
                    <a:pt x="12074" y="984"/>
                  </a:lnTo>
                  <a:lnTo>
                    <a:pt x="12032" y="879"/>
                  </a:lnTo>
                  <a:lnTo>
                    <a:pt x="12115" y="837"/>
                  </a:lnTo>
                  <a:lnTo>
                    <a:pt x="12136" y="796"/>
                  </a:lnTo>
                  <a:lnTo>
                    <a:pt x="12115" y="691"/>
                  </a:lnTo>
                  <a:lnTo>
                    <a:pt x="12136" y="586"/>
                  </a:lnTo>
                  <a:lnTo>
                    <a:pt x="12115" y="524"/>
                  </a:lnTo>
                  <a:lnTo>
                    <a:pt x="12032" y="482"/>
                  </a:lnTo>
                  <a:lnTo>
                    <a:pt x="11948" y="398"/>
                  </a:lnTo>
                  <a:lnTo>
                    <a:pt x="11927" y="272"/>
                  </a:lnTo>
                  <a:lnTo>
                    <a:pt x="11864" y="252"/>
                  </a:lnTo>
                  <a:lnTo>
                    <a:pt x="11822" y="84"/>
                  </a:lnTo>
                  <a:lnTo>
                    <a:pt x="11718" y="84"/>
                  </a:lnTo>
                  <a:lnTo>
                    <a:pt x="11592" y="126"/>
                  </a:lnTo>
                  <a:lnTo>
                    <a:pt x="11446" y="126"/>
                  </a:lnTo>
                  <a:lnTo>
                    <a:pt x="11299" y="42"/>
                  </a:lnTo>
                  <a:lnTo>
                    <a:pt x="11132" y="63"/>
                  </a:lnTo>
                  <a:lnTo>
                    <a:pt x="11006" y="0"/>
                  </a:lnTo>
                  <a:lnTo>
                    <a:pt x="10902" y="42"/>
                  </a:lnTo>
                  <a:lnTo>
                    <a:pt x="1086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578;p45">
              <a:extLst>
                <a:ext uri="{FF2B5EF4-FFF2-40B4-BE49-F238E27FC236}">
                  <a16:creationId xmlns:a16="http://schemas.microsoft.com/office/drawing/2014/main" id="{603DAC15-31BB-4D02-BFFC-36C859C41B3D}"/>
                </a:ext>
              </a:extLst>
            </p:cNvPr>
            <p:cNvSpPr/>
            <p:nvPr/>
          </p:nvSpPr>
          <p:spPr>
            <a:xfrm>
              <a:off x="4105619" y="2816249"/>
              <a:ext cx="110383" cy="65688"/>
            </a:xfrm>
            <a:custGeom>
              <a:avLst/>
              <a:gdLst/>
              <a:ahLst/>
              <a:cxnLst/>
              <a:rect l="l" t="t" r="r" b="b"/>
              <a:pathLst>
                <a:path w="9270" h="5776" extrusionOk="0">
                  <a:moveTo>
                    <a:pt x="1507" y="1"/>
                  </a:moveTo>
                  <a:lnTo>
                    <a:pt x="0" y="294"/>
                  </a:lnTo>
                  <a:lnTo>
                    <a:pt x="439" y="3014"/>
                  </a:lnTo>
                  <a:lnTo>
                    <a:pt x="732" y="3014"/>
                  </a:lnTo>
                  <a:lnTo>
                    <a:pt x="963" y="3035"/>
                  </a:lnTo>
                  <a:lnTo>
                    <a:pt x="1004" y="2909"/>
                  </a:lnTo>
                  <a:lnTo>
                    <a:pt x="900" y="2804"/>
                  </a:lnTo>
                  <a:lnTo>
                    <a:pt x="879" y="2595"/>
                  </a:lnTo>
                  <a:lnTo>
                    <a:pt x="983" y="2344"/>
                  </a:lnTo>
                  <a:lnTo>
                    <a:pt x="1172" y="2323"/>
                  </a:lnTo>
                  <a:lnTo>
                    <a:pt x="1276" y="2198"/>
                  </a:lnTo>
                  <a:lnTo>
                    <a:pt x="1402" y="2114"/>
                  </a:lnTo>
                  <a:lnTo>
                    <a:pt x="1527" y="2198"/>
                  </a:lnTo>
                  <a:lnTo>
                    <a:pt x="1611" y="2135"/>
                  </a:lnTo>
                  <a:lnTo>
                    <a:pt x="1507" y="2009"/>
                  </a:lnTo>
                  <a:lnTo>
                    <a:pt x="1779" y="2030"/>
                  </a:lnTo>
                  <a:lnTo>
                    <a:pt x="2155" y="2219"/>
                  </a:lnTo>
                  <a:lnTo>
                    <a:pt x="2511" y="2428"/>
                  </a:lnTo>
                  <a:lnTo>
                    <a:pt x="2532" y="2553"/>
                  </a:lnTo>
                  <a:lnTo>
                    <a:pt x="2971" y="2804"/>
                  </a:lnTo>
                  <a:lnTo>
                    <a:pt x="3306" y="2951"/>
                  </a:lnTo>
                  <a:lnTo>
                    <a:pt x="3390" y="2909"/>
                  </a:lnTo>
                  <a:lnTo>
                    <a:pt x="3515" y="2930"/>
                  </a:lnTo>
                  <a:lnTo>
                    <a:pt x="3766" y="3076"/>
                  </a:lnTo>
                  <a:lnTo>
                    <a:pt x="3871" y="3432"/>
                  </a:lnTo>
                  <a:lnTo>
                    <a:pt x="3976" y="3537"/>
                  </a:lnTo>
                  <a:lnTo>
                    <a:pt x="4017" y="3662"/>
                  </a:lnTo>
                  <a:lnTo>
                    <a:pt x="4143" y="3913"/>
                  </a:lnTo>
                  <a:lnTo>
                    <a:pt x="4352" y="3997"/>
                  </a:lnTo>
                  <a:lnTo>
                    <a:pt x="4729" y="4227"/>
                  </a:lnTo>
                  <a:lnTo>
                    <a:pt x="5126" y="4520"/>
                  </a:lnTo>
                  <a:lnTo>
                    <a:pt x="5545" y="4708"/>
                  </a:lnTo>
                  <a:lnTo>
                    <a:pt x="5921" y="5001"/>
                  </a:lnTo>
                  <a:lnTo>
                    <a:pt x="6235" y="5022"/>
                  </a:lnTo>
                  <a:lnTo>
                    <a:pt x="6319" y="5106"/>
                  </a:lnTo>
                  <a:lnTo>
                    <a:pt x="6403" y="5106"/>
                  </a:lnTo>
                  <a:lnTo>
                    <a:pt x="6612" y="5232"/>
                  </a:lnTo>
                  <a:lnTo>
                    <a:pt x="6612" y="5378"/>
                  </a:lnTo>
                  <a:lnTo>
                    <a:pt x="6633" y="5650"/>
                  </a:lnTo>
                  <a:lnTo>
                    <a:pt x="6821" y="5587"/>
                  </a:lnTo>
                  <a:lnTo>
                    <a:pt x="6926" y="5671"/>
                  </a:lnTo>
                  <a:lnTo>
                    <a:pt x="7009" y="5776"/>
                  </a:lnTo>
                  <a:lnTo>
                    <a:pt x="7072" y="5776"/>
                  </a:lnTo>
                  <a:lnTo>
                    <a:pt x="7177" y="5671"/>
                  </a:lnTo>
                  <a:lnTo>
                    <a:pt x="7281" y="5692"/>
                  </a:lnTo>
                  <a:lnTo>
                    <a:pt x="7323" y="5755"/>
                  </a:lnTo>
                  <a:lnTo>
                    <a:pt x="7365" y="5378"/>
                  </a:lnTo>
                  <a:lnTo>
                    <a:pt x="7491" y="5106"/>
                  </a:lnTo>
                  <a:lnTo>
                    <a:pt x="7553" y="5043"/>
                  </a:lnTo>
                  <a:lnTo>
                    <a:pt x="7533" y="4897"/>
                  </a:lnTo>
                  <a:lnTo>
                    <a:pt x="7407" y="4834"/>
                  </a:lnTo>
                  <a:lnTo>
                    <a:pt x="7344" y="4688"/>
                  </a:lnTo>
                  <a:lnTo>
                    <a:pt x="7386" y="4541"/>
                  </a:lnTo>
                  <a:lnTo>
                    <a:pt x="7365" y="4416"/>
                  </a:lnTo>
                  <a:lnTo>
                    <a:pt x="7219" y="4436"/>
                  </a:lnTo>
                  <a:lnTo>
                    <a:pt x="7114" y="4499"/>
                  </a:lnTo>
                  <a:lnTo>
                    <a:pt x="6947" y="4269"/>
                  </a:lnTo>
                  <a:lnTo>
                    <a:pt x="6947" y="4102"/>
                  </a:lnTo>
                  <a:lnTo>
                    <a:pt x="7072" y="3997"/>
                  </a:lnTo>
                  <a:lnTo>
                    <a:pt x="7344" y="4018"/>
                  </a:lnTo>
                  <a:lnTo>
                    <a:pt x="7449" y="3997"/>
                  </a:lnTo>
                  <a:lnTo>
                    <a:pt x="7449" y="3872"/>
                  </a:lnTo>
                  <a:lnTo>
                    <a:pt x="7679" y="3788"/>
                  </a:lnTo>
                  <a:lnTo>
                    <a:pt x="7637" y="3704"/>
                  </a:lnTo>
                  <a:lnTo>
                    <a:pt x="7574" y="3662"/>
                  </a:lnTo>
                  <a:lnTo>
                    <a:pt x="7846" y="3600"/>
                  </a:lnTo>
                  <a:lnTo>
                    <a:pt x="8014" y="3537"/>
                  </a:lnTo>
                  <a:lnTo>
                    <a:pt x="8056" y="3390"/>
                  </a:lnTo>
                  <a:lnTo>
                    <a:pt x="7867" y="3328"/>
                  </a:lnTo>
                  <a:lnTo>
                    <a:pt x="7867" y="3181"/>
                  </a:lnTo>
                  <a:lnTo>
                    <a:pt x="8014" y="3139"/>
                  </a:lnTo>
                  <a:lnTo>
                    <a:pt x="8181" y="3014"/>
                  </a:lnTo>
                  <a:lnTo>
                    <a:pt x="8286" y="3035"/>
                  </a:lnTo>
                  <a:lnTo>
                    <a:pt x="8453" y="2825"/>
                  </a:lnTo>
                  <a:lnTo>
                    <a:pt x="8600" y="2951"/>
                  </a:lnTo>
                  <a:lnTo>
                    <a:pt x="8621" y="3056"/>
                  </a:lnTo>
                  <a:lnTo>
                    <a:pt x="8914" y="3014"/>
                  </a:lnTo>
                  <a:lnTo>
                    <a:pt x="9123" y="3014"/>
                  </a:lnTo>
                  <a:lnTo>
                    <a:pt x="9269" y="2825"/>
                  </a:lnTo>
                  <a:lnTo>
                    <a:pt x="9248" y="2721"/>
                  </a:lnTo>
                  <a:lnTo>
                    <a:pt x="8955" y="2491"/>
                  </a:lnTo>
                  <a:lnTo>
                    <a:pt x="8893" y="2491"/>
                  </a:lnTo>
                  <a:lnTo>
                    <a:pt x="8893" y="2637"/>
                  </a:lnTo>
                  <a:lnTo>
                    <a:pt x="8788" y="2742"/>
                  </a:lnTo>
                  <a:lnTo>
                    <a:pt x="8683" y="2721"/>
                  </a:lnTo>
                  <a:lnTo>
                    <a:pt x="8579" y="2616"/>
                  </a:lnTo>
                  <a:lnTo>
                    <a:pt x="8307" y="2532"/>
                  </a:lnTo>
                  <a:lnTo>
                    <a:pt x="8202" y="2449"/>
                  </a:lnTo>
                  <a:lnTo>
                    <a:pt x="8286" y="2323"/>
                  </a:lnTo>
                  <a:lnTo>
                    <a:pt x="8453" y="2030"/>
                  </a:lnTo>
                  <a:lnTo>
                    <a:pt x="8453" y="1905"/>
                  </a:lnTo>
                  <a:lnTo>
                    <a:pt x="8369" y="1905"/>
                  </a:lnTo>
                  <a:lnTo>
                    <a:pt x="8265" y="2072"/>
                  </a:lnTo>
                  <a:lnTo>
                    <a:pt x="8160" y="2093"/>
                  </a:lnTo>
                  <a:lnTo>
                    <a:pt x="7909" y="2386"/>
                  </a:lnTo>
                  <a:lnTo>
                    <a:pt x="7846" y="2532"/>
                  </a:lnTo>
                  <a:lnTo>
                    <a:pt x="7784" y="2616"/>
                  </a:lnTo>
                  <a:lnTo>
                    <a:pt x="7658" y="2825"/>
                  </a:lnTo>
                  <a:lnTo>
                    <a:pt x="7449" y="3035"/>
                  </a:lnTo>
                  <a:lnTo>
                    <a:pt x="7365" y="3014"/>
                  </a:lnTo>
                  <a:lnTo>
                    <a:pt x="7114" y="2867"/>
                  </a:lnTo>
                  <a:lnTo>
                    <a:pt x="6926" y="2846"/>
                  </a:lnTo>
                  <a:lnTo>
                    <a:pt x="6737" y="2867"/>
                  </a:lnTo>
                  <a:lnTo>
                    <a:pt x="6486" y="3014"/>
                  </a:lnTo>
                  <a:lnTo>
                    <a:pt x="6361" y="3014"/>
                  </a:lnTo>
                  <a:lnTo>
                    <a:pt x="6131" y="2323"/>
                  </a:lnTo>
                  <a:lnTo>
                    <a:pt x="5712" y="2281"/>
                  </a:lnTo>
                  <a:lnTo>
                    <a:pt x="5691" y="1465"/>
                  </a:lnTo>
                  <a:lnTo>
                    <a:pt x="5503" y="1549"/>
                  </a:lnTo>
                  <a:lnTo>
                    <a:pt x="5356" y="1172"/>
                  </a:lnTo>
                  <a:lnTo>
                    <a:pt x="5064" y="963"/>
                  </a:lnTo>
                  <a:lnTo>
                    <a:pt x="4122" y="963"/>
                  </a:lnTo>
                  <a:lnTo>
                    <a:pt x="3264" y="1047"/>
                  </a:lnTo>
                  <a:lnTo>
                    <a:pt x="2762" y="754"/>
                  </a:lnTo>
                  <a:lnTo>
                    <a:pt x="2427" y="628"/>
                  </a:lnTo>
                  <a:lnTo>
                    <a:pt x="150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579;p45">
              <a:extLst>
                <a:ext uri="{FF2B5EF4-FFF2-40B4-BE49-F238E27FC236}">
                  <a16:creationId xmlns:a16="http://schemas.microsoft.com/office/drawing/2014/main" id="{17684E51-A6DE-4901-8BBB-1448858452BE}"/>
                </a:ext>
              </a:extLst>
            </p:cNvPr>
            <p:cNvSpPr/>
            <p:nvPr/>
          </p:nvSpPr>
          <p:spPr>
            <a:xfrm>
              <a:off x="4085936" y="2839096"/>
              <a:ext cx="98666" cy="59262"/>
            </a:xfrm>
            <a:custGeom>
              <a:avLst/>
              <a:gdLst/>
              <a:ahLst/>
              <a:cxnLst/>
              <a:rect l="l" t="t" r="r" b="b"/>
              <a:pathLst>
                <a:path w="8286" h="5211" extrusionOk="0">
                  <a:moveTo>
                    <a:pt x="3160" y="0"/>
                  </a:moveTo>
                  <a:lnTo>
                    <a:pt x="3264" y="126"/>
                  </a:lnTo>
                  <a:lnTo>
                    <a:pt x="3180" y="189"/>
                  </a:lnTo>
                  <a:lnTo>
                    <a:pt x="3055" y="105"/>
                  </a:lnTo>
                  <a:lnTo>
                    <a:pt x="2929" y="189"/>
                  </a:lnTo>
                  <a:lnTo>
                    <a:pt x="2825" y="314"/>
                  </a:lnTo>
                  <a:lnTo>
                    <a:pt x="2636" y="335"/>
                  </a:lnTo>
                  <a:lnTo>
                    <a:pt x="2532" y="586"/>
                  </a:lnTo>
                  <a:lnTo>
                    <a:pt x="2553" y="795"/>
                  </a:lnTo>
                  <a:lnTo>
                    <a:pt x="2657" y="900"/>
                  </a:lnTo>
                  <a:lnTo>
                    <a:pt x="2616" y="1026"/>
                  </a:lnTo>
                  <a:lnTo>
                    <a:pt x="2385" y="1005"/>
                  </a:lnTo>
                  <a:lnTo>
                    <a:pt x="2092" y="1005"/>
                  </a:lnTo>
                  <a:lnTo>
                    <a:pt x="2009" y="1026"/>
                  </a:lnTo>
                  <a:lnTo>
                    <a:pt x="1779" y="1067"/>
                  </a:lnTo>
                  <a:lnTo>
                    <a:pt x="1402" y="628"/>
                  </a:lnTo>
                  <a:lnTo>
                    <a:pt x="983" y="398"/>
                  </a:lnTo>
                  <a:lnTo>
                    <a:pt x="628" y="335"/>
                  </a:lnTo>
                  <a:lnTo>
                    <a:pt x="335" y="440"/>
                  </a:lnTo>
                  <a:lnTo>
                    <a:pt x="0" y="754"/>
                  </a:lnTo>
                  <a:lnTo>
                    <a:pt x="0" y="816"/>
                  </a:lnTo>
                  <a:lnTo>
                    <a:pt x="84" y="900"/>
                  </a:lnTo>
                  <a:lnTo>
                    <a:pt x="126" y="963"/>
                  </a:lnTo>
                  <a:lnTo>
                    <a:pt x="209" y="1047"/>
                  </a:lnTo>
                  <a:lnTo>
                    <a:pt x="251" y="1151"/>
                  </a:lnTo>
                  <a:lnTo>
                    <a:pt x="356" y="1360"/>
                  </a:lnTo>
                  <a:lnTo>
                    <a:pt x="335" y="1528"/>
                  </a:lnTo>
                  <a:lnTo>
                    <a:pt x="293" y="1653"/>
                  </a:lnTo>
                  <a:lnTo>
                    <a:pt x="314" y="1946"/>
                  </a:lnTo>
                  <a:lnTo>
                    <a:pt x="356" y="2009"/>
                  </a:lnTo>
                  <a:lnTo>
                    <a:pt x="398" y="2093"/>
                  </a:lnTo>
                  <a:lnTo>
                    <a:pt x="607" y="2302"/>
                  </a:lnTo>
                  <a:lnTo>
                    <a:pt x="565" y="2218"/>
                  </a:lnTo>
                  <a:lnTo>
                    <a:pt x="523" y="2155"/>
                  </a:lnTo>
                  <a:lnTo>
                    <a:pt x="544" y="2114"/>
                  </a:lnTo>
                  <a:lnTo>
                    <a:pt x="732" y="2155"/>
                  </a:lnTo>
                  <a:lnTo>
                    <a:pt x="816" y="2093"/>
                  </a:lnTo>
                  <a:lnTo>
                    <a:pt x="858" y="2114"/>
                  </a:lnTo>
                  <a:lnTo>
                    <a:pt x="837" y="2260"/>
                  </a:lnTo>
                  <a:lnTo>
                    <a:pt x="858" y="2365"/>
                  </a:lnTo>
                  <a:lnTo>
                    <a:pt x="942" y="2323"/>
                  </a:lnTo>
                  <a:lnTo>
                    <a:pt x="983" y="2427"/>
                  </a:lnTo>
                  <a:lnTo>
                    <a:pt x="963" y="2490"/>
                  </a:lnTo>
                  <a:lnTo>
                    <a:pt x="858" y="2469"/>
                  </a:lnTo>
                  <a:lnTo>
                    <a:pt x="816" y="2469"/>
                  </a:lnTo>
                  <a:lnTo>
                    <a:pt x="753" y="2427"/>
                  </a:lnTo>
                  <a:lnTo>
                    <a:pt x="649" y="2511"/>
                  </a:lnTo>
                  <a:lnTo>
                    <a:pt x="649" y="2616"/>
                  </a:lnTo>
                  <a:lnTo>
                    <a:pt x="732" y="2699"/>
                  </a:lnTo>
                  <a:lnTo>
                    <a:pt x="711" y="2574"/>
                  </a:lnTo>
                  <a:lnTo>
                    <a:pt x="774" y="2574"/>
                  </a:lnTo>
                  <a:lnTo>
                    <a:pt x="837" y="2595"/>
                  </a:lnTo>
                  <a:lnTo>
                    <a:pt x="921" y="2616"/>
                  </a:lnTo>
                  <a:lnTo>
                    <a:pt x="963" y="2720"/>
                  </a:lnTo>
                  <a:lnTo>
                    <a:pt x="1130" y="2804"/>
                  </a:lnTo>
                  <a:lnTo>
                    <a:pt x="1172" y="2909"/>
                  </a:lnTo>
                  <a:lnTo>
                    <a:pt x="1151" y="3097"/>
                  </a:lnTo>
                  <a:lnTo>
                    <a:pt x="1172" y="3160"/>
                  </a:lnTo>
                  <a:lnTo>
                    <a:pt x="1172" y="3453"/>
                  </a:lnTo>
                  <a:lnTo>
                    <a:pt x="1235" y="3662"/>
                  </a:lnTo>
                  <a:lnTo>
                    <a:pt x="1339" y="3955"/>
                  </a:lnTo>
                  <a:lnTo>
                    <a:pt x="1444" y="3871"/>
                  </a:lnTo>
                  <a:lnTo>
                    <a:pt x="1716" y="3871"/>
                  </a:lnTo>
                  <a:lnTo>
                    <a:pt x="1779" y="3725"/>
                  </a:lnTo>
                  <a:lnTo>
                    <a:pt x="1862" y="3620"/>
                  </a:lnTo>
                  <a:lnTo>
                    <a:pt x="1967" y="3620"/>
                  </a:lnTo>
                  <a:lnTo>
                    <a:pt x="2197" y="3411"/>
                  </a:lnTo>
                  <a:lnTo>
                    <a:pt x="2427" y="3348"/>
                  </a:lnTo>
                  <a:lnTo>
                    <a:pt x="2636" y="3411"/>
                  </a:lnTo>
                  <a:lnTo>
                    <a:pt x="2699" y="3264"/>
                  </a:lnTo>
                  <a:lnTo>
                    <a:pt x="2804" y="3243"/>
                  </a:lnTo>
                  <a:lnTo>
                    <a:pt x="2929" y="3306"/>
                  </a:lnTo>
                  <a:lnTo>
                    <a:pt x="3055" y="3264"/>
                  </a:lnTo>
                  <a:lnTo>
                    <a:pt x="3264" y="3453"/>
                  </a:lnTo>
                  <a:lnTo>
                    <a:pt x="3432" y="3515"/>
                  </a:lnTo>
                  <a:lnTo>
                    <a:pt x="3766" y="3725"/>
                  </a:lnTo>
                  <a:lnTo>
                    <a:pt x="3871" y="3725"/>
                  </a:lnTo>
                  <a:lnTo>
                    <a:pt x="3955" y="3641"/>
                  </a:lnTo>
                  <a:lnTo>
                    <a:pt x="4185" y="3746"/>
                  </a:lnTo>
                  <a:lnTo>
                    <a:pt x="4310" y="3767"/>
                  </a:lnTo>
                  <a:lnTo>
                    <a:pt x="4331" y="3934"/>
                  </a:lnTo>
                  <a:lnTo>
                    <a:pt x="4394" y="3976"/>
                  </a:lnTo>
                  <a:lnTo>
                    <a:pt x="4520" y="3955"/>
                  </a:lnTo>
                  <a:lnTo>
                    <a:pt x="4729" y="3997"/>
                  </a:lnTo>
                  <a:lnTo>
                    <a:pt x="4959" y="4311"/>
                  </a:lnTo>
                  <a:lnTo>
                    <a:pt x="5231" y="4352"/>
                  </a:lnTo>
                  <a:lnTo>
                    <a:pt x="5357" y="4394"/>
                  </a:lnTo>
                  <a:lnTo>
                    <a:pt x="5461" y="4562"/>
                  </a:lnTo>
                  <a:lnTo>
                    <a:pt x="5419" y="4666"/>
                  </a:lnTo>
                  <a:lnTo>
                    <a:pt x="5461" y="4792"/>
                  </a:lnTo>
                  <a:lnTo>
                    <a:pt x="5461" y="4876"/>
                  </a:lnTo>
                  <a:lnTo>
                    <a:pt x="5524" y="4980"/>
                  </a:lnTo>
                  <a:lnTo>
                    <a:pt x="5566" y="4938"/>
                  </a:lnTo>
                  <a:lnTo>
                    <a:pt x="5691" y="4980"/>
                  </a:lnTo>
                  <a:lnTo>
                    <a:pt x="5775" y="5043"/>
                  </a:lnTo>
                  <a:lnTo>
                    <a:pt x="5880" y="5043"/>
                  </a:lnTo>
                  <a:lnTo>
                    <a:pt x="5963" y="4980"/>
                  </a:lnTo>
                  <a:lnTo>
                    <a:pt x="6047" y="4980"/>
                  </a:lnTo>
                  <a:lnTo>
                    <a:pt x="6173" y="5085"/>
                  </a:lnTo>
                  <a:lnTo>
                    <a:pt x="6214" y="5148"/>
                  </a:lnTo>
                  <a:lnTo>
                    <a:pt x="6277" y="5210"/>
                  </a:lnTo>
                  <a:lnTo>
                    <a:pt x="6319" y="5148"/>
                  </a:lnTo>
                  <a:lnTo>
                    <a:pt x="6486" y="5127"/>
                  </a:lnTo>
                  <a:lnTo>
                    <a:pt x="6570" y="5022"/>
                  </a:lnTo>
                  <a:lnTo>
                    <a:pt x="6591" y="4938"/>
                  </a:lnTo>
                  <a:lnTo>
                    <a:pt x="6675" y="4896"/>
                  </a:lnTo>
                  <a:lnTo>
                    <a:pt x="6633" y="4813"/>
                  </a:lnTo>
                  <a:lnTo>
                    <a:pt x="6821" y="4708"/>
                  </a:lnTo>
                  <a:lnTo>
                    <a:pt x="7030" y="4666"/>
                  </a:lnTo>
                  <a:lnTo>
                    <a:pt x="7051" y="4604"/>
                  </a:lnTo>
                  <a:lnTo>
                    <a:pt x="7135" y="4520"/>
                  </a:lnTo>
                  <a:lnTo>
                    <a:pt x="7240" y="4499"/>
                  </a:lnTo>
                  <a:lnTo>
                    <a:pt x="7261" y="4373"/>
                  </a:lnTo>
                  <a:lnTo>
                    <a:pt x="7261" y="4206"/>
                  </a:lnTo>
                  <a:lnTo>
                    <a:pt x="7407" y="4080"/>
                  </a:lnTo>
                  <a:lnTo>
                    <a:pt x="7407" y="3955"/>
                  </a:lnTo>
                  <a:lnTo>
                    <a:pt x="7344" y="3892"/>
                  </a:lnTo>
                  <a:lnTo>
                    <a:pt x="7365" y="3850"/>
                  </a:lnTo>
                  <a:lnTo>
                    <a:pt x="7428" y="3829"/>
                  </a:lnTo>
                  <a:lnTo>
                    <a:pt x="7470" y="3767"/>
                  </a:lnTo>
                  <a:lnTo>
                    <a:pt x="7637" y="3725"/>
                  </a:lnTo>
                  <a:lnTo>
                    <a:pt x="7679" y="3725"/>
                  </a:lnTo>
                  <a:lnTo>
                    <a:pt x="7846" y="3620"/>
                  </a:lnTo>
                  <a:lnTo>
                    <a:pt x="7993" y="3557"/>
                  </a:lnTo>
                  <a:lnTo>
                    <a:pt x="8098" y="3641"/>
                  </a:lnTo>
                  <a:lnTo>
                    <a:pt x="8244" y="3620"/>
                  </a:lnTo>
                  <a:lnTo>
                    <a:pt x="8265" y="3641"/>
                  </a:lnTo>
                  <a:lnTo>
                    <a:pt x="8286" y="3641"/>
                  </a:lnTo>
                  <a:lnTo>
                    <a:pt x="8265" y="3369"/>
                  </a:lnTo>
                  <a:lnTo>
                    <a:pt x="8265" y="3223"/>
                  </a:lnTo>
                  <a:lnTo>
                    <a:pt x="8056" y="3097"/>
                  </a:lnTo>
                  <a:lnTo>
                    <a:pt x="7972" y="3097"/>
                  </a:lnTo>
                  <a:lnTo>
                    <a:pt x="7888" y="3013"/>
                  </a:lnTo>
                  <a:lnTo>
                    <a:pt x="7574" y="2992"/>
                  </a:lnTo>
                  <a:lnTo>
                    <a:pt x="7198" y="2699"/>
                  </a:lnTo>
                  <a:lnTo>
                    <a:pt x="6779" y="2511"/>
                  </a:lnTo>
                  <a:lnTo>
                    <a:pt x="6382" y="2218"/>
                  </a:lnTo>
                  <a:lnTo>
                    <a:pt x="6005" y="1988"/>
                  </a:lnTo>
                  <a:lnTo>
                    <a:pt x="5796" y="1904"/>
                  </a:lnTo>
                  <a:lnTo>
                    <a:pt x="5670" y="1653"/>
                  </a:lnTo>
                  <a:lnTo>
                    <a:pt x="5629" y="1528"/>
                  </a:lnTo>
                  <a:lnTo>
                    <a:pt x="5524" y="1423"/>
                  </a:lnTo>
                  <a:lnTo>
                    <a:pt x="5419" y="1067"/>
                  </a:lnTo>
                  <a:lnTo>
                    <a:pt x="5168" y="921"/>
                  </a:lnTo>
                  <a:lnTo>
                    <a:pt x="5043" y="900"/>
                  </a:lnTo>
                  <a:lnTo>
                    <a:pt x="4959" y="942"/>
                  </a:lnTo>
                  <a:lnTo>
                    <a:pt x="4624" y="795"/>
                  </a:lnTo>
                  <a:lnTo>
                    <a:pt x="4185" y="544"/>
                  </a:lnTo>
                  <a:lnTo>
                    <a:pt x="4164" y="419"/>
                  </a:lnTo>
                  <a:lnTo>
                    <a:pt x="3808" y="210"/>
                  </a:lnTo>
                  <a:lnTo>
                    <a:pt x="3432" y="21"/>
                  </a:lnTo>
                  <a:lnTo>
                    <a:pt x="316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6" name="Google Shape;580;p45">
              <a:extLst>
                <a:ext uri="{FF2B5EF4-FFF2-40B4-BE49-F238E27FC236}">
                  <a16:creationId xmlns:a16="http://schemas.microsoft.com/office/drawing/2014/main" id="{EC86A82C-2404-4472-8012-170D315FE815}"/>
                </a:ext>
              </a:extLst>
            </p:cNvPr>
            <p:cNvGrpSpPr/>
            <p:nvPr/>
          </p:nvGrpSpPr>
          <p:grpSpPr>
            <a:xfrm>
              <a:off x="4295710" y="3079670"/>
              <a:ext cx="14968" cy="27135"/>
              <a:chOff x="4842300" y="3099950"/>
              <a:chExt cx="31425" cy="59650"/>
            </a:xfrm>
            <a:grpFill/>
          </p:grpSpPr>
          <p:sp>
            <p:nvSpPr>
              <p:cNvPr id="190" name="Google Shape;581;p45">
                <a:extLst>
                  <a:ext uri="{FF2B5EF4-FFF2-40B4-BE49-F238E27FC236}">
                    <a16:creationId xmlns:a16="http://schemas.microsoft.com/office/drawing/2014/main" id="{0B8C6F3B-4B6E-4FF7-BC4E-FCB12CEDB740}"/>
                  </a:ext>
                </a:extLst>
              </p:cNvPr>
              <p:cNvSpPr/>
              <p:nvPr/>
            </p:nvSpPr>
            <p:spPr>
              <a:xfrm>
                <a:off x="4842300" y="3122950"/>
                <a:ext cx="2125" cy="6825"/>
              </a:xfrm>
              <a:custGeom>
                <a:avLst/>
                <a:gdLst/>
                <a:ahLst/>
                <a:cxnLst/>
                <a:rect l="l" t="t" r="r" b="b"/>
                <a:pathLst>
                  <a:path w="85" h="273" extrusionOk="0">
                    <a:moveTo>
                      <a:pt x="84" y="1"/>
                    </a:moveTo>
                    <a:lnTo>
                      <a:pt x="1" y="22"/>
                    </a:lnTo>
                    <a:lnTo>
                      <a:pt x="43" y="126"/>
                    </a:lnTo>
                    <a:lnTo>
                      <a:pt x="1" y="273"/>
                    </a:lnTo>
                    <a:lnTo>
                      <a:pt x="64" y="126"/>
                    </a:lnTo>
                    <a:lnTo>
                      <a:pt x="43" y="22"/>
                    </a:lnTo>
                    <a:lnTo>
                      <a:pt x="84" y="22"/>
                    </a:lnTo>
                    <a:lnTo>
                      <a:pt x="8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582;p45">
                <a:extLst>
                  <a:ext uri="{FF2B5EF4-FFF2-40B4-BE49-F238E27FC236}">
                    <a16:creationId xmlns:a16="http://schemas.microsoft.com/office/drawing/2014/main" id="{DF143BC3-2A88-4E3B-B4A8-208F3240D7F1}"/>
                  </a:ext>
                </a:extLst>
              </p:cNvPr>
              <p:cNvSpPr/>
              <p:nvPr/>
            </p:nvSpPr>
            <p:spPr>
              <a:xfrm>
                <a:off x="4842300" y="3106225"/>
                <a:ext cx="31425" cy="53375"/>
              </a:xfrm>
              <a:custGeom>
                <a:avLst/>
                <a:gdLst/>
                <a:ahLst/>
                <a:cxnLst/>
                <a:rect l="l" t="t" r="r" b="b"/>
                <a:pathLst>
                  <a:path w="1257" h="2135" extrusionOk="0">
                    <a:moveTo>
                      <a:pt x="273" y="0"/>
                    </a:moveTo>
                    <a:lnTo>
                      <a:pt x="273" y="21"/>
                    </a:lnTo>
                    <a:lnTo>
                      <a:pt x="294" y="42"/>
                    </a:lnTo>
                    <a:lnTo>
                      <a:pt x="273" y="63"/>
                    </a:lnTo>
                    <a:lnTo>
                      <a:pt x="252" y="105"/>
                    </a:lnTo>
                    <a:lnTo>
                      <a:pt x="252" y="126"/>
                    </a:lnTo>
                    <a:lnTo>
                      <a:pt x="252" y="209"/>
                    </a:lnTo>
                    <a:lnTo>
                      <a:pt x="189" y="314"/>
                    </a:lnTo>
                    <a:lnTo>
                      <a:pt x="147" y="272"/>
                    </a:lnTo>
                    <a:lnTo>
                      <a:pt x="84" y="230"/>
                    </a:lnTo>
                    <a:lnTo>
                      <a:pt x="1" y="230"/>
                    </a:lnTo>
                    <a:lnTo>
                      <a:pt x="1" y="251"/>
                    </a:lnTo>
                    <a:lnTo>
                      <a:pt x="84" y="272"/>
                    </a:lnTo>
                    <a:lnTo>
                      <a:pt x="105" y="335"/>
                    </a:lnTo>
                    <a:lnTo>
                      <a:pt x="84" y="356"/>
                    </a:lnTo>
                    <a:lnTo>
                      <a:pt x="147" y="461"/>
                    </a:lnTo>
                    <a:lnTo>
                      <a:pt x="147" y="628"/>
                    </a:lnTo>
                    <a:lnTo>
                      <a:pt x="84" y="691"/>
                    </a:lnTo>
                    <a:lnTo>
                      <a:pt x="64" y="942"/>
                    </a:lnTo>
                    <a:lnTo>
                      <a:pt x="84" y="1005"/>
                    </a:lnTo>
                    <a:lnTo>
                      <a:pt x="43" y="1046"/>
                    </a:lnTo>
                    <a:lnTo>
                      <a:pt x="84" y="1277"/>
                    </a:lnTo>
                    <a:lnTo>
                      <a:pt x="84" y="1360"/>
                    </a:lnTo>
                    <a:lnTo>
                      <a:pt x="168" y="1611"/>
                    </a:lnTo>
                    <a:lnTo>
                      <a:pt x="252" y="1925"/>
                    </a:lnTo>
                    <a:lnTo>
                      <a:pt x="315" y="2051"/>
                    </a:lnTo>
                    <a:lnTo>
                      <a:pt x="461" y="2134"/>
                    </a:lnTo>
                    <a:lnTo>
                      <a:pt x="587" y="2113"/>
                    </a:lnTo>
                    <a:lnTo>
                      <a:pt x="775" y="2093"/>
                    </a:lnTo>
                    <a:lnTo>
                      <a:pt x="942" y="2030"/>
                    </a:lnTo>
                    <a:lnTo>
                      <a:pt x="1131" y="1821"/>
                    </a:lnTo>
                    <a:lnTo>
                      <a:pt x="1214" y="1674"/>
                    </a:lnTo>
                    <a:lnTo>
                      <a:pt x="1256" y="1569"/>
                    </a:lnTo>
                    <a:lnTo>
                      <a:pt x="1235" y="1486"/>
                    </a:lnTo>
                    <a:lnTo>
                      <a:pt x="1256" y="1423"/>
                    </a:lnTo>
                    <a:lnTo>
                      <a:pt x="1256" y="1277"/>
                    </a:lnTo>
                    <a:lnTo>
                      <a:pt x="1235" y="1214"/>
                    </a:lnTo>
                    <a:lnTo>
                      <a:pt x="1256" y="1109"/>
                    </a:lnTo>
                    <a:lnTo>
                      <a:pt x="1152" y="1046"/>
                    </a:lnTo>
                    <a:lnTo>
                      <a:pt x="1089" y="795"/>
                    </a:lnTo>
                    <a:lnTo>
                      <a:pt x="1005" y="628"/>
                    </a:lnTo>
                    <a:lnTo>
                      <a:pt x="900" y="628"/>
                    </a:lnTo>
                    <a:lnTo>
                      <a:pt x="900" y="586"/>
                    </a:lnTo>
                    <a:lnTo>
                      <a:pt x="796" y="586"/>
                    </a:lnTo>
                    <a:lnTo>
                      <a:pt x="921" y="544"/>
                    </a:lnTo>
                    <a:lnTo>
                      <a:pt x="900" y="481"/>
                    </a:lnTo>
                    <a:lnTo>
                      <a:pt x="838" y="461"/>
                    </a:lnTo>
                    <a:lnTo>
                      <a:pt x="775" y="335"/>
                    </a:lnTo>
                    <a:lnTo>
                      <a:pt x="712" y="335"/>
                    </a:lnTo>
                    <a:lnTo>
                      <a:pt x="691" y="230"/>
                    </a:lnTo>
                    <a:lnTo>
                      <a:pt x="670" y="168"/>
                    </a:lnTo>
                    <a:lnTo>
                      <a:pt x="670" y="126"/>
                    </a:lnTo>
                    <a:lnTo>
                      <a:pt x="482" y="42"/>
                    </a:lnTo>
                    <a:lnTo>
                      <a:pt x="461" y="105"/>
                    </a:lnTo>
                    <a:lnTo>
                      <a:pt x="377" y="63"/>
                    </a:lnTo>
                    <a:lnTo>
                      <a:pt x="398" y="21"/>
                    </a:lnTo>
                    <a:lnTo>
                      <a:pt x="27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583;p45">
                <a:extLst>
                  <a:ext uri="{FF2B5EF4-FFF2-40B4-BE49-F238E27FC236}">
                    <a16:creationId xmlns:a16="http://schemas.microsoft.com/office/drawing/2014/main" id="{9397260F-9DE1-4685-BAF9-2ADF21A9F15E}"/>
                  </a:ext>
                </a:extLst>
              </p:cNvPr>
              <p:cNvSpPr/>
              <p:nvPr/>
            </p:nvSpPr>
            <p:spPr>
              <a:xfrm>
                <a:off x="4844400" y="3099950"/>
                <a:ext cx="5250" cy="4725"/>
              </a:xfrm>
              <a:custGeom>
                <a:avLst/>
                <a:gdLst/>
                <a:ahLst/>
                <a:cxnLst/>
                <a:rect l="l" t="t" r="r" b="b"/>
                <a:pathLst>
                  <a:path w="210" h="189" extrusionOk="0">
                    <a:moveTo>
                      <a:pt x="189" y="0"/>
                    </a:moveTo>
                    <a:lnTo>
                      <a:pt x="0" y="42"/>
                    </a:lnTo>
                    <a:lnTo>
                      <a:pt x="0" y="105"/>
                    </a:lnTo>
                    <a:lnTo>
                      <a:pt x="126" y="188"/>
                    </a:lnTo>
                    <a:lnTo>
                      <a:pt x="126" y="147"/>
                    </a:lnTo>
                    <a:lnTo>
                      <a:pt x="168" y="147"/>
                    </a:lnTo>
                    <a:lnTo>
                      <a:pt x="210" y="42"/>
                    </a:lnTo>
                    <a:lnTo>
                      <a:pt x="18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584;p45">
                <a:extLst>
                  <a:ext uri="{FF2B5EF4-FFF2-40B4-BE49-F238E27FC236}">
                    <a16:creationId xmlns:a16="http://schemas.microsoft.com/office/drawing/2014/main" id="{D0DD43D0-B84B-4FE2-938C-936270DD7AD7}"/>
                  </a:ext>
                </a:extLst>
              </p:cNvPr>
              <p:cNvSpPr/>
              <p:nvPr/>
            </p:nvSpPr>
            <p:spPr>
              <a:xfrm>
                <a:off x="4849625" y="3101500"/>
                <a:ext cx="7875" cy="6300"/>
              </a:xfrm>
              <a:custGeom>
                <a:avLst/>
                <a:gdLst/>
                <a:ahLst/>
                <a:cxnLst/>
                <a:rect l="l" t="t" r="r" b="b"/>
                <a:pathLst>
                  <a:path w="315" h="252" extrusionOk="0">
                    <a:moveTo>
                      <a:pt x="43" y="1"/>
                    </a:moveTo>
                    <a:lnTo>
                      <a:pt x="43" y="43"/>
                    </a:lnTo>
                    <a:lnTo>
                      <a:pt x="84" y="85"/>
                    </a:lnTo>
                    <a:lnTo>
                      <a:pt x="1" y="85"/>
                    </a:lnTo>
                    <a:lnTo>
                      <a:pt x="1" y="105"/>
                    </a:lnTo>
                    <a:lnTo>
                      <a:pt x="126" y="147"/>
                    </a:lnTo>
                    <a:lnTo>
                      <a:pt x="189" y="210"/>
                    </a:lnTo>
                    <a:lnTo>
                      <a:pt x="273" y="210"/>
                    </a:lnTo>
                    <a:lnTo>
                      <a:pt x="315" y="252"/>
                    </a:lnTo>
                    <a:lnTo>
                      <a:pt x="294" y="210"/>
                    </a:lnTo>
                    <a:lnTo>
                      <a:pt x="168" y="105"/>
                    </a:lnTo>
                    <a:lnTo>
                      <a:pt x="168" y="22"/>
                    </a:lnTo>
                    <a:lnTo>
                      <a:pt x="4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7" name="Google Shape;585;p45">
              <a:extLst>
                <a:ext uri="{FF2B5EF4-FFF2-40B4-BE49-F238E27FC236}">
                  <a16:creationId xmlns:a16="http://schemas.microsoft.com/office/drawing/2014/main" id="{067EAC1C-CE6D-4048-B3FB-B34554E75C53}"/>
                </a:ext>
              </a:extLst>
            </p:cNvPr>
            <p:cNvSpPr/>
            <p:nvPr/>
          </p:nvSpPr>
          <p:spPr>
            <a:xfrm>
              <a:off x="4210500" y="2911903"/>
              <a:ext cx="193104" cy="180152"/>
            </a:xfrm>
            <a:custGeom>
              <a:avLst/>
              <a:gdLst/>
              <a:ahLst/>
              <a:cxnLst/>
              <a:rect l="l" t="t" r="r" b="b"/>
              <a:pathLst>
                <a:path w="16217" h="15841" extrusionOk="0">
                  <a:moveTo>
                    <a:pt x="6906" y="15150"/>
                  </a:moveTo>
                  <a:lnTo>
                    <a:pt x="6927" y="15212"/>
                  </a:lnTo>
                  <a:lnTo>
                    <a:pt x="6927" y="15171"/>
                  </a:lnTo>
                  <a:lnTo>
                    <a:pt x="6906" y="15150"/>
                  </a:lnTo>
                  <a:close/>
                  <a:moveTo>
                    <a:pt x="3997" y="1"/>
                  </a:moveTo>
                  <a:lnTo>
                    <a:pt x="3914" y="147"/>
                  </a:lnTo>
                  <a:lnTo>
                    <a:pt x="3788" y="147"/>
                  </a:lnTo>
                  <a:lnTo>
                    <a:pt x="3600" y="294"/>
                  </a:lnTo>
                  <a:lnTo>
                    <a:pt x="3453" y="587"/>
                  </a:lnTo>
                  <a:lnTo>
                    <a:pt x="3391" y="629"/>
                  </a:lnTo>
                  <a:lnTo>
                    <a:pt x="3286" y="733"/>
                  </a:lnTo>
                  <a:lnTo>
                    <a:pt x="3223" y="733"/>
                  </a:lnTo>
                  <a:lnTo>
                    <a:pt x="3119" y="817"/>
                  </a:lnTo>
                  <a:lnTo>
                    <a:pt x="3014" y="838"/>
                  </a:lnTo>
                  <a:lnTo>
                    <a:pt x="2826" y="1026"/>
                  </a:lnTo>
                  <a:lnTo>
                    <a:pt x="2846" y="1089"/>
                  </a:lnTo>
                  <a:lnTo>
                    <a:pt x="2930" y="1298"/>
                  </a:lnTo>
                  <a:lnTo>
                    <a:pt x="2867" y="1570"/>
                  </a:lnTo>
                  <a:lnTo>
                    <a:pt x="2867" y="1717"/>
                  </a:lnTo>
                  <a:lnTo>
                    <a:pt x="2763" y="1779"/>
                  </a:lnTo>
                  <a:lnTo>
                    <a:pt x="2616" y="1968"/>
                  </a:lnTo>
                  <a:lnTo>
                    <a:pt x="2700" y="2031"/>
                  </a:lnTo>
                  <a:lnTo>
                    <a:pt x="2700" y="2135"/>
                  </a:lnTo>
                  <a:lnTo>
                    <a:pt x="2637" y="2261"/>
                  </a:lnTo>
                  <a:lnTo>
                    <a:pt x="2428" y="2365"/>
                  </a:lnTo>
                  <a:lnTo>
                    <a:pt x="2323" y="2554"/>
                  </a:lnTo>
                  <a:lnTo>
                    <a:pt x="2302" y="2721"/>
                  </a:lnTo>
                  <a:lnTo>
                    <a:pt x="2219" y="2867"/>
                  </a:lnTo>
                  <a:lnTo>
                    <a:pt x="1968" y="3035"/>
                  </a:lnTo>
                  <a:lnTo>
                    <a:pt x="1863" y="3391"/>
                  </a:lnTo>
                  <a:lnTo>
                    <a:pt x="1675" y="3600"/>
                  </a:lnTo>
                  <a:lnTo>
                    <a:pt x="1361" y="3600"/>
                  </a:lnTo>
                  <a:lnTo>
                    <a:pt x="1152" y="3725"/>
                  </a:lnTo>
                  <a:lnTo>
                    <a:pt x="1068" y="3704"/>
                  </a:lnTo>
                  <a:lnTo>
                    <a:pt x="1047" y="3600"/>
                  </a:lnTo>
                  <a:lnTo>
                    <a:pt x="922" y="3537"/>
                  </a:lnTo>
                  <a:lnTo>
                    <a:pt x="838" y="3600"/>
                  </a:lnTo>
                  <a:lnTo>
                    <a:pt x="733" y="3642"/>
                  </a:lnTo>
                  <a:lnTo>
                    <a:pt x="691" y="3746"/>
                  </a:lnTo>
                  <a:lnTo>
                    <a:pt x="545" y="3956"/>
                  </a:lnTo>
                  <a:lnTo>
                    <a:pt x="461" y="3976"/>
                  </a:lnTo>
                  <a:lnTo>
                    <a:pt x="357" y="4228"/>
                  </a:lnTo>
                  <a:lnTo>
                    <a:pt x="357" y="4374"/>
                  </a:lnTo>
                  <a:lnTo>
                    <a:pt x="461" y="4353"/>
                  </a:lnTo>
                  <a:lnTo>
                    <a:pt x="608" y="4395"/>
                  </a:lnTo>
                  <a:lnTo>
                    <a:pt x="670" y="4374"/>
                  </a:lnTo>
                  <a:lnTo>
                    <a:pt x="775" y="4374"/>
                  </a:lnTo>
                  <a:lnTo>
                    <a:pt x="859" y="4562"/>
                  </a:lnTo>
                  <a:lnTo>
                    <a:pt x="838" y="4688"/>
                  </a:lnTo>
                  <a:lnTo>
                    <a:pt x="859" y="4897"/>
                  </a:lnTo>
                  <a:lnTo>
                    <a:pt x="1068" y="5023"/>
                  </a:lnTo>
                  <a:lnTo>
                    <a:pt x="1173" y="5023"/>
                  </a:lnTo>
                  <a:lnTo>
                    <a:pt x="1256" y="5085"/>
                  </a:lnTo>
                  <a:lnTo>
                    <a:pt x="1214" y="5169"/>
                  </a:lnTo>
                  <a:lnTo>
                    <a:pt x="1340" y="5316"/>
                  </a:lnTo>
                  <a:lnTo>
                    <a:pt x="1466" y="5692"/>
                  </a:lnTo>
                  <a:lnTo>
                    <a:pt x="1445" y="5755"/>
                  </a:lnTo>
                  <a:lnTo>
                    <a:pt x="1486" y="5818"/>
                  </a:lnTo>
                  <a:lnTo>
                    <a:pt x="1382" y="5860"/>
                  </a:lnTo>
                  <a:lnTo>
                    <a:pt x="1256" y="5943"/>
                  </a:lnTo>
                  <a:lnTo>
                    <a:pt x="1194" y="5860"/>
                  </a:lnTo>
                  <a:lnTo>
                    <a:pt x="1256" y="5797"/>
                  </a:lnTo>
                  <a:lnTo>
                    <a:pt x="1256" y="5797"/>
                  </a:lnTo>
                  <a:lnTo>
                    <a:pt x="1131" y="5818"/>
                  </a:lnTo>
                  <a:lnTo>
                    <a:pt x="1068" y="5860"/>
                  </a:lnTo>
                  <a:lnTo>
                    <a:pt x="838" y="5964"/>
                  </a:lnTo>
                  <a:lnTo>
                    <a:pt x="440" y="5943"/>
                  </a:lnTo>
                  <a:lnTo>
                    <a:pt x="336" y="6006"/>
                  </a:lnTo>
                  <a:lnTo>
                    <a:pt x="252" y="5964"/>
                  </a:lnTo>
                  <a:lnTo>
                    <a:pt x="210" y="6111"/>
                  </a:lnTo>
                  <a:lnTo>
                    <a:pt x="126" y="6132"/>
                  </a:lnTo>
                  <a:lnTo>
                    <a:pt x="22" y="6215"/>
                  </a:lnTo>
                  <a:lnTo>
                    <a:pt x="1" y="6362"/>
                  </a:lnTo>
                  <a:lnTo>
                    <a:pt x="168" y="6257"/>
                  </a:lnTo>
                  <a:lnTo>
                    <a:pt x="336" y="6236"/>
                  </a:lnTo>
                  <a:lnTo>
                    <a:pt x="210" y="6320"/>
                  </a:lnTo>
                  <a:lnTo>
                    <a:pt x="106" y="6445"/>
                  </a:lnTo>
                  <a:lnTo>
                    <a:pt x="85" y="6571"/>
                  </a:lnTo>
                  <a:lnTo>
                    <a:pt x="147" y="6592"/>
                  </a:lnTo>
                  <a:lnTo>
                    <a:pt x="336" y="6780"/>
                  </a:lnTo>
                  <a:lnTo>
                    <a:pt x="691" y="6906"/>
                  </a:lnTo>
                  <a:lnTo>
                    <a:pt x="817" y="6885"/>
                  </a:lnTo>
                  <a:lnTo>
                    <a:pt x="963" y="6885"/>
                  </a:lnTo>
                  <a:lnTo>
                    <a:pt x="1194" y="6780"/>
                  </a:lnTo>
                  <a:lnTo>
                    <a:pt x="1194" y="6738"/>
                  </a:lnTo>
                  <a:lnTo>
                    <a:pt x="1194" y="6697"/>
                  </a:lnTo>
                  <a:lnTo>
                    <a:pt x="1214" y="6697"/>
                  </a:lnTo>
                  <a:lnTo>
                    <a:pt x="1340" y="6738"/>
                  </a:lnTo>
                  <a:lnTo>
                    <a:pt x="1298" y="6843"/>
                  </a:lnTo>
                  <a:lnTo>
                    <a:pt x="1256" y="6843"/>
                  </a:lnTo>
                  <a:lnTo>
                    <a:pt x="1152" y="6989"/>
                  </a:lnTo>
                  <a:lnTo>
                    <a:pt x="1068" y="6989"/>
                  </a:lnTo>
                  <a:lnTo>
                    <a:pt x="838" y="7178"/>
                  </a:lnTo>
                  <a:lnTo>
                    <a:pt x="838" y="7220"/>
                  </a:lnTo>
                  <a:lnTo>
                    <a:pt x="754" y="7199"/>
                  </a:lnTo>
                  <a:lnTo>
                    <a:pt x="733" y="7199"/>
                  </a:lnTo>
                  <a:lnTo>
                    <a:pt x="650" y="7261"/>
                  </a:lnTo>
                  <a:lnTo>
                    <a:pt x="566" y="7220"/>
                  </a:lnTo>
                  <a:lnTo>
                    <a:pt x="566" y="7115"/>
                  </a:lnTo>
                  <a:lnTo>
                    <a:pt x="503" y="7115"/>
                  </a:lnTo>
                  <a:lnTo>
                    <a:pt x="461" y="7094"/>
                  </a:lnTo>
                  <a:lnTo>
                    <a:pt x="419" y="7094"/>
                  </a:lnTo>
                  <a:lnTo>
                    <a:pt x="398" y="7178"/>
                  </a:lnTo>
                  <a:lnTo>
                    <a:pt x="419" y="7261"/>
                  </a:lnTo>
                  <a:lnTo>
                    <a:pt x="650" y="7492"/>
                  </a:lnTo>
                  <a:lnTo>
                    <a:pt x="733" y="7533"/>
                  </a:lnTo>
                  <a:lnTo>
                    <a:pt x="775" y="7533"/>
                  </a:lnTo>
                  <a:lnTo>
                    <a:pt x="817" y="7575"/>
                  </a:lnTo>
                  <a:lnTo>
                    <a:pt x="984" y="7826"/>
                  </a:lnTo>
                  <a:lnTo>
                    <a:pt x="1403" y="8161"/>
                  </a:lnTo>
                  <a:lnTo>
                    <a:pt x="1612" y="8224"/>
                  </a:lnTo>
                  <a:lnTo>
                    <a:pt x="1779" y="8161"/>
                  </a:lnTo>
                  <a:lnTo>
                    <a:pt x="2072" y="7994"/>
                  </a:lnTo>
                  <a:lnTo>
                    <a:pt x="2261" y="7889"/>
                  </a:lnTo>
                  <a:lnTo>
                    <a:pt x="2261" y="7826"/>
                  </a:lnTo>
                  <a:lnTo>
                    <a:pt x="2344" y="7722"/>
                  </a:lnTo>
                  <a:lnTo>
                    <a:pt x="2386" y="7513"/>
                  </a:lnTo>
                  <a:lnTo>
                    <a:pt x="2302" y="7408"/>
                  </a:lnTo>
                  <a:lnTo>
                    <a:pt x="2386" y="7199"/>
                  </a:lnTo>
                  <a:lnTo>
                    <a:pt x="2386" y="7094"/>
                  </a:lnTo>
                  <a:lnTo>
                    <a:pt x="2407" y="7010"/>
                  </a:lnTo>
                  <a:lnTo>
                    <a:pt x="2428" y="7094"/>
                  </a:lnTo>
                  <a:lnTo>
                    <a:pt x="2595" y="7094"/>
                  </a:lnTo>
                  <a:lnTo>
                    <a:pt x="2637" y="7115"/>
                  </a:lnTo>
                  <a:lnTo>
                    <a:pt x="2742" y="7073"/>
                  </a:lnTo>
                  <a:lnTo>
                    <a:pt x="2721" y="7115"/>
                  </a:lnTo>
                  <a:lnTo>
                    <a:pt x="2616" y="7220"/>
                  </a:lnTo>
                  <a:lnTo>
                    <a:pt x="2533" y="7199"/>
                  </a:lnTo>
                  <a:lnTo>
                    <a:pt x="2512" y="7220"/>
                  </a:lnTo>
                  <a:lnTo>
                    <a:pt x="2491" y="7366"/>
                  </a:lnTo>
                  <a:lnTo>
                    <a:pt x="2533" y="7429"/>
                  </a:lnTo>
                  <a:lnTo>
                    <a:pt x="2533" y="7533"/>
                  </a:lnTo>
                  <a:lnTo>
                    <a:pt x="2595" y="7575"/>
                  </a:lnTo>
                  <a:lnTo>
                    <a:pt x="2742" y="7533"/>
                  </a:lnTo>
                  <a:lnTo>
                    <a:pt x="2826" y="7575"/>
                  </a:lnTo>
                  <a:lnTo>
                    <a:pt x="2742" y="7575"/>
                  </a:lnTo>
                  <a:lnTo>
                    <a:pt x="2700" y="7617"/>
                  </a:lnTo>
                  <a:lnTo>
                    <a:pt x="2554" y="7701"/>
                  </a:lnTo>
                  <a:lnTo>
                    <a:pt x="2616" y="7952"/>
                  </a:lnTo>
                  <a:lnTo>
                    <a:pt x="2700" y="8015"/>
                  </a:lnTo>
                  <a:lnTo>
                    <a:pt x="2742" y="8203"/>
                  </a:lnTo>
                  <a:lnTo>
                    <a:pt x="2742" y="8349"/>
                  </a:lnTo>
                  <a:lnTo>
                    <a:pt x="2700" y="8475"/>
                  </a:lnTo>
                  <a:lnTo>
                    <a:pt x="2700" y="8580"/>
                  </a:lnTo>
                  <a:lnTo>
                    <a:pt x="2784" y="8642"/>
                  </a:lnTo>
                  <a:lnTo>
                    <a:pt x="2700" y="8684"/>
                  </a:lnTo>
                  <a:lnTo>
                    <a:pt x="2721" y="8873"/>
                  </a:lnTo>
                  <a:lnTo>
                    <a:pt x="2867" y="9186"/>
                  </a:lnTo>
                  <a:lnTo>
                    <a:pt x="2909" y="9291"/>
                  </a:lnTo>
                  <a:lnTo>
                    <a:pt x="2951" y="9375"/>
                  </a:lnTo>
                  <a:lnTo>
                    <a:pt x="2867" y="9396"/>
                  </a:lnTo>
                  <a:lnTo>
                    <a:pt x="2867" y="9521"/>
                  </a:lnTo>
                  <a:lnTo>
                    <a:pt x="3035" y="9730"/>
                  </a:lnTo>
                  <a:lnTo>
                    <a:pt x="2909" y="9730"/>
                  </a:lnTo>
                  <a:lnTo>
                    <a:pt x="3035" y="9919"/>
                  </a:lnTo>
                  <a:lnTo>
                    <a:pt x="3035" y="10086"/>
                  </a:lnTo>
                  <a:lnTo>
                    <a:pt x="3265" y="10546"/>
                  </a:lnTo>
                  <a:lnTo>
                    <a:pt x="3265" y="10860"/>
                  </a:lnTo>
                  <a:lnTo>
                    <a:pt x="3370" y="11132"/>
                  </a:lnTo>
                  <a:lnTo>
                    <a:pt x="3453" y="11174"/>
                  </a:lnTo>
                  <a:lnTo>
                    <a:pt x="3495" y="11342"/>
                  </a:lnTo>
                  <a:lnTo>
                    <a:pt x="3579" y="11383"/>
                  </a:lnTo>
                  <a:lnTo>
                    <a:pt x="3579" y="11467"/>
                  </a:lnTo>
                  <a:lnTo>
                    <a:pt x="3704" y="11697"/>
                  </a:lnTo>
                  <a:lnTo>
                    <a:pt x="3767" y="11718"/>
                  </a:lnTo>
                  <a:lnTo>
                    <a:pt x="3767" y="11781"/>
                  </a:lnTo>
                  <a:lnTo>
                    <a:pt x="3893" y="11969"/>
                  </a:lnTo>
                  <a:lnTo>
                    <a:pt x="3955" y="11969"/>
                  </a:lnTo>
                  <a:lnTo>
                    <a:pt x="3955" y="12178"/>
                  </a:lnTo>
                  <a:lnTo>
                    <a:pt x="3997" y="12241"/>
                  </a:lnTo>
                  <a:lnTo>
                    <a:pt x="4081" y="12388"/>
                  </a:lnTo>
                  <a:lnTo>
                    <a:pt x="4102" y="12555"/>
                  </a:lnTo>
                  <a:lnTo>
                    <a:pt x="4207" y="12827"/>
                  </a:lnTo>
                  <a:lnTo>
                    <a:pt x="4269" y="12932"/>
                  </a:lnTo>
                  <a:lnTo>
                    <a:pt x="4290" y="13162"/>
                  </a:lnTo>
                  <a:lnTo>
                    <a:pt x="4332" y="13225"/>
                  </a:lnTo>
                  <a:lnTo>
                    <a:pt x="4416" y="13371"/>
                  </a:lnTo>
                  <a:lnTo>
                    <a:pt x="4583" y="13539"/>
                  </a:lnTo>
                  <a:lnTo>
                    <a:pt x="4604" y="13539"/>
                  </a:lnTo>
                  <a:lnTo>
                    <a:pt x="4709" y="13685"/>
                  </a:lnTo>
                  <a:lnTo>
                    <a:pt x="4876" y="13894"/>
                  </a:lnTo>
                  <a:lnTo>
                    <a:pt x="4939" y="14083"/>
                  </a:lnTo>
                  <a:lnTo>
                    <a:pt x="5002" y="14229"/>
                  </a:lnTo>
                  <a:lnTo>
                    <a:pt x="5043" y="14271"/>
                  </a:lnTo>
                  <a:lnTo>
                    <a:pt x="5043" y="14375"/>
                  </a:lnTo>
                  <a:lnTo>
                    <a:pt x="5169" y="14606"/>
                  </a:lnTo>
                  <a:lnTo>
                    <a:pt x="5232" y="14815"/>
                  </a:lnTo>
                  <a:lnTo>
                    <a:pt x="5232" y="15045"/>
                  </a:lnTo>
                  <a:lnTo>
                    <a:pt x="5441" y="15484"/>
                  </a:lnTo>
                  <a:lnTo>
                    <a:pt x="5629" y="15673"/>
                  </a:lnTo>
                  <a:lnTo>
                    <a:pt x="5776" y="15798"/>
                  </a:lnTo>
                  <a:lnTo>
                    <a:pt x="5985" y="15840"/>
                  </a:lnTo>
                  <a:lnTo>
                    <a:pt x="6194" y="15673"/>
                  </a:lnTo>
                  <a:lnTo>
                    <a:pt x="6257" y="15547"/>
                  </a:lnTo>
                  <a:lnTo>
                    <a:pt x="6215" y="15484"/>
                  </a:lnTo>
                  <a:lnTo>
                    <a:pt x="6257" y="15464"/>
                  </a:lnTo>
                  <a:lnTo>
                    <a:pt x="6278" y="15422"/>
                  </a:lnTo>
                  <a:lnTo>
                    <a:pt x="6320" y="15317"/>
                  </a:lnTo>
                  <a:lnTo>
                    <a:pt x="6529" y="15212"/>
                  </a:lnTo>
                  <a:lnTo>
                    <a:pt x="6571" y="15212"/>
                  </a:lnTo>
                  <a:lnTo>
                    <a:pt x="6822" y="15129"/>
                  </a:lnTo>
                  <a:lnTo>
                    <a:pt x="6906" y="15150"/>
                  </a:lnTo>
                  <a:lnTo>
                    <a:pt x="6717" y="15045"/>
                  </a:lnTo>
                  <a:lnTo>
                    <a:pt x="6696" y="14961"/>
                  </a:lnTo>
                  <a:lnTo>
                    <a:pt x="6738" y="14919"/>
                  </a:lnTo>
                  <a:lnTo>
                    <a:pt x="6906" y="14710"/>
                  </a:lnTo>
                  <a:lnTo>
                    <a:pt x="6885" y="14647"/>
                  </a:lnTo>
                  <a:lnTo>
                    <a:pt x="6927" y="14543"/>
                  </a:lnTo>
                  <a:lnTo>
                    <a:pt x="7094" y="14522"/>
                  </a:lnTo>
                  <a:lnTo>
                    <a:pt x="7136" y="14543"/>
                  </a:lnTo>
                  <a:lnTo>
                    <a:pt x="7261" y="14522"/>
                  </a:lnTo>
                  <a:lnTo>
                    <a:pt x="7261" y="14375"/>
                  </a:lnTo>
                  <a:lnTo>
                    <a:pt x="7220" y="13894"/>
                  </a:lnTo>
                  <a:lnTo>
                    <a:pt x="7157" y="13811"/>
                  </a:lnTo>
                  <a:lnTo>
                    <a:pt x="7157" y="13580"/>
                  </a:lnTo>
                  <a:lnTo>
                    <a:pt x="7303" y="13329"/>
                  </a:lnTo>
                  <a:lnTo>
                    <a:pt x="7429" y="12953"/>
                  </a:lnTo>
                  <a:lnTo>
                    <a:pt x="7429" y="12660"/>
                  </a:lnTo>
                  <a:lnTo>
                    <a:pt x="7261" y="12618"/>
                  </a:lnTo>
                  <a:lnTo>
                    <a:pt x="7261" y="12178"/>
                  </a:lnTo>
                  <a:lnTo>
                    <a:pt x="7240" y="12011"/>
                  </a:lnTo>
                  <a:lnTo>
                    <a:pt x="7345" y="11906"/>
                  </a:lnTo>
                  <a:lnTo>
                    <a:pt x="7240" y="11614"/>
                  </a:lnTo>
                  <a:lnTo>
                    <a:pt x="7240" y="11404"/>
                  </a:lnTo>
                  <a:lnTo>
                    <a:pt x="7303" y="11300"/>
                  </a:lnTo>
                  <a:lnTo>
                    <a:pt x="7492" y="11132"/>
                  </a:lnTo>
                  <a:lnTo>
                    <a:pt x="7533" y="11132"/>
                  </a:lnTo>
                  <a:lnTo>
                    <a:pt x="7617" y="11195"/>
                  </a:lnTo>
                  <a:lnTo>
                    <a:pt x="7680" y="11237"/>
                  </a:lnTo>
                  <a:lnTo>
                    <a:pt x="7847" y="11028"/>
                  </a:lnTo>
                  <a:lnTo>
                    <a:pt x="7847" y="10881"/>
                  </a:lnTo>
                  <a:lnTo>
                    <a:pt x="7952" y="10818"/>
                  </a:lnTo>
                  <a:lnTo>
                    <a:pt x="8203" y="10839"/>
                  </a:lnTo>
                  <a:lnTo>
                    <a:pt x="8349" y="10756"/>
                  </a:lnTo>
                  <a:lnTo>
                    <a:pt x="8454" y="10609"/>
                  </a:lnTo>
                  <a:lnTo>
                    <a:pt x="8412" y="10463"/>
                  </a:lnTo>
                  <a:lnTo>
                    <a:pt x="8454" y="10358"/>
                  </a:lnTo>
                  <a:lnTo>
                    <a:pt x="8600" y="10212"/>
                  </a:lnTo>
                  <a:lnTo>
                    <a:pt x="8810" y="10149"/>
                  </a:lnTo>
                  <a:lnTo>
                    <a:pt x="8935" y="10023"/>
                  </a:lnTo>
                  <a:lnTo>
                    <a:pt x="9019" y="9877"/>
                  </a:lnTo>
                  <a:lnTo>
                    <a:pt x="9542" y="9479"/>
                  </a:lnTo>
                  <a:lnTo>
                    <a:pt x="9626" y="9186"/>
                  </a:lnTo>
                  <a:lnTo>
                    <a:pt x="10023" y="8852"/>
                  </a:lnTo>
                  <a:lnTo>
                    <a:pt x="9961" y="8831"/>
                  </a:lnTo>
                  <a:lnTo>
                    <a:pt x="9940" y="8852"/>
                  </a:lnTo>
                  <a:lnTo>
                    <a:pt x="9856" y="8893"/>
                  </a:lnTo>
                  <a:lnTo>
                    <a:pt x="9877" y="8747"/>
                  </a:lnTo>
                  <a:lnTo>
                    <a:pt x="9940" y="8747"/>
                  </a:lnTo>
                  <a:lnTo>
                    <a:pt x="10044" y="8663"/>
                  </a:lnTo>
                  <a:lnTo>
                    <a:pt x="10065" y="8663"/>
                  </a:lnTo>
                  <a:lnTo>
                    <a:pt x="10086" y="8684"/>
                  </a:lnTo>
                  <a:lnTo>
                    <a:pt x="10086" y="8747"/>
                  </a:lnTo>
                  <a:lnTo>
                    <a:pt x="10149" y="8789"/>
                  </a:lnTo>
                  <a:lnTo>
                    <a:pt x="10463" y="8621"/>
                  </a:lnTo>
                  <a:lnTo>
                    <a:pt x="10463" y="8559"/>
                  </a:lnTo>
                  <a:lnTo>
                    <a:pt x="10672" y="8412"/>
                  </a:lnTo>
                  <a:lnTo>
                    <a:pt x="10630" y="8329"/>
                  </a:lnTo>
                  <a:lnTo>
                    <a:pt x="10714" y="8329"/>
                  </a:lnTo>
                  <a:lnTo>
                    <a:pt x="10756" y="8224"/>
                  </a:lnTo>
                  <a:lnTo>
                    <a:pt x="10881" y="8119"/>
                  </a:lnTo>
                  <a:lnTo>
                    <a:pt x="10818" y="8098"/>
                  </a:lnTo>
                  <a:lnTo>
                    <a:pt x="10860" y="8057"/>
                  </a:lnTo>
                  <a:lnTo>
                    <a:pt x="10777" y="7931"/>
                  </a:lnTo>
                  <a:lnTo>
                    <a:pt x="10777" y="7847"/>
                  </a:lnTo>
                  <a:lnTo>
                    <a:pt x="10818" y="7743"/>
                  </a:lnTo>
                  <a:lnTo>
                    <a:pt x="10860" y="7680"/>
                  </a:lnTo>
                  <a:lnTo>
                    <a:pt x="10902" y="7617"/>
                  </a:lnTo>
                  <a:lnTo>
                    <a:pt x="11279" y="7492"/>
                  </a:lnTo>
                  <a:lnTo>
                    <a:pt x="11341" y="7387"/>
                  </a:lnTo>
                  <a:lnTo>
                    <a:pt x="11341" y="7303"/>
                  </a:lnTo>
                  <a:lnTo>
                    <a:pt x="11404" y="7220"/>
                  </a:lnTo>
                  <a:lnTo>
                    <a:pt x="11425" y="7178"/>
                  </a:lnTo>
                  <a:lnTo>
                    <a:pt x="11383" y="7115"/>
                  </a:lnTo>
                  <a:lnTo>
                    <a:pt x="11321" y="7115"/>
                  </a:lnTo>
                  <a:lnTo>
                    <a:pt x="11300" y="7073"/>
                  </a:lnTo>
                  <a:lnTo>
                    <a:pt x="11404" y="7073"/>
                  </a:lnTo>
                  <a:lnTo>
                    <a:pt x="11488" y="7157"/>
                  </a:lnTo>
                  <a:lnTo>
                    <a:pt x="11488" y="7261"/>
                  </a:lnTo>
                  <a:lnTo>
                    <a:pt x="11509" y="7387"/>
                  </a:lnTo>
                  <a:lnTo>
                    <a:pt x="11593" y="7408"/>
                  </a:lnTo>
                  <a:lnTo>
                    <a:pt x="11676" y="7408"/>
                  </a:lnTo>
                  <a:lnTo>
                    <a:pt x="11718" y="7366"/>
                  </a:lnTo>
                  <a:lnTo>
                    <a:pt x="11739" y="7387"/>
                  </a:lnTo>
                  <a:lnTo>
                    <a:pt x="11739" y="7324"/>
                  </a:lnTo>
                  <a:lnTo>
                    <a:pt x="11760" y="7282"/>
                  </a:lnTo>
                  <a:lnTo>
                    <a:pt x="11802" y="7324"/>
                  </a:lnTo>
                  <a:lnTo>
                    <a:pt x="11823" y="7492"/>
                  </a:lnTo>
                  <a:lnTo>
                    <a:pt x="11906" y="7513"/>
                  </a:lnTo>
                  <a:lnTo>
                    <a:pt x="11906" y="7429"/>
                  </a:lnTo>
                  <a:lnTo>
                    <a:pt x="11969" y="7533"/>
                  </a:lnTo>
                  <a:lnTo>
                    <a:pt x="12032" y="7429"/>
                  </a:lnTo>
                  <a:lnTo>
                    <a:pt x="11969" y="7303"/>
                  </a:lnTo>
                  <a:lnTo>
                    <a:pt x="12011" y="7303"/>
                  </a:lnTo>
                  <a:lnTo>
                    <a:pt x="11969" y="7115"/>
                  </a:lnTo>
                  <a:lnTo>
                    <a:pt x="11948" y="7010"/>
                  </a:lnTo>
                  <a:lnTo>
                    <a:pt x="11948" y="6864"/>
                  </a:lnTo>
                  <a:lnTo>
                    <a:pt x="11760" y="6634"/>
                  </a:lnTo>
                  <a:lnTo>
                    <a:pt x="11739" y="6445"/>
                  </a:lnTo>
                  <a:lnTo>
                    <a:pt x="11760" y="6341"/>
                  </a:lnTo>
                  <a:lnTo>
                    <a:pt x="11718" y="6215"/>
                  </a:lnTo>
                  <a:lnTo>
                    <a:pt x="11718" y="6027"/>
                  </a:lnTo>
                  <a:lnTo>
                    <a:pt x="11551" y="5839"/>
                  </a:lnTo>
                  <a:lnTo>
                    <a:pt x="11425" y="5797"/>
                  </a:lnTo>
                  <a:lnTo>
                    <a:pt x="11300" y="5629"/>
                  </a:lnTo>
                  <a:lnTo>
                    <a:pt x="11300" y="5399"/>
                  </a:lnTo>
                  <a:lnTo>
                    <a:pt x="11404" y="5378"/>
                  </a:lnTo>
                  <a:lnTo>
                    <a:pt x="11446" y="5211"/>
                  </a:lnTo>
                  <a:lnTo>
                    <a:pt x="11530" y="5169"/>
                  </a:lnTo>
                  <a:lnTo>
                    <a:pt x="11613" y="5190"/>
                  </a:lnTo>
                  <a:lnTo>
                    <a:pt x="11676" y="5127"/>
                  </a:lnTo>
                  <a:lnTo>
                    <a:pt x="11634" y="4981"/>
                  </a:lnTo>
                  <a:lnTo>
                    <a:pt x="11655" y="4918"/>
                  </a:lnTo>
                  <a:lnTo>
                    <a:pt x="11530" y="4897"/>
                  </a:lnTo>
                  <a:lnTo>
                    <a:pt x="11425" y="4960"/>
                  </a:lnTo>
                  <a:lnTo>
                    <a:pt x="11132" y="4855"/>
                  </a:lnTo>
                  <a:lnTo>
                    <a:pt x="11153" y="4709"/>
                  </a:lnTo>
                  <a:lnTo>
                    <a:pt x="11279" y="4583"/>
                  </a:lnTo>
                  <a:lnTo>
                    <a:pt x="11321" y="4437"/>
                  </a:lnTo>
                  <a:lnTo>
                    <a:pt x="11279" y="4374"/>
                  </a:lnTo>
                  <a:lnTo>
                    <a:pt x="11279" y="4290"/>
                  </a:lnTo>
                  <a:lnTo>
                    <a:pt x="11321" y="4290"/>
                  </a:lnTo>
                  <a:lnTo>
                    <a:pt x="11341" y="4228"/>
                  </a:lnTo>
                  <a:lnTo>
                    <a:pt x="11404" y="4269"/>
                  </a:lnTo>
                  <a:lnTo>
                    <a:pt x="11488" y="4374"/>
                  </a:lnTo>
                  <a:lnTo>
                    <a:pt x="11488" y="4437"/>
                  </a:lnTo>
                  <a:lnTo>
                    <a:pt x="11551" y="4541"/>
                  </a:lnTo>
                  <a:lnTo>
                    <a:pt x="11676" y="4562"/>
                  </a:lnTo>
                  <a:lnTo>
                    <a:pt x="11739" y="4541"/>
                  </a:lnTo>
                  <a:lnTo>
                    <a:pt x="11655" y="4479"/>
                  </a:lnTo>
                  <a:lnTo>
                    <a:pt x="11676" y="4395"/>
                  </a:lnTo>
                  <a:lnTo>
                    <a:pt x="11739" y="4395"/>
                  </a:lnTo>
                  <a:lnTo>
                    <a:pt x="11823" y="4479"/>
                  </a:lnTo>
                  <a:lnTo>
                    <a:pt x="11865" y="4541"/>
                  </a:lnTo>
                  <a:lnTo>
                    <a:pt x="11969" y="4583"/>
                  </a:lnTo>
                  <a:lnTo>
                    <a:pt x="12011" y="4541"/>
                  </a:lnTo>
                  <a:lnTo>
                    <a:pt x="12053" y="4541"/>
                  </a:lnTo>
                  <a:lnTo>
                    <a:pt x="12137" y="4667"/>
                  </a:lnTo>
                  <a:lnTo>
                    <a:pt x="12158" y="4792"/>
                  </a:lnTo>
                  <a:lnTo>
                    <a:pt x="12158" y="4876"/>
                  </a:lnTo>
                  <a:lnTo>
                    <a:pt x="12199" y="5002"/>
                  </a:lnTo>
                  <a:lnTo>
                    <a:pt x="12199" y="5085"/>
                  </a:lnTo>
                  <a:lnTo>
                    <a:pt x="12325" y="5127"/>
                  </a:lnTo>
                  <a:lnTo>
                    <a:pt x="12430" y="5106"/>
                  </a:lnTo>
                  <a:lnTo>
                    <a:pt x="12555" y="5169"/>
                  </a:lnTo>
                  <a:lnTo>
                    <a:pt x="12911" y="5169"/>
                  </a:lnTo>
                  <a:lnTo>
                    <a:pt x="13099" y="5190"/>
                  </a:lnTo>
                  <a:lnTo>
                    <a:pt x="13308" y="5169"/>
                  </a:lnTo>
                  <a:lnTo>
                    <a:pt x="13392" y="5169"/>
                  </a:lnTo>
                  <a:lnTo>
                    <a:pt x="13434" y="5190"/>
                  </a:lnTo>
                  <a:lnTo>
                    <a:pt x="13497" y="5169"/>
                  </a:lnTo>
                  <a:lnTo>
                    <a:pt x="13601" y="5274"/>
                  </a:lnTo>
                  <a:lnTo>
                    <a:pt x="13643" y="5295"/>
                  </a:lnTo>
                  <a:lnTo>
                    <a:pt x="13601" y="5420"/>
                  </a:lnTo>
                  <a:lnTo>
                    <a:pt x="13580" y="5546"/>
                  </a:lnTo>
                  <a:lnTo>
                    <a:pt x="13497" y="5755"/>
                  </a:lnTo>
                  <a:lnTo>
                    <a:pt x="13434" y="5797"/>
                  </a:lnTo>
                  <a:lnTo>
                    <a:pt x="13434" y="5860"/>
                  </a:lnTo>
                  <a:lnTo>
                    <a:pt x="13392" y="5922"/>
                  </a:lnTo>
                  <a:lnTo>
                    <a:pt x="13308" y="5922"/>
                  </a:lnTo>
                  <a:lnTo>
                    <a:pt x="13287" y="5860"/>
                  </a:lnTo>
                  <a:lnTo>
                    <a:pt x="13183" y="5943"/>
                  </a:lnTo>
                  <a:lnTo>
                    <a:pt x="13162" y="6027"/>
                  </a:lnTo>
                  <a:lnTo>
                    <a:pt x="13099" y="6048"/>
                  </a:lnTo>
                  <a:lnTo>
                    <a:pt x="13099" y="6132"/>
                  </a:lnTo>
                  <a:lnTo>
                    <a:pt x="13162" y="6278"/>
                  </a:lnTo>
                  <a:lnTo>
                    <a:pt x="13225" y="6341"/>
                  </a:lnTo>
                  <a:lnTo>
                    <a:pt x="13225" y="6383"/>
                  </a:lnTo>
                  <a:lnTo>
                    <a:pt x="13329" y="6487"/>
                  </a:lnTo>
                  <a:lnTo>
                    <a:pt x="13413" y="6592"/>
                  </a:lnTo>
                  <a:lnTo>
                    <a:pt x="13497" y="6592"/>
                  </a:lnTo>
                  <a:lnTo>
                    <a:pt x="13497" y="6529"/>
                  </a:lnTo>
                  <a:lnTo>
                    <a:pt x="13476" y="6466"/>
                  </a:lnTo>
                  <a:lnTo>
                    <a:pt x="13518" y="6383"/>
                  </a:lnTo>
                  <a:lnTo>
                    <a:pt x="13518" y="6341"/>
                  </a:lnTo>
                  <a:lnTo>
                    <a:pt x="13538" y="6278"/>
                  </a:lnTo>
                  <a:lnTo>
                    <a:pt x="13518" y="6236"/>
                  </a:lnTo>
                  <a:lnTo>
                    <a:pt x="13580" y="6173"/>
                  </a:lnTo>
                  <a:lnTo>
                    <a:pt x="13643" y="6236"/>
                  </a:lnTo>
                  <a:lnTo>
                    <a:pt x="13727" y="6236"/>
                  </a:lnTo>
                  <a:lnTo>
                    <a:pt x="13769" y="6278"/>
                  </a:lnTo>
                  <a:lnTo>
                    <a:pt x="13831" y="6362"/>
                  </a:lnTo>
                  <a:lnTo>
                    <a:pt x="13852" y="6529"/>
                  </a:lnTo>
                  <a:lnTo>
                    <a:pt x="13852" y="6655"/>
                  </a:lnTo>
                  <a:lnTo>
                    <a:pt x="13915" y="6738"/>
                  </a:lnTo>
                  <a:lnTo>
                    <a:pt x="13936" y="6969"/>
                  </a:lnTo>
                  <a:lnTo>
                    <a:pt x="13999" y="7115"/>
                  </a:lnTo>
                  <a:lnTo>
                    <a:pt x="14020" y="7199"/>
                  </a:lnTo>
                  <a:lnTo>
                    <a:pt x="14041" y="7261"/>
                  </a:lnTo>
                  <a:lnTo>
                    <a:pt x="14041" y="7303"/>
                  </a:lnTo>
                  <a:lnTo>
                    <a:pt x="14062" y="7366"/>
                  </a:lnTo>
                  <a:lnTo>
                    <a:pt x="14103" y="7387"/>
                  </a:lnTo>
                  <a:lnTo>
                    <a:pt x="14103" y="7303"/>
                  </a:lnTo>
                  <a:lnTo>
                    <a:pt x="14124" y="7199"/>
                  </a:lnTo>
                  <a:lnTo>
                    <a:pt x="14166" y="7220"/>
                  </a:lnTo>
                  <a:lnTo>
                    <a:pt x="14250" y="7199"/>
                  </a:lnTo>
                  <a:lnTo>
                    <a:pt x="14292" y="6989"/>
                  </a:lnTo>
                  <a:lnTo>
                    <a:pt x="14271" y="6885"/>
                  </a:lnTo>
                  <a:lnTo>
                    <a:pt x="14292" y="6759"/>
                  </a:lnTo>
                  <a:lnTo>
                    <a:pt x="14271" y="6592"/>
                  </a:lnTo>
                  <a:lnTo>
                    <a:pt x="14417" y="6592"/>
                  </a:lnTo>
                  <a:lnTo>
                    <a:pt x="14417" y="6383"/>
                  </a:lnTo>
                  <a:lnTo>
                    <a:pt x="14417" y="6257"/>
                  </a:lnTo>
                  <a:lnTo>
                    <a:pt x="14354" y="5964"/>
                  </a:lnTo>
                  <a:lnTo>
                    <a:pt x="14459" y="5964"/>
                  </a:lnTo>
                  <a:lnTo>
                    <a:pt x="14564" y="6006"/>
                  </a:lnTo>
                  <a:lnTo>
                    <a:pt x="14731" y="6006"/>
                  </a:lnTo>
                  <a:lnTo>
                    <a:pt x="14794" y="5797"/>
                  </a:lnTo>
                  <a:lnTo>
                    <a:pt x="14857" y="5546"/>
                  </a:lnTo>
                  <a:lnTo>
                    <a:pt x="14982" y="5232"/>
                  </a:lnTo>
                  <a:lnTo>
                    <a:pt x="14857" y="5190"/>
                  </a:lnTo>
                  <a:lnTo>
                    <a:pt x="14857" y="5085"/>
                  </a:lnTo>
                  <a:lnTo>
                    <a:pt x="15003" y="4813"/>
                  </a:lnTo>
                  <a:lnTo>
                    <a:pt x="15087" y="4583"/>
                  </a:lnTo>
                  <a:lnTo>
                    <a:pt x="15045" y="4541"/>
                  </a:lnTo>
                  <a:lnTo>
                    <a:pt x="15066" y="4374"/>
                  </a:lnTo>
                  <a:lnTo>
                    <a:pt x="15254" y="4081"/>
                  </a:lnTo>
                  <a:lnTo>
                    <a:pt x="15380" y="4039"/>
                  </a:lnTo>
                  <a:lnTo>
                    <a:pt x="15505" y="3872"/>
                  </a:lnTo>
                  <a:lnTo>
                    <a:pt x="15568" y="3725"/>
                  </a:lnTo>
                  <a:lnTo>
                    <a:pt x="15777" y="3663"/>
                  </a:lnTo>
                  <a:lnTo>
                    <a:pt x="15924" y="3558"/>
                  </a:lnTo>
                  <a:lnTo>
                    <a:pt x="16007" y="3642"/>
                  </a:lnTo>
                  <a:lnTo>
                    <a:pt x="16133" y="3704"/>
                  </a:lnTo>
                  <a:lnTo>
                    <a:pt x="16112" y="3600"/>
                  </a:lnTo>
                  <a:lnTo>
                    <a:pt x="16112" y="3432"/>
                  </a:lnTo>
                  <a:lnTo>
                    <a:pt x="16217" y="3328"/>
                  </a:lnTo>
                  <a:lnTo>
                    <a:pt x="16196" y="3244"/>
                  </a:lnTo>
                  <a:lnTo>
                    <a:pt x="16154" y="3223"/>
                  </a:lnTo>
                  <a:lnTo>
                    <a:pt x="16091" y="3119"/>
                  </a:lnTo>
                  <a:lnTo>
                    <a:pt x="15987" y="3077"/>
                  </a:lnTo>
                  <a:lnTo>
                    <a:pt x="15903" y="3119"/>
                  </a:lnTo>
                  <a:lnTo>
                    <a:pt x="15777" y="3098"/>
                  </a:lnTo>
                  <a:lnTo>
                    <a:pt x="15735" y="2993"/>
                  </a:lnTo>
                  <a:lnTo>
                    <a:pt x="15840" y="2888"/>
                  </a:lnTo>
                  <a:lnTo>
                    <a:pt x="15840" y="2805"/>
                  </a:lnTo>
                  <a:lnTo>
                    <a:pt x="15777" y="2700"/>
                  </a:lnTo>
                  <a:lnTo>
                    <a:pt x="15735" y="2616"/>
                  </a:lnTo>
                  <a:lnTo>
                    <a:pt x="15673" y="2658"/>
                  </a:lnTo>
                  <a:lnTo>
                    <a:pt x="15589" y="2658"/>
                  </a:lnTo>
                  <a:lnTo>
                    <a:pt x="15526" y="2575"/>
                  </a:lnTo>
                  <a:lnTo>
                    <a:pt x="15610" y="2407"/>
                  </a:lnTo>
                  <a:lnTo>
                    <a:pt x="15589" y="2365"/>
                  </a:lnTo>
                  <a:lnTo>
                    <a:pt x="15505" y="2365"/>
                  </a:lnTo>
                  <a:lnTo>
                    <a:pt x="15463" y="2282"/>
                  </a:lnTo>
                  <a:lnTo>
                    <a:pt x="15380" y="2261"/>
                  </a:lnTo>
                  <a:lnTo>
                    <a:pt x="15108" y="2407"/>
                  </a:lnTo>
                  <a:lnTo>
                    <a:pt x="15150" y="2512"/>
                  </a:lnTo>
                  <a:lnTo>
                    <a:pt x="15066" y="2575"/>
                  </a:lnTo>
                  <a:lnTo>
                    <a:pt x="14857" y="2491"/>
                  </a:lnTo>
                  <a:lnTo>
                    <a:pt x="14689" y="2554"/>
                  </a:lnTo>
                  <a:lnTo>
                    <a:pt x="14585" y="2386"/>
                  </a:lnTo>
                  <a:lnTo>
                    <a:pt x="14459" y="2491"/>
                  </a:lnTo>
                  <a:lnTo>
                    <a:pt x="14375" y="2491"/>
                  </a:lnTo>
                  <a:lnTo>
                    <a:pt x="14375" y="2616"/>
                  </a:lnTo>
                  <a:lnTo>
                    <a:pt x="14271" y="2784"/>
                  </a:lnTo>
                  <a:lnTo>
                    <a:pt x="14041" y="2826"/>
                  </a:lnTo>
                  <a:lnTo>
                    <a:pt x="13936" y="2867"/>
                  </a:lnTo>
                  <a:lnTo>
                    <a:pt x="13831" y="2972"/>
                  </a:lnTo>
                  <a:lnTo>
                    <a:pt x="13769" y="3098"/>
                  </a:lnTo>
                  <a:lnTo>
                    <a:pt x="13685" y="3119"/>
                  </a:lnTo>
                  <a:lnTo>
                    <a:pt x="13685" y="3202"/>
                  </a:lnTo>
                  <a:lnTo>
                    <a:pt x="13580" y="3181"/>
                  </a:lnTo>
                  <a:lnTo>
                    <a:pt x="13497" y="3223"/>
                  </a:lnTo>
                  <a:lnTo>
                    <a:pt x="13434" y="3391"/>
                  </a:lnTo>
                  <a:lnTo>
                    <a:pt x="13329" y="3391"/>
                  </a:lnTo>
                  <a:lnTo>
                    <a:pt x="13120" y="3432"/>
                  </a:lnTo>
                  <a:lnTo>
                    <a:pt x="13057" y="3432"/>
                  </a:lnTo>
                  <a:lnTo>
                    <a:pt x="13015" y="3600"/>
                  </a:lnTo>
                  <a:lnTo>
                    <a:pt x="13015" y="3704"/>
                  </a:lnTo>
                  <a:lnTo>
                    <a:pt x="13204" y="3767"/>
                  </a:lnTo>
                  <a:lnTo>
                    <a:pt x="13204" y="3935"/>
                  </a:lnTo>
                  <a:lnTo>
                    <a:pt x="13204" y="4039"/>
                  </a:lnTo>
                  <a:lnTo>
                    <a:pt x="12974" y="4123"/>
                  </a:lnTo>
                  <a:lnTo>
                    <a:pt x="12806" y="4081"/>
                  </a:lnTo>
                  <a:lnTo>
                    <a:pt x="12597" y="4144"/>
                  </a:lnTo>
                  <a:lnTo>
                    <a:pt x="12492" y="4081"/>
                  </a:lnTo>
                  <a:lnTo>
                    <a:pt x="12367" y="4123"/>
                  </a:lnTo>
                  <a:lnTo>
                    <a:pt x="12262" y="4248"/>
                  </a:lnTo>
                  <a:lnTo>
                    <a:pt x="12116" y="4248"/>
                  </a:lnTo>
                  <a:lnTo>
                    <a:pt x="11823" y="4081"/>
                  </a:lnTo>
                  <a:lnTo>
                    <a:pt x="11739" y="4144"/>
                  </a:lnTo>
                  <a:lnTo>
                    <a:pt x="11530" y="4123"/>
                  </a:lnTo>
                  <a:lnTo>
                    <a:pt x="11425" y="3935"/>
                  </a:lnTo>
                  <a:lnTo>
                    <a:pt x="11488" y="3830"/>
                  </a:lnTo>
                  <a:lnTo>
                    <a:pt x="11488" y="3704"/>
                  </a:lnTo>
                  <a:lnTo>
                    <a:pt x="11383" y="3621"/>
                  </a:lnTo>
                  <a:lnTo>
                    <a:pt x="11341" y="3453"/>
                  </a:lnTo>
                  <a:lnTo>
                    <a:pt x="11300" y="3349"/>
                  </a:lnTo>
                  <a:lnTo>
                    <a:pt x="11153" y="3349"/>
                  </a:lnTo>
                  <a:lnTo>
                    <a:pt x="11069" y="3453"/>
                  </a:lnTo>
                  <a:lnTo>
                    <a:pt x="11028" y="3453"/>
                  </a:lnTo>
                  <a:lnTo>
                    <a:pt x="11090" y="3600"/>
                  </a:lnTo>
                  <a:lnTo>
                    <a:pt x="11028" y="3851"/>
                  </a:lnTo>
                  <a:lnTo>
                    <a:pt x="11132" y="4081"/>
                  </a:lnTo>
                  <a:lnTo>
                    <a:pt x="11090" y="4353"/>
                  </a:lnTo>
                  <a:lnTo>
                    <a:pt x="10756" y="4437"/>
                  </a:lnTo>
                  <a:lnTo>
                    <a:pt x="10505" y="4290"/>
                  </a:lnTo>
                  <a:lnTo>
                    <a:pt x="10400" y="4374"/>
                  </a:lnTo>
                  <a:lnTo>
                    <a:pt x="9919" y="4186"/>
                  </a:lnTo>
                  <a:lnTo>
                    <a:pt x="9709" y="4186"/>
                  </a:lnTo>
                  <a:lnTo>
                    <a:pt x="9584" y="4248"/>
                  </a:lnTo>
                  <a:lnTo>
                    <a:pt x="9291" y="4165"/>
                  </a:lnTo>
                  <a:lnTo>
                    <a:pt x="9124" y="4039"/>
                  </a:lnTo>
                  <a:lnTo>
                    <a:pt x="9103" y="3872"/>
                  </a:lnTo>
                  <a:lnTo>
                    <a:pt x="8810" y="3830"/>
                  </a:lnTo>
                  <a:lnTo>
                    <a:pt x="8517" y="3914"/>
                  </a:lnTo>
                  <a:lnTo>
                    <a:pt x="8412" y="3830"/>
                  </a:lnTo>
                  <a:lnTo>
                    <a:pt x="8140" y="3830"/>
                  </a:lnTo>
                  <a:lnTo>
                    <a:pt x="7952" y="3725"/>
                  </a:lnTo>
                  <a:lnTo>
                    <a:pt x="7784" y="3725"/>
                  </a:lnTo>
                  <a:lnTo>
                    <a:pt x="7680" y="3642"/>
                  </a:lnTo>
                  <a:lnTo>
                    <a:pt x="7450" y="3600"/>
                  </a:lnTo>
                  <a:lnTo>
                    <a:pt x="7261" y="3391"/>
                  </a:lnTo>
                  <a:lnTo>
                    <a:pt x="7010" y="3202"/>
                  </a:lnTo>
                  <a:lnTo>
                    <a:pt x="6801" y="3139"/>
                  </a:lnTo>
                  <a:lnTo>
                    <a:pt x="6717" y="3077"/>
                  </a:lnTo>
                  <a:lnTo>
                    <a:pt x="6613" y="3077"/>
                  </a:lnTo>
                  <a:lnTo>
                    <a:pt x="6508" y="2993"/>
                  </a:lnTo>
                  <a:lnTo>
                    <a:pt x="6383" y="2972"/>
                  </a:lnTo>
                  <a:lnTo>
                    <a:pt x="6362" y="2826"/>
                  </a:lnTo>
                  <a:lnTo>
                    <a:pt x="6487" y="2616"/>
                  </a:lnTo>
                  <a:lnTo>
                    <a:pt x="6487" y="2449"/>
                  </a:lnTo>
                  <a:lnTo>
                    <a:pt x="6571" y="2135"/>
                  </a:lnTo>
                  <a:lnTo>
                    <a:pt x="6571" y="1926"/>
                  </a:lnTo>
                  <a:lnTo>
                    <a:pt x="6529" y="1947"/>
                  </a:lnTo>
                  <a:lnTo>
                    <a:pt x="6508" y="1842"/>
                  </a:lnTo>
                  <a:lnTo>
                    <a:pt x="6404" y="1842"/>
                  </a:lnTo>
                  <a:lnTo>
                    <a:pt x="6320" y="1675"/>
                  </a:lnTo>
                  <a:lnTo>
                    <a:pt x="6257" y="1654"/>
                  </a:lnTo>
                  <a:lnTo>
                    <a:pt x="6152" y="1549"/>
                  </a:lnTo>
                  <a:lnTo>
                    <a:pt x="6006" y="1528"/>
                  </a:lnTo>
                  <a:lnTo>
                    <a:pt x="5964" y="1445"/>
                  </a:lnTo>
                  <a:lnTo>
                    <a:pt x="5839" y="1445"/>
                  </a:lnTo>
                  <a:lnTo>
                    <a:pt x="5755" y="1549"/>
                  </a:lnTo>
                  <a:lnTo>
                    <a:pt x="5629" y="1507"/>
                  </a:lnTo>
                  <a:lnTo>
                    <a:pt x="5587" y="1361"/>
                  </a:lnTo>
                  <a:lnTo>
                    <a:pt x="5546" y="1361"/>
                  </a:lnTo>
                  <a:lnTo>
                    <a:pt x="5546" y="1256"/>
                  </a:lnTo>
                  <a:lnTo>
                    <a:pt x="5462" y="1152"/>
                  </a:lnTo>
                  <a:lnTo>
                    <a:pt x="5399" y="1131"/>
                  </a:lnTo>
                  <a:lnTo>
                    <a:pt x="5441" y="1047"/>
                  </a:lnTo>
                  <a:lnTo>
                    <a:pt x="5378" y="943"/>
                  </a:lnTo>
                  <a:lnTo>
                    <a:pt x="5399" y="712"/>
                  </a:lnTo>
                  <a:lnTo>
                    <a:pt x="5253" y="629"/>
                  </a:lnTo>
                  <a:lnTo>
                    <a:pt x="5232" y="566"/>
                  </a:lnTo>
                  <a:lnTo>
                    <a:pt x="5211" y="482"/>
                  </a:lnTo>
                  <a:lnTo>
                    <a:pt x="4960" y="357"/>
                  </a:lnTo>
                  <a:lnTo>
                    <a:pt x="4813" y="357"/>
                  </a:lnTo>
                  <a:lnTo>
                    <a:pt x="4751" y="189"/>
                  </a:lnTo>
                  <a:lnTo>
                    <a:pt x="4604" y="106"/>
                  </a:lnTo>
                  <a:lnTo>
                    <a:pt x="4437" y="210"/>
                  </a:lnTo>
                  <a:lnTo>
                    <a:pt x="412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586;p45">
              <a:extLst>
                <a:ext uri="{FF2B5EF4-FFF2-40B4-BE49-F238E27FC236}">
                  <a16:creationId xmlns:a16="http://schemas.microsoft.com/office/drawing/2014/main" id="{FFD985B5-562F-45B9-A040-0F1EF16F8B64}"/>
                </a:ext>
              </a:extLst>
            </p:cNvPr>
            <p:cNvSpPr/>
            <p:nvPr/>
          </p:nvSpPr>
          <p:spPr>
            <a:xfrm>
              <a:off x="4286244" y="2933329"/>
              <a:ext cx="56823" cy="29034"/>
            </a:xfrm>
            <a:custGeom>
              <a:avLst/>
              <a:gdLst/>
              <a:ahLst/>
              <a:cxnLst/>
              <a:rect l="l" t="t" r="r" b="b"/>
              <a:pathLst>
                <a:path w="4772" h="2553" extrusionOk="0">
                  <a:moveTo>
                    <a:pt x="231" y="0"/>
                  </a:moveTo>
                  <a:lnTo>
                    <a:pt x="210" y="42"/>
                  </a:lnTo>
                  <a:lnTo>
                    <a:pt x="210" y="251"/>
                  </a:lnTo>
                  <a:lnTo>
                    <a:pt x="126" y="565"/>
                  </a:lnTo>
                  <a:lnTo>
                    <a:pt x="126" y="732"/>
                  </a:lnTo>
                  <a:lnTo>
                    <a:pt x="1" y="942"/>
                  </a:lnTo>
                  <a:lnTo>
                    <a:pt x="22" y="1088"/>
                  </a:lnTo>
                  <a:lnTo>
                    <a:pt x="147" y="1109"/>
                  </a:lnTo>
                  <a:lnTo>
                    <a:pt x="252" y="1193"/>
                  </a:lnTo>
                  <a:lnTo>
                    <a:pt x="356" y="1193"/>
                  </a:lnTo>
                  <a:lnTo>
                    <a:pt x="440" y="1255"/>
                  </a:lnTo>
                  <a:lnTo>
                    <a:pt x="649" y="1318"/>
                  </a:lnTo>
                  <a:lnTo>
                    <a:pt x="900" y="1507"/>
                  </a:lnTo>
                  <a:lnTo>
                    <a:pt x="1089" y="1716"/>
                  </a:lnTo>
                  <a:lnTo>
                    <a:pt x="1319" y="1758"/>
                  </a:lnTo>
                  <a:lnTo>
                    <a:pt x="1423" y="1841"/>
                  </a:lnTo>
                  <a:lnTo>
                    <a:pt x="1591" y="1841"/>
                  </a:lnTo>
                  <a:lnTo>
                    <a:pt x="1779" y="1946"/>
                  </a:lnTo>
                  <a:lnTo>
                    <a:pt x="2051" y="1946"/>
                  </a:lnTo>
                  <a:lnTo>
                    <a:pt x="2156" y="2030"/>
                  </a:lnTo>
                  <a:lnTo>
                    <a:pt x="2449" y="1946"/>
                  </a:lnTo>
                  <a:lnTo>
                    <a:pt x="2742" y="1988"/>
                  </a:lnTo>
                  <a:lnTo>
                    <a:pt x="2763" y="2155"/>
                  </a:lnTo>
                  <a:lnTo>
                    <a:pt x="2930" y="2281"/>
                  </a:lnTo>
                  <a:lnTo>
                    <a:pt x="3223" y="2364"/>
                  </a:lnTo>
                  <a:lnTo>
                    <a:pt x="3348" y="2302"/>
                  </a:lnTo>
                  <a:lnTo>
                    <a:pt x="3558" y="2302"/>
                  </a:lnTo>
                  <a:lnTo>
                    <a:pt x="4039" y="2490"/>
                  </a:lnTo>
                  <a:lnTo>
                    <a:pt x="4144" y="2406"/>
                  </a:lnTo>
                  <a:lnTo>
                    <a:pt x="4395" y="2553"/>
                  </a:lnTo>
                  <a:lnTo>
                    <a:pt x="4729" y="2469"/>
                  </a:lnTo>
                  <a:lnTo>
                    <a:pt x="4771" y="2197"/>
                  </a:lnTo>
                  <a:lnTo>
                    <a:pt x="4667" y="1967"/>
                  </a:lnTo>
                  <a:lnTo>
                    <a:pt x="4729" y="1716"/>
                  </a:lnTo>
                  <a:lnTo>
                    <a:pt x="4667" y="1569"/>
                  </a:lnTo>
                  <a:lnTo>
                    <a:pt x="4562" y="1569"/>
                  </a:lnTo>
                  <a:lnTo>
                    <a:pt x="4416" y="1632"/>
                  </a:lnTo>
                  <a:lnTo>
                    <a:pt x="4353" y="1611"/>
                  </a:lnTo>
                  <a:lnTo>
                    <a:pt x="4206" y="1653"/>
                  </a:lnTo>
                  <a:lnTo>
                    <a:pt x="4123" y="1632"/>
                  </a:lnTo>
                  <a:lnTo>
                    <a:pt x="3997" y="1465"/>
                  </a:lnTo>
                  <a:lnTo>
                    <a:pt x="3830" y="1402"/>
                  </a:lnTo>
                  <a:lnTo>
                    <a:pt x="3788" y="1255"/>
                  </a:lnTo>
                  <a:lnTo>
                    <a:pt x="3662" y="1193"/>
                  </a:lnTo>
                  <a:lnTo>
                    <a:pt x="3453" y="1193"/>
                  </a:lnTo>
                  <a:lnTo>
                    <a:pt x="3348" y="1297"/>
                  </a:lnTo>
                  <a:lnTo>
                    <a:pt x="3202" y="1318"/>
                  </a:lnTo>
                  <a:lnTo>
                    <a:pt x="3139" y="1402"/>
                  </a:lnTo>
                  <a:lnTo>
                    <a:pt x="2972" y="1318"/>
                  </a:lnTo>
                  <a:lnTo>
                    <a:pt x="2867" y="1339"/>
                  </a:lnTo>
                  <a:lnTo>
                    <a:pt x="2825" y="1193"/>
                  </a:lnTo>
                  <a:lnTo>
                    <a:pt x="2846" y="942"/>
                  </a:lnTo>
                  <a:lnTo>
                    <a:pt x="2700" y="942"/>
                  </a:lnTo>
                  <a:lnTo>
                    <a:pt x="2532" y="1004"/>
                  </a:lnTo>
                  <a:lnTo>
                    <a:pt x="2365" y="879"/>
                  </a:lnTo>
                  <a:lnTo>
                    <a:pt x="2365" y="711"/>
                  </a:lnTo>
                  <a:lnTo>
                    <a:pt x="2239" y="628"/>
                  </a:lnTo>
                  <a:lnTo>
                    <a:pt x="2114" y="628"/>
                  </a:lnTo>
                  <a:lnTo>
                    <a:pt x="2093" y="586"/>
                  </a:lnTo>
                  <a:lnTo>
                    <a:pt x="2009" y="628"/>
                  </a:lnTo>
                  <a:lnTo>
                    <a:pt x="2009" y="816"/>
                  </a:lnTo>
                  <a:lnTo>
                    <a:pt x="1947" y="837"/>
                  </a:lnTo>
                  <a:lnTo>
                    <a:pt x="1905" y="711"/>
                  </a:lnTo>
                  <a:lnTo>
                    <a:pt x="1800" y="586"/>
                  </a:lnTo>
                  <a:lnTo>
                    <a:pt x="1737" y="523"/>
                  </a:lnTo>
                  <a:lnTo>
                    <a:pt x="1612" y="460"/>
                  </a:lnTo>
                  <a:lnTo>
                    <a:pt x="1486" y="460"/>
                  </a:lnTo>
                  <a:lnTo>
                    <a:pt x="1319" y="272"/>
                  </a:lnTo>
                  <a:lnTo>
                    <a:pt x="1214" y="209"/>
                  </a:lnTo>
                  <a:lnTo>
                    <a:pt x="1089" y="209"/>
                  </a:lnTo>
                  <a:lnTo>
                    <a:pt x="1047" y="147"/>
                  </a:lnTo>
                  <a:lnTo>
                    <a:pt x="838" y="63"/>
                  </a:lnTo>
                  <a:lnTo>
                    <a:pt x="670" y="84"/>
                  </a:lnTo>
                  <a:lnTo>
                    <a:pt x="607" y="188"/>
                  </a:lnTo>
                  <a:lnTo>
                    <a:pt x="545" y="167"/>
                  </a:lnTo>
                  <a:lnTo>
                    <a:pt x="440" y="167"/>
                  </a:lnTo>
                  <a:lnTo>
                    <a:pt x="377" y="84"/>
                  </a:lnTo>
                  <a:lnTo>
                    <a:pt x="23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587;p45">
              <a:extLst>
                <a:ext uri="{FF2B5EF4-FFF2-40B4-BE49-F238E27FC236}">
                  <a16:creationId xmlns:a16="http://schemas.microsoft.com/office/drawing/2014/main" id="{658BC42A-0B85-412E-BF7B-1AD7CBCA4937}"/>
                </a:ext>
              </a:extLst>
            </p:cNvPr>
            <p:cNvSpPr/>
            <p:nvPr/>
          </p:nvSpPr>
          <p:spPr>
            <a:xfrm>
              <a:off x="4155440" y="2884541"/>
              <a:ext cx="95439" cy="100431"/>
            </a:xfrm>
            <a:custGeom>
              <a:avLst/>
              <a:gdLst/>
              <a:ahLst/>
              <a:cxnLst/>
              <a:rect l="l" t="t" r="r" b="b"/>
              <a:pathLst>
                <a:path w="8015" h="8831" extrusionOk="0">
                  <a:moveTo>
                    <a:pt x="5901" y="1"/>
                  </a:moveTo>
                  <a:lnTo>
                    <a:pt x="5713" y="105"/>
                  </a:lnTo>
                  <a:lnTo>
                    <a:pt x="5587" y="252"/>
                  </a:lnTo>
                  <a:lnTo>
                    <a:pt x="5441" y="252"/>
                  </a:lnTo>
                  <a:lnTo>
                    <a:pt x="5315" y="377"/>
                  </a:lnTo>
                  <a:lnTo>
                    <a:pt x="5232" y="482"/>
                  </a:lnTo>
                  <a:lnTo>
                    <a:pt x="5462" y="838"/>
                  </a:lnTo>
                  <a:lnTo>
                    <a:pt x="5483" y="1110"/>
                  </a:lnTo>
                  <a:lnTo>
                    <a:pt x="5232" y="1444"/>
                  </a:lnTo>
                  <a:lnTo>
                    <a:pt x="5357" y="1570"/>
                  </a:lnTo>
                  <a:lnTo>
                    <a:pt x="5357" y="1737"/>
                  </a:lnTo>
                  <a:lnTo>
                    <a:pt x="5190" y="1968"/>
                  </a:lnTo>
                  <a:lnTo>
                    <a:pt x="4981" y="1968"/>
                  </a:lnTo>
                  <a:lnTo>
                    <a:pt x="4771" y="1884"/>
                  </a:lnTo>
                  <a:lnTo>
                    <a:pt x="4646" y="1968"/>
                  </a:lnTo>
                  <a:lnTo>
                    <a:pt x="4709" y="2135"/>
                  </a:lnTo>
                  <a:lnTo>
                    <a:pt x="4834" y="2198"/>
                  </a:lnTo>
                  <a:lnTo>
                    <a:pt x="4876" y="2365"/>
                  </a:lnTo>
                  <a:lnTo>
                    <a:pt x="4855" y="2449"/>
                  </a:lnTo>
                  <a:lnTo>
                    <a:pt x="4730" y="2512"/>
                  </a:lnTo>
                  <a:lnTo>
                    <a:pt x="4604" y="2553"/>
                  </a:lnTo>
                  <a:lnTo>
                    <a:pt x="4562" y="2616"/>
                  </a:lnTo>
                  <a:lnTo>
                    <a:pt x="4541" y="2825"/>
                  </a:lnTo>
                  <a:lnTo>
                    <a:pt x="4499" y="2972"/>
                  </a:lnTo>
                  <a:lnTo>
                    <a:pt x="4499" y="3035"/>
                  </a:lnTo>
                  <a:lnTo>
                    <a:pt x="4457" y="3097"/>
                  </a:lnTo>
                  <a:lnTo>
                    <a:pt x="4499" y="3328"/>
                  </a:lnTo>
                  <a:lnTo>
                    <a:pt x="4395" y="3537"/>
                  </a:lnTo>
                  <a:lnTo>
                    <a:pt x="4248" y="3390"/>
                  </a:lnTo>
                  <a:lnTo>
                    <a:pt x="4206" y="3390"/>
                  </a:lnTo>
                  <a:lnTo>
                    <a:pt x="4185" y="3453"/>
                  </a:lnTo>
                  <a:lnTo>
                    <a:pt x="4039" y="3453"/>
                  </a:lnTo>
                  <a:lnTo>
                    <a:pt x="3997" y="3411"/>
                  </a:lnTo>
                  <a:lnTo>
                    <a:pt x="3830" y="3432"/>
                  </a:lnTo>
                  <a:lnTo>
                    <a:pt x="3809" y="3495"/>
                  </a:lnTo>
                  <a:lnTo>
                    <a:pt x="3600" y="3662"/>
                  </a:lnTo>
                  <a:lnTo>
                    <a:pt x="3683" y="3704"/>
                  </a:lnTo>
                  <a:lnTo>
                    <a:pt x="3621" y="3767"/>
                  </a:lnTo>
                  <a:lnTo>
                    <a:pt x="3411" y="3872"/>
                  </a:lnTo>
                  <a:lnTo>
                    <a:pt x="3349" y="3830"/>
                  </a:lnTo>
                  <a:lnTo>
                    <a:pt x="3202" y="3851"/>
                  </a:lnTo>
                  <a:lnTo>
                    <a:pt x="3160" y="3934"/>
                  </a:lnTo>
                  <a:lnTo>
                    <a:pt x="3139" y="4039"/>
                  </a:lnTo>
                  <a:lnTo>
                    <a:pt x="3035" y="4060"/>
                  </a:lnTo>
                  <a:lnTo>
                    <a:pt x="2951" y="4165"/>
                  </a:lnTo>
                  <a:lnTo>
                    <a:pt x="2951" y="4332"/>
                  </a:lnTo>
                  <a:lnTo>
                    <a:pt x="2993" y="4499"/>
                  </a:lnTo>
                  <a:lnTo>
                    <a:pt x="2993" y="4646"/>
                  </a:lnTo>
                  <a:lnTo>
                    <a:pt x="3035" y="4750"/>
                  </a:lnTo>
                  <a:lnTo>
                    <a:pt x="3035" y="4855"/>
                  </a:lnTo>
                  <a:lnTo>
                    <a:pt x="2784" y="4960"/>
                  </a:lnTo>
                  <a:lnTo>
                    <a:pt x="2574" y="4960"/>
                  </a:lnTo>
                  <a:lnTo>
                    <a:pt x="2407" y="4981"/>
                  </a:lnTo>
                  <a:lnTo>
                    <a:pt x="2093" y="4981"/>
                  </a:lnTo>
                  <a:lnTo>
                    <a:pt x="1905" y="5022"/>
                  </a:lnTo>
                  <a:lnTo>
                    <a:pt x="1821" y="5106"/>
                  </a:lnTo>
                  <a:lnTo>
                    <a:pt x="1633" y="5085"/>
                  </a:lnTo>
                  <a:lnTo>
                    <a:pt x="1465" y="5127"/>
                  </a:lnTo>
                  <a:lnTo>
                    <a:pt x="775" y="5169"/>
                  </a:lnTo>
                  <a:lnTo>
                    <a:pt x="1" y="4918"/>
                  </a:lnTo>
                  <a:lnTo>
                    <a:pt x="273" y="5336"/>
                  </a:lnTo>
                  <a:lnTo>
                    <a:pt x="356" y="5483"/>
                  </a:lnTo>
                  <a:lnTo>
                    <a:pt x="524" y="5629"/>
                  </a:lnTo>
                  <a:lnTo>
                    <a:pt x="649" y="5713"/>
                  </a:lnTo>
                  <a:lnTo>
                    <a:pt x="691" y="5755"/>
                  </a:lnTo>
                  <a:lnTo>
                    <a:pt x="880" y="5797"/>
                  </a:lnTo>
                  <a:lnTo>
                    <a:pt x="984" y="5818"/>
                  </a:lnTo>
                  <a:lnTo>
                    <a:pt x="1005" y="5901"/>
                  </a:lnTo>
                  <a:lnTo>
                    <a:pt x="1172" y="5901"/>
                  </a:lnTo>
                  <a:lnTo>
                    <a:pt x="1172" y="6110"/>
                  </a:lnTo>
                  <a:lnTo>
                    <a:pt x="1214" y="6236"/>
                  </a:lnTo>
                  <a:lnTo>
                    <a:pt x="1214" y="6382"/>
                  </a:lnTo>
                  <a:lnTo>
                    <a:pt x="1256" y="6487"/>
                  </a:lnTo>
                  <a:lnTo>
                    <a:pt x="1403" y="6466"/>
                  </a:lnTo>
                  <a:lnTo>
                    <a:pt x="1528" y="6571"/>
                  </a:lnTo>
                  <a:lnTo>
                    <a:pt x="1570" y="6801"/>
                  </a:lnTo>
                  <a:lnTo>
                    <a:pt x="1486" y="6885"/>
                  </a:lnTo>
                  <a:lnTo>
                    <a:pt x="1319" y="6843"/>
                  </a:lnTo>
                  <a:lnTo>
                    <a:pt x="1068" y="6906"/>
                  </a:lnTo>
                  <a:lnTo>
                    <a:pt x="984" y="6968"/>
                  </a:lnTo>
                  <a:lnTo>
                    <a:pt x="838" y="7052"/>
                  </a:lnTo>
                  <a:lnTo>
                    <a:pt x="754" y="7157"/>
                  </a:lnTo>
                  <a:lnTo>
                    <a:pt x="796" y="7261"/>
                  </a:lnTo>
                  <a:lnTo>
                    <a:pt x="691" y="7387"/>
                  </a:lnTo>
                  <a:lnTo>
                    <a:pt x="754" y="7512"/>
                  </a:lnTo>
                  <a:lnTo>
                    <a:pt x="733" y="7722"/>
                  </a:lnTo>
                  <a:lnTo>
                    <a:pt x="733" y="7805"/>
                  </a:lnTo>
                  <a:lnTo>
                    <a:pt x="796" y="7805"/>
                  </a:lnTo>
                  <a:lnTo>
                    <a:pt x="796" y="7889"/>
                  </a:lnTo>
                  <a:lnTo>
                    <a:pt x="859" y="7910"/>
                  </a:lnTo>
                  <a:lnTo>
                    <a:pt x="1005" y="7805"/>
                  </a:lnTo>
                  <a:lnTo>
                    <a:pt x="1131" y="7805"/>
                  </a:lnTo>
                  <a:lnTo>
                    <a:pt x="1172" y="7847"/>
                  </a:lnTo>
                  <a:lnTo>
                    <a:pt x="1193" y="7826"/>
                  </a:lnTo>
                  <a:lnTo>
                    <a:pt x="1298" y="7784"/>
                  </a:lnTo>
                  <a:lnTo>
                    <a:pt x="1403" y="7784"/>
                  </a:lnTo>
                  <a:lnTo>
                    <a:pt x="1465" y="7805"/>
                  </a:lnTo>
                  <a:lnTo>
                    <a:pt x="1570" y="7784"/>
                  </a:lnTo>
                  <a:lnTo>
                    <a:pt x="1696" y="7784"/>
                  </a:lnTo>
                  <a:lnTo>
                    <a:pt x="1717" y="7722"/>
                  </a:lnTo>
                  <a:lnTo>
                    <a:pt x="1779" y="7638"/>
                  </a:lnTo>
                  <a:lnTo>
                    <a:pt x="1884" y="7722"/>
                  </a:lnTo>
                  <a:lnTo>
                    <a:pt x="1947" y="7722"/>
                  </a:lnTo>
                  <a:lnTo>
                    <a:pt x="1989" y="7701"/>
                  </a:lnTo>
                  <a:lnTo>
                    <a:pt x="2030" y="7701"/>
                  </a:lnTo>
                  <a:lnTo>
                    <a:pt x="2051" y="7784"/>
                  </a:lnTo>
                  <a:lnTo>
                    <a:pt x="2156" y="7784"/>
                  </a:lnTo>
                  <a:lnTo>
                    <a:pt x="2240" y="7826"/>
                  </a:lnTo>
                  <a:lnTo>
                    <a:pt x="2323" y="7826"/>
                  </a:lnTo>
                  <a:lnTo>
                    <a:pt x="2449" y="7701"/>
                  </a:lnTo>
                  <a:lnTo>
                    <a:pt x="2616" y="7701"/>
                  </a:lnTo>
                  <a:lnTo>
                    <a:pt x="2700" y="7722"/>
                  </a:lnTo>
                  <a:lnTo>
                    <a:pt x="2784" y="7680"/>
                  </a:lnTo>
                  <a:lnTo>
                    <a:pt x="2867" y="7680"/>
                  </a:lnTo>
                  <a:lnTo>
                    <a:pt x="2888" y="7617"/>
                  </a:lnTo>
                  <a:lnTo>
                    <a:pt x="2951" y="7638"/>
                  </a:lnTo>
                  <a:lnTo>
                    <a:pt x="3097" y="7680"/>
                  </a:lnTo>
                  <a:lnTo>
                    <a:pt x="3223" y="7617"/>
                  </a:lnTo>
                  <a:lnTo>
                    <a:pt x="3411" y="7617"/>
                  </a:lnTo>
                  <a:lnTo>
                    <a:pt x="3558" y="7722"/>
                  </a:lnTo>
                  <a:lnTo>
                    <a:pt x="3579" y="7847"/>
                  </a:lnTo>
                  <a:lnTo>
                    <a:pt x="3579" y="7931"/>
                  </a:lnTo>
                  <a:lnTo>
                    <a:pt x="3579" y="7952"/>
                  </a:lnTo>
                  <a:lnTo>
                    <a:pt x="3558" y="7952"/>
                  </a:lnTo>
                  <a:lnTo>
                    <a:pt x="3558" y="8014"/>
                  </a:lnTo>
                  <a:lnTo>
                    <a:pt x="3662" y="8014"/>
                  </a:lnTo>
                  <a:lnTo>
                    <a:pt x="3809" y="7931"/>
                  </a:lnTo>
                  <a:lnTo>
                    <a:pt x="3809" y="8056"/>
                  </a:lnTo>
                  <a:lnTo>
                    <a:pt x="3934" y="8203"/>
                  </a:lnTo>
                  <a:lnTo>
                    <a:pt x="3997" y="8412"/>
                  </a:lnTo>
                  <a:lnTo>
                    <a:pt x="3997" y="8433"/>
                  </a:lnTo>
                  <a:lnTo>
                    <a:pt x="3997" y="8517"/>
                  </a:lnTo>
                  <a:lnTo>
                    <a:pt x="3934" y="8538"/>
                  </a:lnTo>
                  <a:lnTo>
                    <a:pt x="4039" y="8538"/>
                  </a:lnTo>
                  <a:lnTo>
                    <a:pt x="4081" y="8663"/>
                  </a:lnTo>
                  <a:lnTo>
                    <a:pt x="4353" y="8663"/>
                  </a:lnTo>
                  <a:lnTo>
                    <a:pt x="4541" y="8747"/>
                  </a:lnTo>
                  <a:lnTo>
                    <a:pt x="4541" y="8831"/>
                  </a:lnTo>
                  <a:lnTo>
                    <a:pt x="4625" y="8768"/>
                  </a:lnTo>
                  <a:lnTo>
                    <a:pt x="4646" y="8621"/>
                  </a:lnTo>
                  <a:lnTo>
                    <a:pt x="4750" y="8538"/>
                  </a:lnTo>
                  <a:lnTo>
                    <a:pt x="4834" y="8517"/>
                  </a:lnTo>
                  <a:lnTo>
                    <a:pt x="4876" y="8370"/>
                  </a:lnTo>
                  <a:lnTo>
                    <a:pt x="4960" y="8412"/>
                  </a:lnTo>
                  <a:lnTo>
                    <a:pt x="5064" y="8349"/>
                  </a:lnTo>
                  <a:lnTo>
                    <a:pt x="5462" y="8370"/>
                  </a:lnTo>
                  <a:lnTo>
                    <a:pt x="5692" y="8266"/>
                  </a:lnTo>
                  <a:lnTo>
                    <a:pt x="5755" y="8224"/>
                  </a:lnTo>
                  <a:lnTo>
                    <a:pt x="5880" y="8203"/>
                  </a:lnTo>
                  <a:lnTo>
                    <a:pt x="5880" y="8203"/>
                  </a:lnTo>
                  <a:lnTo>
                    <a:pt x="5818" y="8266"/>
                  </a:lnTo>
                  <a:lnTo>
                    <a:pt x="5880" y="8349"/>
                  </a:lnTo>
                  <a:lnTo>
                    <a:pt x="6006" y="8266"/>
                  </a:lnTo>
                  <a:lnTo>
                    <a:pt x="6110" y="8224"/>
                  </a:lnTo>
                  <a:lnTo>
                    <a:pt x="6069" y="8161"/>
                  </a:lnTo>
                  <a:lnTo>
                    <a:pt x="6090" y="8098"/>
                  </a:lnTo>
                  <a:lnTo>
                    <a:pt x="5964" y="7722"/>
                  </a:lnTo>
                  <a:lnTo>
                    <a:pt x="5838" y="7575"/>
                  </a:lnTo>
                  <a:lnTo>
                    <a:pt x="5880" y="7491"/>
                  </a:lnTo>
                  <a:lnTo>
                    <a:pt x="5797" y="7429"/>
                  </a:lnTo>
                  <a:lnTo>
                    <a:pt x="5692" y="7429"/>
                  </a:lnTo>
                  <a:lnTo>
                    <a:pt x="5483" y="7303"/>
                  </a:lnTo>
                  <a:lnTo>
                    <a:pt x="5462" y="7094"/>
                  </a:lnTo>
                  <a:lnTo>
                    <a:pt x="5483" y="6968"/>
                  </a:lnTo>
                  <a:lnTo>
                    <a:pt x="5399" y="6780"/>
                  </a:lnTo>
                  <a:lnTo>
                    <a:pt x="5294" y="6780"/>
                  </a:lnTo>
                  <a:lnTo>
                    <a:pt x="5232" y="6801"/>
                  </a:lnTo>
                  <a:lnTo>
                    <a:pt x="5085" y="6759"/>
                  </a:lnTo>
                  <a:lnTo>
                    <a:pt x="4981" y="6780"/>
                  </a:lnTo>
                  <a:lnTo>
                    <a:pt x="4981" y="6634"/>
                  </a:lnTo>
                  <a:lnTo>
                    <a:pt x="5085" y="6382"/>
                  </a:lnTo>
                  <a:lnTo>
                    <a:pt x="5169" y="6362"/>
                  </a:lnTo>
                  <a:lnTo>
                    <a:pt x="5315" y="6152"/>
                  </a:lnTo>
                  <a:lnTo>
                    <a:pt x="5357" y="6048"/>
                  </a:lnTo>
                  <a:lnTo>
                    <a:pt x="5462" y="6006"/>
                  </a:lnTo>
                  <a:lnTo>
                    <a:pt x="5546" y="5943"/>
                  </a:lnTo>
                  <a:lnTo>
                    <a:pt x="5671" y="6006"/>
                  </a:lnTo>
                  <a:lnTo>
                    <a:pt x="5692" y="6110"/>
                  </a:lnTo>
                  <a:lnTo>
                    <a:pt x="5776" y="6131"/>
                  </a:lnTo>
                  <a:lnTo>
                    <a:pt x="5985" y="6006"/>
                  </a:lnTo>
                  <a:lnTo>
                    <a:pt x="6299" y="6006"/>
                  </a:lnTo>
                  <a:lnTo>
                    <a:pt x="6487" y="5797"/>
                  </a:lnTo>
                  <a:lnTo>
                    <a:pt x="6592" y="5441"/>
                  </a:lnTo>
                  <a:lnTo>
                    <a:pt x="6843" y="5273"/>
                  </a:lnTo>
                  <a:lnTo>
                    <a:pt x="6926" y="5127"/>
                  </a:lnTo>
                  <a:lnTo>
                    <a:pt x="6947" y="4960"/>
                  </a:lnTo>
                  <a:lnTo>
                    <a:pt x="7052" y="4771"/>
                  </a:lnTo>
                  <a:lnTo>
                    <a:pt x="7261" y="4667"/>
                  </a:lnTo>
                  <a:lnTo>
                    <a:pt x="7324" y="4541"/>
                  </a:lnTo>
                  <a:lnTo>
                    <a:pt x="7324" y="4437"/>
                  </a:lnTo>
                  <a:lnTo>
                    <a:pt x="7240" y="4374"/>
                  </a:lnTo>
                  <a:lnTo>
                    <a:pt x="7387" y="4185"/>
                  </a:lnTo>
                  <a:lnTo>
                    <a:pt x="7491" y="4123"/>
                  </a:lnTo>
                  <a:lnTo>
                    <a:pt x="7491" y="3976"/>
                  </a:lnTo>
                  <a:lnTo>
                    <a:pt x="7554" y="3704"/>
                  </a:lnTo>
                  <a:lnTo>
                    <a:pt x="7470" y="3495"/>
                  </a:lnTo>
                  <a:lnTo>
                    <a:pt x="7450" y="3432"/>
                  </a:lnTo>
                  <a:lnTo>
                    <a:pt x="7638" y="3244"/>
                  </a:lnTo>
                  <a:lnTo>
                    <a:pt x="7743" y="3223"/>
                  </a:lnTo>
                  <a:lnTo>
                    <a:pt x="7847" y="3139"/>
                  </a:lnTo>
                  <a:lnTo>
                    <a:pt x="7910" y="3139"/>
                  </a:lnTo>
                  <a:lnTo>
                    <a:pt x="8015" y="3035"/>
                  </a:lnTo>
                  <a:lnTo>
                    <a:pt x="8015" y="2909"/>
                  </a:lnTo>
                  <a:lnTo>
                    <a:pt x="7868" y="2867"/>
                  </a:lnTo>
                  <a:lnTo>
                    <a:pt x="7743" y="2909"/>
                  </a:lnTo>
                  <a:lnTo>
                    <a:pt x="7554" y="2888"/>
                  </a:lnTo>
                  <a:lnTo>
                    <a:pt x="7491" y="2721"/>
                  </a:lnTo>
                  <a:lnTo>
                    <a:pt x="7282" y="2658"/>
                  </a:lnTo>
                  <a:lnTo>
                    <a:pt x="7073" y="2595"/>
                  </a:lnTo>
                  <a:lnTo>
                    <a:pt x="6864" y="2407"/>
                  </a:lnTo>
                  <a:lnTo>
                    <a:pt x="6843" y="2240"/>
                  </a:lnTo>
                  <a:lnTo>
                    <a:pt x="6738" y="1863"/>
                  </a:lnTo>
                  <a:lnTo>
                    <a:pt x="6634" y="1675"/>
                  </a:lnTo>
                  <a:lnTo>
                    <a:pt x="6634" y="1507"/>
                  </a:lnTo>
                  <a:lnTo>
                    <a:pt x="6738" y="1465"/>
                  </a:lnTo>
                  <a:lnTo>
                    <a:pt x="6738" y="1340"/>
                  </a:lnTo>
                  <a:lnTo>
                    <a:pt x="6885" y="1235"/>
                  </a:lnTo>
                  <a:lnTo>
                    <a:pt x="6885" y="1110"/>
                  </a:lnTo>
                  <a:lnTo>
                    <a:pt x="6738" y="1047"/>
                  </a:lnTo>
                  <a:lnTo>
                    <a:pt x="6717" y="921"/>
                  </a:lnTo>
                  <a:lnTo>
                    <a:pt x="6550" y="838"/>
                  </a:lnTo>
                  <a:lnTo>
                    <a:pt x="6403" y="712"/>
                  </a:lnTo>
                  <a:lnTo>
                    <a:pt x="6278" y="566"/>
                  </a:lnTo>
                  <a:lnTo>
                    <a:pt x="6173" y="608"/>
                  </a:lnTo>
                  <a:lnTo>
                    <a:pt x="6090" y="628"/>
                  </a:lnTo>
                  <a:lnTo>
                    <a:pt x="6006" y="566"/>
                  </a:lnTo>
                  <a:lnTo>
                    <a:pt x="5985" y="315"/>
                  </a:lnTo>
                  <a:lnTo>
                    <a:pt x="6236" y="147"/>
                  </a:lnTo>
                  <a:lnTo>
                    <a:pt x="6215" y="64"/>
                  </a:lnTo>
                  <a:lnTo>
                    <a:pt x="6027" y="84"/>
                  </a:lnTo>
                  <a:lnTo>
                    <a:pt x="590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588;p45">
              <a:extLst>
                <a:ext uri="{FF2B5EF4-FFF2-40B4-BE49-F238E27FC236}">
                  <a16:creationId xmlns:a16="http://schemas.microsoft.com/office/drawing/2014/main" id="{9A72DFE9-7DA8-41DE-AA6E-DBEBED42F3FF}"/>
                </a:ext>
              </a:extLst>
            </p:cNvPr>
            <p:cNvSpPr/>
            <p:nvPr/>
          </p:nvSpPr>
          <p:spPr>
            <a:xfrm>
              <a:off x="4148462" y="2870746"/>
              <a:ext cx="91200" cy="72579"/>
            </a:xfrm>
            <a:custGeom>
              <a:avLst/>
              <a:gdLst/>
              <a:ahLst/>
              <a:cxnLst/>
              <a:rect l="l" t="t" r="r" b="b"/>
              <a:pathLst>
                <a:path w="7659" h="6382" extrusionOk="0">
                  <a:moveTo>
                    <a:pt x="5295" y="0"/>
                  </a:moveTo>
                  <a:lnTo>
                    <a:pt x="5232" y="105"/>
                  </a:lnTo>
                  <a:lnTo>
                    <a:pt x="5211" y="272"/>
                  </a:lnTo>
                  <a:lnTo>
                    <a:pt x="5127" y="335"/>
                  </a:lnTo>
                  <a:lnTo>
                    <a:pt x="5106" y="419"/>
                  </a:lnTo>
                  <a:lnTo>
                    <a:pt x="5127" y="565"/>
                  </a:lnTo>
                  <a:lnTo>
                    <a:pt x="5043" y="691"/>
                  </a:lnTo>
                  <a:lnTo>
                    <a:pt x="4918" y="691"/>
                  </a:lnTo>
                  <a:lnTo>
                    <a:pt x="4897" y="649"/>
                  </a:lnTo>
                  <a:lnTo>
                    <a:pt x="4834" y="649"/>
                  </a:lnTo>
                  <a:lnTo>
                    <a:pt x="4792" y="691"/>
                  </a:lnTo>
                  <a:lnTo>
                    <a:pt x="4667" y="732"/>
                  </a:lnTo>
                  <a:lnTo>
                    <a:pt x="4667" y="837"/>
                  </a:lnTo>
                  <a:lnTo>
                    <a:pt x="4709" y="879"/>
                  </a:lnTo>
                  <a:lnTo>
                    <a:pt x="4709" y="963"/>
                  </a:lnTo>
                  <a:lnTo>
                    <a:pt x="4520" y="942"/>
                  </a:lnTo>
                  <a:lnTo>
                    <a:pt x="4458" y="858"/>
                  </a:lnTo>
                  <a:lnTo>
                    <a:pt x="4395" y="837"/>
                  </a:lnTo>
                  <a:lnTo>
                    <a:pt x="4332" y="879"/>
                  </a:lnTo>
                  <a:lnTo>
                    <a:pt x="4269" y="900"/>
                  </a:lnTo>
                  <a:lnTo>
                    <a:pt x="4207" y="984"/>
                  </a:lnTo>
                  <a:lnTo>
                    <a:pt x="4081" y="1067"/>
                  </a:lnTo>
                  <a:lnTo>
                    <a:pt x="3893" y="1088"/>
                  </a:lnTo>
                  <a:lnTo>
                    <a:pt x="3788" y="1067"/>
                  </a:lnTo>
                  <a:lnTo>
                    <a:pt x="3683" y="900"/>
                  </a:lnTo>
                  <a:lnTo>
                    <a:pt x="3579" y="879"/>
                  </a:lnTo>
                  <a:lnTo>
                    <a:pt x="3474" y="984"/>
                  </a:lnTo>
                  <a:lnTo>
                    <a:pt x="3411" y="984"/>
                  </a:lnTo>
                  <a:lnTo>
                    <a:pt x="3328" y="879"/>
                  </a:lnTo>
                  <a:lnTo>
                    <a:pt x="3223" y="795"/>
                  </a:lnTo>
                  <a:lnTo>
                    <a:pt x="3014" y="858"/>
                  </a:lnTo>
                  <a:lnTo>
                    <a:pt x="2993" y="837"/>
                  </a:lnTo>
                  <a:lnTo>
                    <a:pt x="2847" y="858"/>
                  </a:lnTo>
                  <a:lnTo>
                    <a:pt x="2742" y="774"/>
                  </a:lnTo>
                  <a:lnTo>
                    <a:pt x="2595" y="837"/>
                  </a:lnTo>
                  <a:lnTo>
                    <a:pt x="2428" y="942"/>
                  </a:lnTo>
                  <a:lnTo>
                    <a:pt x="2386" y="942"/>
                  </a:lnTo>
                  <a:lnTo>
                    <a:pt x="2219" y="984"/>
                  </a:lnTo>
                  <a:lnTo>
                    <a:pt x="2177" y="1046"/>
                  </a:lnTo>
                  <a:lnTo>
                    <a:pt x="2114" y="1067"/>
                  </a:lnTo>
                  <a:lnTo>
                    <a:pt x="2093" y="1109"/>
                  </a:lnTo>
                  <a:lnTo>
                    <a:pt x="2156" y="1172"/>
                  </a:lnTo>
                  <a:lnTo>
                    <a:pt x="2156" y="1297"/>
                  </a:lnTo>
                  <a:lnTo>
                    <a:pt x="2010" y="1423"/>
                  </a:lnTo>
                  <a:lnTo>
                    <a:pt x="2010" y="1590"/>
                  </a:lnTo>
                  <a:lnTo>
                    <a:pt x="1989" y="1716"/>
                  </a:lnTo>
                  <a:lnTo>
                    <a:pt x="1884" y="1737"/>
                  </a:lnTo>
                  <a:lnTo>
                    <a:pt x="1800" y="1821"/>
                  </a:lnTo>
                  <a:lnTo>
                    <a:pt x="1779" y="1883"/>
                  </a:lnTo>
                  <a:lnTo>
                    <a:pt x="1570" y="1925"/>
                  </a:lnTo>
                  <a:lnTo>
                    <a:pt x="1382" y="2030"/>
                  </a:lnTo>
                  <a:lnTo>
                    <a:pt x="1424" y="2113"/>
                  </a:lnTo>
                  <a:lnTo>
                    <a:pt x="1340" y="2155"/>
                  </a:lnTo>
                  <a:lnTo>
                    <a:pt x="1319" y="2239"/>
                  </a:lnTo>
                  <a:lnTo>
                    <a:pt x="1235" y="2344"/>
                  </a:lnTo>
                  <a:lnTo>
                    <a:pt x="1068" y="2365"/>
                  </a:lnTo>
                  <a:lnTo>
                    <a:pt x="1026" y="2427"/>
                  </a:lnTo>
                  <a:lnTo>
                    <a:pt x="963" y="2365"/>
                  </a:lnTo>
                  <a:lnTo>
                    <a:pt x="922" y="2302"/>
                  </a:lnTo>
                  <a:lnTo>
                    <a:pt x="796" y="2197"/>
                  </a:lnTo>
                  <a:lnTo>
                    <a:pt x="712" y="2197"/>
                  </a:lnTo>
                  <a:lnTo>
                    <a:pt x="629" y="2260"/>
                  </a:lnTo>
                  <a:lnTo>
                    <a:pt x="524" y="2260"/>
                  </a:lnTo>
                  <a:lnTo>
                    <a:pt x="440" y="2197"/>
                  </a:lnTo>
                  <a:lnTo>
                    <a:pt x="315" y="2155"/>
                  </a:lnTo>
                  <a:lnTo>
                    <a:pt x="273" y="2197"/>
                  </a:lnTo>
                  <a:lnTo>
                    <a:pt x="273" y="2365"/>
                  </a:lnTo>
                  <a:lnTo>
                    <a:pt x="273" y="2448"/>
                  </a:lnTo>
                  <a:lnTo>
                    <a:pt x="210" y="2532"/>
                  </a:lnTo>
                  <a:lnTo>
                    <a:pt x="294" y="2637"/>
                  </a:lnTo>
                  <a:lnTo>
                    <a:pt x="273" y="2657"/>
                  </a:lnTo>
                  <a:lnTo>
                    <a:pt x="273" y="2741"/>
                  </a:lnTo>
                  <a:lnTo>
                    <a:pt x="126" y="2846"/>
                  </a:lnTo>
                  <a:lnTo>
                    <a:pt x="1" y="2867"/>
                  </a:lnTo>
                  <a:lnTo>
                    <a:pt x="64" y="2950"/>
                  </a:lnTo>
                  <a:lnTo>
                    <a:pt x="168" y="3034"/>
                  </a:lnTo>
                  <a:lnTo>
                    <a:pt x="22" y="3181"/>
                  </a:lnTo>
                  <a:lnTo>
                    <a:pt x="85" y="3181"/>
                  </a:lnTo>
                  <a:lnTo>
                    <a:pt x="106" y="3390"/>
                  </a:lnTo>
                  <a:lnTo>
                    <a:pt x="106" y="3515"/>
                  </a:lnTo>
                  <a:lnTo>
                    <a:pt x="294" y="3557"/>
                  </a:lnTo>
                  <a:lnTo>
                    <a:pt x="336" y="3557"/>
                  </a:lnTo>
                  <a:lnTo>
                    <a:pt x="189" y="3787"/>
                  </a:lnTo>
                  <a:lnTo>
                    <a:pt x="126" y="3934"/>
                  </a:lnTo>
                  <a:lnTo>
                    <a:pt x="294" y="4227"/>
                  </a:lnTo>
                  <a:lnTo>
                    <a:pt x="378" y="4499"/>
                  </a:lnTo>
                  <a:lnTo>
                    <a:pt x="336" y="4562"/>
                  </a:lnTo>
                  <a:lnTo>
                    <a:pt x="398" y="4666"/>
                  </a:lnTo>
                  <a:lnTo>
                    <a:pt x="419" y="4875"/>
                  </a:lnTo>
                  <a:lnTo>
                    <a:pt x="922" y="4917"/>
                  </a:lnTo>
                  <a:lnTo>
                    <a:pt x="1005" y="5085"/>
                  </a:lnTo>
                  <a:lnTo>
                    <a:pt x="1005" y="5252"/>
                  </a:lnTo>
                  <a:lnTo>
                    <a:pt x="1047" y="5482"/>
                  </a:lnTo>
                  <a:lnTo>
                    <a:pt x="1005" y="5566"/>
                  </a:lnTo>
                  <a:lnTo>
                    <a:pt x="587" y="6131"/>
                  </a:lnTo>
                  <a:lnTo>
                    <a:pt x="1361" y="6382"/>
                  </a:lnTo>
                  <a:lnTo>
                    <a:pt x="2051" y="6340"/>
                  </a:lnTo>
                  <a:lnTo>
                    <a:pt x="2219" y="6298"/>
                  </a:lnTo>
                  <a:lnTo>
                    <a:pt x="2407" y="6319"/>
                  </a:lnTo>
                  <a:lnTo>
                    <a:pt x="2491" y="6235"/>
                  </a:lnTo>
                  <a:lnTo>
                    <a:pt x="2679" y="6194"/>
                  </a:lnTo>
                  <a:lnTo>
                    <a:pt x="2993" y="6194"/>
                  </a:lnTo>
                  <a:lnTo>
                    <a:pt x="3160" y="6173"/>
                  </a:lnTo>
                  <a:lnTo>
                    <a:pt x="3370" y="6173"/>
                  </a:lnTo>
                  <a:lnTo>
                    <a:pt x="3621" y="6068"/>
                  </a:lnTo>
                  <a:lnTo>
                    <a:pt x="3621" y="5963"/>
                  </a:lnTo>
                  <a:lnTo>
                    <a:pt x="3579" y="5859"/>
                  </a:lnTo>
                  <a:lnTo>
                    <a:pt x="3579" y="5712"/>
                  </a:lnTo>
                  <a:lnTo>
                    <a:pt x="3537" y="5545"/>
                  </a:lnTo>
                  <a:lnTo>
                    <a:pt x="3537" y="5378"/>
                  </a:lnTo>
                  <a:lnTo>
                    <a:pt x="3621" y="5273"/>
                  </a:lnTo>
                  <a:lnTo>
                    <a:pt x="3725" y="5252"/>
                  </a:lnTo>
                  <a:lnTo>
                    <a:pt x="3746" y="5147"/>
                  </a:lnTo>
                  <a:lnTo>
                    <a:pt x="3788" y="5064"/>
                  </a:lnTo>
                  <a:lnTo>
                    <a:pt x="3935" y="5043"/>
                  </a:lnTo>
                  <a:lnTo>
                    <a:pt x="3997" y="5085"/>
                  </a:lnTo>
                  <a:lnTo>
                    <a:pt x="4207" y="4980"/>
                  </a:lnTo>
                  <a:lnTo>
                    <a:pt x="4269" y="4917"/>
                  </a:lnTo>
                  <a:lnTo>
                    <a:pt x="4186" y="4875"/>
                  </a:lnTo>
                  <a:lnTo>
                    <a:pt x="4395" y="4708"/>
                  </a:lnTo>
                  <a:lnTo>
                    <a:pt x="4416" y="4645"/>
                  </a:lnTo>
                  <a:lnTo>
                    <a:pt x="4583" y="4624"/>
                  </a:lnTo>
                  <a:lnTo>
                    <a:pt x="4625" y="4666"/>
                  </a:lnTo>
                  <a:lnTo>
                    <a:pt x="4771" y="4666"/>
                  </a:lnTo>
                  <a:lnTo>
                    <a:pt x="4792" y="4603"/>
                  </a:lnTo>
                  <a:lnTo>
                    <a:pt x="4834" y="4603"/>
                  </a:lnTo>
                  <a:lnTo>
                    <a:pt x="4981" y="4750"/>
                  </a:lnTo>
                  <a:lnTo>
                    <a:pt x="5085" y="4541"/>
                  </a:lnTo>
                  <a:lnTo>
                    <a:pt x="5043" y="4310"/>
                  </a:lnTo>
                  <a:lnTo>
                    <a:pt x="5085" y="4248"/>
                  </a:lnTo>
                  <a:lnTo>
                    <a:pt x="5085" y="4185"/>
                  </a:lnTo>
                  <a:lnTo>
                    <a:pt x="5127" y="4038"/>
                  </a:lnTo>
                  <a:lnTo>
                    <a:pt x="5148" y="3829"/>
                  </a:lnTo>
                  <a:lnTo>
                    <a:pt x="5190" y="3766"/>
                  </a:lnTo>
                  <a:lnTo>
                    <a:pt x="5316" y="3725"/>
                  </a:lnTo>
                  <a:lnTo>
                    <a:pt x="5441" y="3662"/>
                  </a:lnTo>
                  <a:lnTo>
                    <a:pt x="5462" y="3578"/>
                  </a:lnTo>
                  <a:lnTo>
                    <a:pt x="5420" y="3411"/>
                  </a:lnTo>
                  <a:lnTo>
                    <a:pt x="5295" y="3348"/>
                  </a:lnTo>
                  <a:lnTo>
                    <a:pt x="5232" y="3181"/>
                  </a:lnTo>
                  <a:lnTo>
                    <a:pt x="5357" y="3097"/>
                  </a:lnTo>
                  <a:lnTo>
                    <a:pt x="5567" y="3181"/>
                  </a:lnTo>
                  <a:lnTo>
                    <a:pt x="5776" y="3181"/>
                  </a:lnTo>
                  <a:lnTo>
                    <a:pt x="5943" y="2950"/>
                  </a:lnTo>
                  <a:lnTo>
                    <a:pt x="5943" y="2783"/>
                  </a:lnTo>
                  <a:lnTo>
                    <a:pt x="5818" y="2657"/>
                  </a:lnTo>
                  <a:lnTo>
                    <a:pt x="6069" y="2323"/>
                  </a:lnTo>
                  <a:lnTo>
                    <a:pt x="6048" y="2051"/>
                  </a:lnTo>
                  <a:lnTo>
                    <a:pt x="5818" y="1695"/>
                  </a:lnTo>
                  <a:lnTo>
                    <a:pt x="5901" y="1590"/>
                  </a:lnTo>
                  <a:lnTo>
                    <a:pt x="6027" y="1465"/>
                  </a:lnTo>
                  <a:lnTo>
                    <a:pt x="6173" y="1465"/>
                  </a:lnTo>
                  <a:lnTo>
                    <a:pt x="6299" y="1318"/>
                  </a:lnTo>
                  <a:lnTo>
                    <a:pt x="6487" y="1214"/>
                  </a:lnTo>
                  <a:lnTo>
                    <a:pt x="6613" y="1297"/>
                  </a:lnTo>
                  <a:lnTo>
                    <a:pt x="6801" y="1277"/>
                  </a:lnTo>
                  <a:lnTo>
                    <a:pt x="7199" y="1172"/>
                  </a:lnTo>
                  <a:lnTo>
                    <a:pt x="7450" y="1067"/>
                  </a:lnTo>
                  <a:lnTo>
                    <a:pt x="7596" y="879"/>
                  </a:lnTo>
                  <a:lnTo>
                    <a:pt x="7471" y="858"/>
                  </a:lnTo>
                  <a:lnTo>
                    <a:pt x="7659" y="691"/>
                  </a:lnTo>
                  <a:lnTo>
                    <a:pt x="7638" y="586"/>
                  </a:lnTo>
                  <a:lnTo>
                    <a:pt x="7387" y="586"/>
                  </a:lnTo>
                  <a:lnTo>
                    <a:pt x="7324" y="691"/>
                  </a:lnTo>
                  <a:lnTo>
                    <a:pt x="7094" y="732"/>
                  </a:lnTo>
                  <a:lnTo>
                    <a:pt x="7073" y="586"/>
                  </a:lnTo>
                  <a:lnTo>
                    <a:pt x="6906" y="649"/>
                  </a:lnTo>
                  <a:lnTo>
                    <a:pt x="6655" y="795"/>
                  </a:lnTo>
                  <a:lnTo>
                    <a:pt x="6571" y="858"/>
                  </a:lnTo>
                  <a:lnTo>
                    <a:pt x="6550" y="984"/>
                  </a:lnTo>
                  <a:lnTo>
                    <a:pt x="6424" y="1067"/>
                  </a:lnTo>
                  <a:lnTo>
                    <a:pt x="6257" y="1151"/>
                  </a:lnTo>
                  <a:lnTo>
                    <a:pt x="6236" y="1193"/>
                  </a:lnTo>
                  <a:lnTo>
                    <a:pt x="6132" y="1277"/>
                  </a:lnTo>
                  <a:lnTo>
                    <a:pt x="5985" y="1277"/>
                  </a:lnTo>
                  <a:lnTo>
                    <a:pt x="5880" y="1256"/>
                  </a:lnTo>
                  <a:lnTo>
                    <a:pt x="5880" y="1172"/>
                  </a:lnTo>
                  <a:lnTo>
                    <a:pt x="5776" y="1046"/>
                  </a:lnTo>
                  <a:lnTo>
                    <a:pt x="5776" y="837"/>
                  </a:lnTo>
                  <a:lnTo>
                    <a:pt x="5755" y="691"/>
                  </a:lnTo>
                  <a:lnTo>
                    <a:pt x="5776" y="565"/>
                  </a:lnTo>
                  <a:lnTo>
                    <a:pt x="5734" y="460"/>
                  </a:lnTo>
                  <a:lnTo>
                    <a:pt x="5629" y="460"/>
                  </a:lnTo>
                  <a:lnTo>
                    <a:pt x="5608" y="356"/>
                  </a:lnTo>
                  <a:lnTo>
                    <a:pt x="5629" y="209"/>
                  </a:lnTo>
                  <a:lnTo>
                    <a:pt x="5629" y="126"/>
                  </a:lnTo>
                  <a:lnTo>
                    <a:pt x="5525" y="63"/>
                  </a:lnTo>
                  <a:lnTo>
                    <a:pt x="542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589;p45">
              <a:extLst>
                <a:ext uri="{FF2B5EF4-FFF2-40B4-BE49-F238E27FC236}">
                  <a16:creationId xmlns:a16="http://schemas.microsoft.com/office/drawing/2014/main" id="{78DDF6FC-472A-402F-9561-4EC200FF7312}"/>
                </a:ext>
              </a:extLst>
            </p:cNvPr>
            <p:cNvSpPr/>
            <p:nvPr/>
          </p:nvSpPr>
          <p:spPr>
            <a:xfrm>
              <a:off x="3884115" y="2761763"/>
              <a:ext cx="113133" cy="67348"/>
            </a:xfrm>
            <a:custGeom>
              <a:avLst/>
              <a:gdLst/>
              <a:ahLst/>
              <a:cxnLst/>
              <a:rect l="l" t="t" r="r" b="b"/>
              <a:pathLst>
                <a:path w="9501" h="5922" extrusionOk="0">
                  <a:moveTo>
                    <a:pt x="5064" y="0"/>
                  </a:moveTo>
                  <a:lnTo>
                    <a:pt x="4960" y="84"/>
                  </a:lnTo>
                  <a:lnTo>
                    <a:pt x="5002" y="209"/>
                  </a:lnTo>
                  <a:lnTo>
                    <a:pt x="4855" y="230"/>
                  </a:lnTo>
                  <a:lnTo>
                    <a:pt x="4751" y="209"/>
                  </a:lnTo>
                  <a:lnTo>
                    <a:pt x="4730" y="209"/>
                  </a:lnTo>
                  <a:lnTo>
                    <a:pt x="4500" y="272"/>
                  </a:lnTo>
                  <a:lnTo>
                    <a:pt x="4332" y="293"/>
                  </a:lnTo>
                  <a:lnTo>
                    <a:pt x="4228" y="502"/>
                  </a:lnTo>
                  <a:lnTo>
                    <a:pt x="4228" y="712"/>
                  </a:lnTo>
                  <a:lnTo>
                    <a:pt x="4102" y="712"/>
                  </a:lnTo>
                  <a:lnTo>
                    <a:pt x="3997" y="628"/>
                  </a:lnTo>
                  <a:lnTo>
                    <a:pt x="3851" y="691"/>
                  </a:lnTo>
                  <a:lnTo>
                    <a:pt x="3746" y="607"/>
                  </a:lnTo>
                  <a:lnTo>
                    <a:pt x="3642" y="628"/>
                  </a:lnTo>
                  <a:lnTo>
                    <a:pt x="3537" y="753"/>
                  </a:lnTo>
                  <a:lnTo>
                    <a:pt x="3432" y="732"/>
                  </a:lnTo>
                  <a:lnTo>
                    <a:pt x="3391" y="607"/>
                  </a:lnTo>
                  <a:lnTo>
                    <a:pt x="3244" y="607"/>
                  </a:lnTo>
                  <a:lnTo>
                    <a:pt x="3056" y="712"/>
                  </a:lnTo>
                  <a:lnTo>
                    <a:pt x="2972" y="649"/>
                  </a:lnTo>
                  <a:lnTo>
                    <a:pt x="2805" y="628"/>
                  </a:lnTo>
                  <a:lnTo>
                    <a:pt x="2763" y="691"/>
                  </a:lnTo>
                  <a:lnTo>
                    <a:pt x="2700" y="691"/>
                  </a:lnTo>
                  <a:lnTo>
                    <a:pt x="2595" y="607"/>
                  </a:lnTo>
                  <a:lnTo>
                    <a:pt x="2386" y="691"/>
                  </a:lnTo>
                  <a:lnTo>
                    <a:pt x="2344" y="628"/>
                  </a:lnTo>
                  <a:lnTo>
                    <a:pt x="2219" y="544"/>
                  </a:lnTo>
                  <a:lnTo>
                    <a:pt x="1884" y="502"/>
                  </a:lnTo>
                  <a:lnTo>
                    <a:pt x="1759" y="419"/>
                  </a:lnTo>
                  <a:lnTo>
                    <a:pt x="1675" y="419"/>
                  </a:lnTo>
                  <a:lnTo>
                    <a:pt x="1570" y="523"/>
                  </a:lnTo>
                  <a:lnTo>
                    <a:pt x="1382" y="523"/>
                  </a:lnTo>
                  <a:lnTo>
                    <a:pt x="963" y="586"/>
                  </a:lnTo>
                  <a:lnTo>
                    <a:pt x="859" y="628"/>
                  </a:lnTo>
                  <a:lnTo>
                    <a:pt x="671" y="544"/>
                  </a:lnTo>
                  <a:lnTo>
                    <a:pt x="608" y="544"/>
                  </a:lnTo>
                  <a:lnTo>
                    <a:pt x="566" y="649"/>
                  </a:lnTo>
                  <a:lnTo>
                    <a:pt x="608" y="921"/>
                  </a:lnTo>
                  <a:lnTo>
                    <a:pt x="650" y="1004"/>
                  </a:lnTo>
                  <a:lnTo>
                    <a:pt x="733" y="1151"/>
                  </a:lnTo>
                  <a:lnTo>
                    <a:pt x="859" y="1235"/>
                  </a:lnTo>
                  <a:lnTo>
                    <a:pt x="817" y="1318"/>
                  </a:lnTo>
                  <a:lnTo>
                    <a:pt x="838" y="1381"/>
                  </a:lnTo>
                  <a:lnTo>
                    <a:pt x="880" y="1465"/>
                  </a:lnTo>
                  <a:lnTo>
                    <a:pt x="838" y="1653"/>
                  </a:lnTo>
                  <a:lnTo>
                    <a:pt x="754" y="1653"/>
                  </a:lnTo>
                  <a:lnTo>
                    <a:pt x="650" y="1737"/>
                  </a:lnTo>
                  <a:lnTo>
                    <a:pt x="629" y="1904"/>
                  </a:lnTo>
                  <a:lnTo>
                    <a:pt x="252" y="2302"/>
                  </a:lnTo>
                  <a:lnTo>
                    <a:pt x="294" y="2469"/>
                  </a:lnTo>
                  <a:lnTo>
                    <a:pt x="294" y="2637"/>
                  </a:lnTo>
                  <a:lnTo>
                    <a:pt x="147" y="2616"/>
                  </a:lnTo>
                  <a:lnTo>
                    <a:pt x="43" y="2888"/>
                  </a:lnTo>
                  <a:lnTo>
                    <a:pt x="22" y="3097"/>
                  </a:lnTo>
                  <a:lnTo>
                    <a:pt x="1" y="3097"/>
                  </a:lnTo>
                  <a:lnTo>
                    <a:pt x="126" y="3222"/>
                  </a:lnTo>
                  <a:lnTo>
                    <a:pt x="294" y="3327"/>
                  </a:lnTo>
                  <a:lnTo>
                    <a:pt x="315" y="3432"/>
                  </a:lnTo>
                  <a:lnTo>
                    <a:pt x="440" y="3432"/>
                  </a:lnTo>
                  <a:lnTo>
                    <a:pt x="524" y="3348"/>
                  </a:lnTo>
                  <a:lnTo>
                    <a:pt x="629" y="3348"/>
                  </a:lnTo>
                  <a:lnTo>
                    <a:pt x="838" y="3453"/>
                  </a:lnTo>
                  <a:lnTo>
                    <a:pt x="984" y="3473"/>
                  </a:lnTo>
                  <a:lnTo>
                    <a:pt x="1152" y="3536"/>
                  </a:lnTo>
                  <a:lnTo>
                    <a:pt x="1194" y="3641"/>
                  </a:lnTo>
                  <a:lnTo>
                    <a:pt x="1340" y="3683"/>
                  </a:lnTo>
                  <a:lnTo>
                    <a:pt x="1487" y="3641"/>
                  </a:lnTo>
                  <a:lnTo>
                    <a:pt x="1612" y="3641"/>
                  </a:lnTo>
                  <a:lnTo>
                    <a:pt x="1717" y="3515"/>
                  </a:lnTo>
                  <a:lnTo>
                    <a:pt x="2114" y="3453"/>
                  </a:lnTo>
                  <a:lnTo>
                    <a:pt x="2240" y="3369"/>
                  </a:lnTo>
                  <a:lnTo>
                    <a:pt x="2386" y="3348"/>
                  </a:lnTo>
                  <a:lnTo>
                    <a:pt x="2344" y="3201"/>
                  </a:lnTo>
                  <a:lnTo>
                    <a:pt x="2386" y="3139"/>
                  </a:lnTo>
                  <a:lnTo>
                    <a:pt x="2344" y="2992"/>
                  </a:lnTo>
                  <a:lnTo>
                    <a:pt x="2428" y="3013"/>
                  </a:lnTo>
                  <a:lnTo>
                    <a:pt x="2449" y="2992"/>
                  </a:lnTo>
                  <a:lnTo>
                    <a:pt x="2554" y="3034"/>
                  </a:lnTo>
                  <a:lnTo>
                    <a:pt x="2616" y="2992"/>
                  </a:lnTo>
                  <a:lnTo>
                    <a:pt x="2742" y="2992"/>
                  </a:lnTo>
                  <a:lnTo>
                    <a:pt x="2763" y="2929"/>
                  </a:lnTo>
                  <a:lnTo>
                    <a:pt x="2867" y="3055"/>
                  </a:lnTo>
                  <a:lnTo>
                    <a:pt x="3014" y="3055"/>
                  </a:lnTo>
                  <a:lnTo>
                    <a:pt x="3181" y="3243"/>
                  </a:lnTo>
                  <a:lnTo>
                    <a:pt x="3370" y="3243"/>
                  </a:lnTo>
                  <a:lnTo>
                    <a:pt x="3391" y="3201"/>
                  </a:lnTo>
                  <a:lnTo>
                    <a:pt x="3453" y="3201"/>
                  </a:lnTo>
                  <a:lnTo>
                    <a:pt x="3642" y="3369"/>
                  </a:lnTo>
                  <a:lnTo>
                    <a:pt x="3788" y="3453"/>
                  </a:lnTo>
                  <a:lnTo>
                    <a:pt x="3809" y="3641"/>
                  </a:lnTo>
                  <a:lnTo>
                    <a:pt x="3809" y="3787"/>
                  </a:lnTo>
                  <a:lnTo>
                    <a:pt x="3956" y="3850"/>
                  </a:lnTo>
                  <a:lnTo>
                    <a:pt x="3956" y="3892"/>
                  </a:lnTo>
                  <a:lnTo>
                    <a:pt x="4102" y="4038"/>
                  </a:lnTo>
                  <a:lnTo>
                    <a:pt x="4269" y="4143"/>
                  </a:lnTo>
                  <a:lnTo>
                    <a:pt x="4290" y="4248"/>
                  </a:lnTo>
                  <a:lnTo>
                    <a:pt x="4269" y="4352"/>
                  </a:lnTo>
                  <a:lnTo>
                    <a:pt x="4332" y="4457"/>
                  </a:lnTo>
                  <a:lnTo>
                    <a:pt x="4311" y="4499"/>
                  </a:lnTo>
                  <a:lnTo>
                    <a:pt x="4123" y="4499"/>
                  </a:lnTo>
                  <a:lnTo>
                    <a:pt x="4060" y="4415"/>
                  </a:lnTo>
                  <a:lnTo>
                    <a:pt x="3893" y="4478"/>
                  </a:lnTo>
                  <a:lnTo>
                    <a:pt x="3788" y="4478"/>
                  </a:lnTo>
                  <a:lnTo>
                    <a:pt x="3767" y="4687"/>
                  </a:lnTo>
                  <a:lnTo>
                    <a:pt x="3767" y="4834"/>
                  </a:lnTo>
                  <a:lnTo>
                    <a:pt x="3704" y="4813"/>
                  </a:lnTo>
                  <a:lnTo>
                    <a:pt x="3600" y="5022"/>
                  </a:lnTo>
                  <a:lnTo>
                    <a:pt x="3600" y="5126"/>
                  </a:lnTo>
                  <a:lnTo>
                    <a:pt x="3495" y="5106"/>
                  </a:lnTo>
                  <a:lnTo>
                    <a:pt x="3432" y="5147"/>
                  </a:lnTo>
                  <a:lnTo>
                    <a:pt x="3537" y="5315"/>
                  </a:lnTo>
                  <a:lnTo>
                    <a:pt x="3684" y="5357"/>
                  </a:lnTo>
                  <a:lnTo>
                    <a:pt x="3893" y="5357"/>
                  </a:lnTo>
                  <a:lnTo>
                    <a:pt x="3976" y="5294"/>
                  </a:lnTo>
                  <a:lnTo>
                    <a:pt x="4165" y="5294"/>
                  </a:lnTo>
                  <a:lnTo>
                    <a:pt x="4269" y="5357"/>
                  </a:lnTo>
                  <a:lnTo>
                    <a:pt x="4290" y="5252"/>
                  </a:lnTo>
                  <a:lnTo>
                    <a:pt x="4228" y="5189"/>
                  </a:lnTo>
                  <a:lnTo>
                    <a:pt x="4228" y="5106"/>
                  </a:lnTo>
                  <a:lnTo>
                    <a:pt x="4228" y="5022"/>
                  </a:lnTo>
                  <a:lnTo>
                    <a:pt x="4290" y="5106"/>
                  </a:lnTo>
                  <a:lnTo>
                    <a:pt x="4374" y="5106"/>
                  </a:lnTo>
                  <a:lnTo>
                    <a:pt x="4583" y="4834"/>
                  </a:lnTo>
                  <a:lnTo>
                    <a:pt x="4541" y="4771"/>
                  </a:lnTo>
                  <a:lnTo>
                    <a:pt x="4604" y="4771"/>
                  </a:lnTo>
                  <a:lnTo>
                    <a:pt x="4730" y="4603"/>
                  </a:lnTo>
                  <a:lnTo>
                    <a:pt x="4730" y="4478"/>
                  </a:lnTo>
                  <a:lnTo>
                    <a:pt x="4813" y="4394"/>
                  </a:lnTo>
                  <a:lnTo>
                    <a:pt x="4939" y="4394"/>
                  </a:lnTo>
                  <a:lnTo>
                    <a:pt x="5064" y="4269"/>
                  </a:lnTo>
                  <a:lnTo>
                    <a:pt x="5127" y="4310"/>
                  </a:lnTo>
                  <a:lnTo>
                    <a:pt x="5127" y="4352"/>
                  </a:lnTo>
                  <a:lnTo>
                    <a:pt x="5232" y="4352"/>
                  </a:lnTo>
                  <a:lnTo>
                    <a:pt x="5274" y="4289"/>
                  </a:lnTo>
                  <a:lnTo>
                    <a:pt x="5336" y="4206"/>
                  </a:lnTo>
                  <a:lnTo>
                    <a:pt x="5357" y="4269"/>
                  </a:lnTo>
                  <a:lnTo>
                    <a:pt x="5441" y="4310"/>
                  </a:lnTo>
                  <a:lnTo>
                    <a:pt x="5525" y="4352"/>
                  </a:lnTo>
                  <a:lnTo>
                    <a:pt x="5692" y="4310"/>
                  </a:lnTo>
                  <a:lnTo>
                    <a:pt x="5567" y="4373"/>
                  </a:lnTo>
                  <a:lnTo>
                    <a:pt x="5483" y="4415"/>
                  </a:lnTo>
                  <a:lnTo>
                    <a:pt x="5378" y="4394"/>
                  </a:lnTo>
                  <a:lnTo>
                    <a:pt x="5211" y="4415"/>
                  </a:lnTo>
                  <a:lnTo>
                    <a:pt x="5064" y="4415"/>
                  </a:lnTo>
                  <a:lnTo>
                    <a:pt x="5127" y="4478"/>
                  </a:lnTo>
                  <a:lnTo>
                    <a:pt x="5336" y="4478"/>
                  </a:lnTo>
                  <a:lnTo>
                    <a:pt x="5483" y="4561"/>
                  </a:lnTo>
                  <a:lnTo>
                    <a:pt x="5462" y="4582"/>
                  </a:lnTo>
                  <a:lnTo>
                    <a:pt x="5420" y="4624"/>
                  </a:lnTo>
                  <a:lnTo>
                    <a:pt x="5483" y="4708"/>
                  </a:lnTo>
                  <a:lnTo>
                    <a:pt x="5567" y="4708"/>
                  </a:lnTo>
                  <a:lnTo>
                    <a:pt x="5671" y="4771"/>
                  </a:lnTo>
                  <a:lnTo>
                    <a:pt x="5797" y="4708"/>
                  </a:lnTo>
                  <a:lnTo>
                    <a:pt x="5943" y="4687"/>
                  </a:lnTo>
                  <a:lnTo>
                    <a:pt x="6069" y="4729"/>
                  </a:lnTo>
                  <a:lnTo>
                    <a:pt x="6173" y="4792"/>
                  </a:lnTo>
                  <a:lnTo>
                    <a:pt x="6194" y="4708"/>
                  </a:lnTo>
                  <a:lnTo>
                    <a:pt x="6257" y="4729"/>
                  </a:lnTo>
                  <a:lnTo>
                    <a:pt x="6278" y="4875"/>
                  </a:lnTo>
                  <a:lnTo>
                    <a:pt x="6362" y="4938"/>
                  </a:lnTo>
                  <a:lnTo>
                    <a:pt x="6299" y="4980"/>
                  </a:lnTo>
                  <a:lnTo>
                    <a:pt x="6111" y="5022"/>
                  </a:lnTo>
                  <a:lnTo>
                    <a:pt x="5943" y="5126"/>
                  </a:lnTo>
                  <a:lnTo>
                    <a:pt x="5797" y="5315"/>
                  </a:lnTo>
                  <a:lnTo>
                    <a:pt x="5901" y="5357"/>
                  </a:lnTo>
                  <a:lnTo>
                    <a:pt x="5985" y="5294"/>
                  </a:lnTo>
                  <a:lnTo>
                    <a:pt x="6111" y="5357"/>
                  </a:lnTo>
                  <a:lnTo>
                    <a:pt x="6173" y="5336"/>
                  </a:lnTo>
                  <a:lnTo>
                    <a:pt x="6362" y="5503"/>
                  </a:lnTo>
                  <a:lnTo>
                    <a:pt x="6383" y="5566"/>
                  </a:lnTo>
                  <a:lnTo>
                    <a:pt x="6299" y="5775"/>
                  </a:lnTo>
                  <a:lnTo>
                    <a:pt x="6278" y="5838"/>
                  </a:lnTo>
                  <a:lnTo>
                    <a:pt x="6383" y="5922"/>
                  </a:lnTo>
                  <a:lnTo>
                    <a:pt x="6592" y="5922"/>
                  </a:lnTo>
                  <a:lnTo>
                    <a:pt x="6780" y="5817"/>
                  </a:lnTo>
                  <a:lnTo>
                    <a:pt x="7031" y="5629"/>
                  </a:lnTo>
                  <a:lnTo>
                    <a:pt x="7220" y="5629"/>
                  </a:lnTo>
                  <a:lnTo>
                    <a:pt x="7324" y="5503"/>
                  </a:lnTo>
                  <a:lnTo>
                    <a:pt x="7450" y="5419"/>
                  </a:lnTo>
                  <a:lnTo>
                    <a:pt x="7680" y="5440"/>
                  </a:lnTo>
                  <a:lnTo>
                    <a:pt x="7889" y="5440"/>
                  </a:lnTo>
                  <a:lnTo>
                    <a:pt x="7952" y="5336"/>
                  </a:lnTo>
                  <a:lnTo>
                    <a:pt x="7889" y="5231"/>
                  </a:lnTo>
                  <a:lnTo>
                    <a:pt x="7952" y="5210"/>
                  </a:lnTo>
                  <a:lnTo>
                    <a:pt x="7994" y="5126"/>
                  </a:lnTo>
                  <a:lnTo>
                    <a:pt x="7847" y="5106"/>
                  </a:lnTo>
                  <a:lnTo>
                    <a:pt x="7659" y="5126"/>
                  </a:lnTo>
                  <a:lnTo>
                    <a:pt x="7638" y="5252"/>
                  </a:lnTo>
                  <a:lnTo>
                    <a:pt x="7513" y="5189"/>
                  </a:lnTo>
                  <a:lnTo>
                    <a:pt x="7450" y="5189"/>
                  </a:lnTo>
                  <a:lnTo>
                    <a:pt x="7345" y="5294"/>
                  </a:lnTo>
                  <a:lnTo>
                    <a:pt x="7303" y="5252"/>
                  </a:lnTo>
                  <a:lnTo>
                    <a:pt x="7010" y="4938"/>
                  </a:lnTo>
                  <a:lnTo>
                    <a:pt x="6948" y="4813"/>
                  </a:lnTo>
                  <a:lnTo>
                    <a:pt x="6885" y="4687"/>
                  </a:lnTo>
                  <a:lnTo>
                    <a:pt x="6822" y="4708"/>
                  </a:lnTo>
                  <a:lnTo>
                    <a:pt x="6885" y="4875"/>
                  </a:lnTo>
                  <a:lnTo>
                    <a:pt x="7094" y="5106"/>
                  </a:lnTo>
                  <a:lnTo>
                    <a:pt x="7261" y="5294"/>
                  </a:lnTo>
                  <a:lnTo>
                    <a:pt x="7220" y="5315"/>
                  </a:lnTo>
                  <a:lnTo>
                    <a:pt x="7094" y="5294"/>
                  </a:lnTo>
                  <a:lnTo>
                    <a:pt x="7031" y="5210"/>
                  </a:lnTo>
                  <a:lnTo>
                    <a:pt x="7010" y="5085"/>
                  </a:lnTo>
                  <a:lnTo>
                    <a:pt x="6927" y="5043"/>
                  </a:lnTo>
                  <a:lnTo>
                    <a:pt x="6885" y="5106"/>
                  </a:lnTo>
                  <a:lnTo>
                    <a:pt x="6885" y="5022"/>
                  </a:lnTo>
                  <a:lnTo>
                    <a:pt x="6822" y="5022"/>
                  </a:lnTo>
                  <a:lnTo>
                    <a:pt x="6780" y="5043"/>
                  </a:lnTo>
                  <a:lnTo>
                    <a:pt x="6780" y="5001"/>
                  </a:lnTo>
                  <a:lnTo>
                    <a:pt x="6822" y="4917"/>
                  </a:lnTo>
                  <a:lnTo>
                    <a:pt x="6801" y="4875"/>
                  </a:lnTo>
                  <a:lnTo>
                    <a:pt x="6717" y="4896"/>
                  </a:lnTo>
                  <a:lnTo>
                    <a:pt x="6676" y="4834"/>
                  </a:lnTo>
                  <a:lnTo>
                    <a:pt x="6592" y="4771"/>
                  </a:lnTo>
                  <a:lnTo>
                    <a:pt x="6404" y="4792"/>
                  </a:lnTo>
                  <a:lnTo>
                    <a:pt x="6320" y="4729"/>
                  </a:lnTo>
                  <a:lnTo>
                    <a:pt x="6362" y="4687"/>
                  </a:lnTo>
                  <a:lnTo>
                    <a:pt x="6487" y="4708"/>
                  </a:lnTo>
                  <a:lnTo>
                    <a:pt x="6529" y="4624"/>
                  </a:lnTo>
                  <a:lnTo>
                    <a:pt x="6634" y="4708"/>
                  </a:lnTo>
                  <a:lnTo>
                    <a:pt x="6738" y="4708"/>
                  </a:lnTo>
                  <a:lnTo>
                    <a:pt x="6780" y="4624"/>
                  </a:lnTo>
                  <a:lnTo>
                    <a:pt x="6885" y="4603"/>
                  </a:lnTo>
                  <a:lnTo>
                    <a:pt x="7052" y="4415"/>
                  </a:lnTo>
                  <a:lnTo>
                    <a:pt x="7052" y="4373"/>
                  </a:lnTo>
                  <a:lnTo>
                    <a:pt x="7136" y="4394"/>
                  </a:lnTo>
                  <a:lnTo>
                    <a:pt x="7136" y="4457"/>
                  </a:lnTo>
                  <a:lnTo>
                    <a:pt x="7031" y="4582"/>
                  </a:lnTo>
                  <a:lnTo>
                    <a:pt x="6989" y="4603"/>
                  </a:lnTo>
                  <a:lnTo>
                    <a:pt x="7010" y="4666"/>
                  </a:lnTo>
                  <a:lnTo>
                    <a:pt x="7094" y="4624"/>
                  </a:lnTo>
                  <a:lnTo>
                    <a:pt x="7220" y="4457"/>
                  </a:lnTo>
                  <a:lnTo>
                    <a:pt x="7241" y="4373"/>
                  </a:lnTo>
                  <a:lnTo>
                    <a:pt x="7157" y="4289"/>
                  </a:lnTo>
                  <a:lnTo>
                    <a:pt x="7136" y="4248"/>
                  </a:lnTo>
                  <a:lnTo>
                    <a:pt x="7199" y="4206"/>
                  </a:lnTo>
                  <a:lnTo>
                    <a:pt x="7261" y="4352"/>
                  </a:lnTo>
                  <a:lnTo>
                    <a:pt x="7345" y="4373"/>
                  </a:lnTo>
                  <a:lnTo>
                    <a:pt x="7450" y="4289"/>
                  </a:lnTo>
                  <a:lnTo>
                    <a:pt x="7617" y="4310"/>
                  </a:lnTo>
                  <a:lnTo>
                    <a:pt x="7722" y="4248"/>
                  </a:lnTo>
                  <a:lnTo>
                    <a:pt x="7868" y="4248"/>
                  </a:lnTo>
                  <a:lnTo>
                    <a:pt x="7973" y="4101"/>
                  </a:lnTo>
                  <a:lnTo>
                    <a:pt x="8057" y="4038"/>
                  </a:lnTo>
                  <a:lnTo>
                    <a:pt x="8182" y="4038"/>
                  </a:lnTo>
                  <a:lnTo>
                    <a:pt x="8203" y="3934"/>
                  </a:lnTo>
                  <a:lnTo>
                    <a:pt x="8287" y="3871"/>
                  </a:lnTo>
                  <a:lnTo>
                    <a:pt x="8454" y="3871"/>
                  </a:lnTo>
                  <a:lnTo>
                    <a:pt x="8580" y="3829"/>
                  </a:lnTo>
                  <a:lnTo>
                    <a:pt x="8663" y="3829"/>
                  </a:lnTo>
                  <a:lnTo>
                    <a:pt x="8663" y="3892"/>
                  </a:lnTo>
                  <a:lnTo>
                    <a:pt x="8768" y="3850"/>
                  </a:lnTo>
                  <a:lnTo>
                    <a:pt x="8789" y="3578"/>
                  </a:lnTo>
                  <a:lnTo>
                    <a:pt x="8873" y="3557"/>
                  </a:lnTo>
                  <a:lnTo>
                    <a:pt x="8998" y="3348"/>
                  </a:lnTo>
                  <a:lnTo>
                    <a:pt x="9291" y="3327"/>
                  </a:lnTo>
                  <a:lnTo>
                    <a:pt x="9396" y="3243"/>
                  </a:lnTo>
                  <a:lnTo>
                    <a:pt x="9354" y="3118"/>
                  </a:lnTo>
                  <a:lnTo>
                    <a:pt x="9438" y="2909"/>
                  </a:lnTo>
                  <a:lnTo>
                    <a:pt x="9417" y="2720"/>
                  </a:lnTo>
                  <a:lnTo>
                    <a:pt x="9228" y="2616"/>
                  </a:lnTo>
                  <a:lnTo>
                    <a:pt x="9291" y="2365"/>
                  </a:lnTo>
                  <a:lnTo>
                    <a:pt x="9396" y="2323"/>
                  </a:lnTo>
                  <a:lnTo>
                    <a:pt x="9500" y="2197"/>
                  </a:lnTo>
                  <a:lnTo>
                    <a:pt x="9500" y="2072"/>
                  </a:lnTo>
                  <a:lnTo>
                    <a:pt x="9417" y="2009"/>
                  </a:lnTo>
                  <a:lnTo>
                    <a:pt x="9354" y="1883"/>
                  </a:lnTo>
                  <a:lnTo>
                    <a:pt x="9291" y="1967"/>
                  </a:lnTo>
                  <a:lnTo>
                    <a:pt x="9103" y="1946"/>
                  </a:lnTo>
                  <a:lnTo>
                    <a:pt x="8935" y="1841"/>
                  </a:lnTo>
                  <a:lnTo>
                    <a:pt x="8810" y="1862"/>
                  </a:lnTo>
                  <a:lnTo>
                    <a:pt x="8705" y="1800"/>
                  </a:lnTo>
                  <a:lnTo>
                    <a:pt x="8559" y="1779"/>
                  </a:lnTo>
                  <a:lnTo>
                    <a:pt x="8349" y="1758"/>
                  </a:lnTo>
                  <a:lnTo>
                    <a:pt x="8266" y="1841"/>
                  </a:lnTo>
                  <a:lnTo>
                    <a:pt x="8203" y="1695"/>
                  </a:lnTo>
                  <a:lnTo>
                    <a:pt x="8057" y="1590"/>
                  </a:lnTo>
                  <a:lnTo>
                    <a:pt x="7931" y="1318"/>
                  </a:lnTo>
                  <a:lnTo>
                    <a:pt x="7826" y="1339"/>
                  </a:lnTo>
                  <a:lnTo>
                    <a:pt x="7638" y="1465"/>
                  </a:lnTo>
                  <a:lnTo>
                    <a:pt x="7513" y="1444"/>
                  </a:lnTo>
                  <a:lnTo>
                    <a:pt x="7366" y="1486"/>
                  </a:lnTo>
                  <a:lnTo>
                    <a:pt x="7220" y="1423"/>
                  </a:lnTo>
                  <a:lnTo>
                    <a:pt x="7115" y="1528"/>
                  </a:lnTo>
                  <a:lnTo>
                    <a:pt x="6843" y="1256"/>
                  </a:lnTo>
                  <a:lnTo>
                    <a:pt x="6780" y="1067"/>
                  </a:lnTo>
                  <a:lnTo>
                    <a:pt x="6780" y="921"/>
                  </a:lnTo>
                  <a:lnTo>
                    <a:pt x="6676" y="921"/>
                  </a:lnTo>
                  <a:lnTo>
                    <a:pt x="6676" y="795"/>
                  </a:lnTo>
                  <a:lnTo>
                    <a:pt x="6529" y="691"/>
                  </a:lnTo>
                  <a:lnTo>
                    <a:pt x="6215" y="732"/>
                  </a:lnTo>
                  <a:lnTo>
                    <a:pt x="6069" y="523"/>
                  </a:lnTo>
                  <a:lnTo>
                    <a:pt x="6111" y="398"/>
                  </a:lnTo>
                  <a:lnTo>
                    <a:pt x="6006" y="293"/>
                  </a:lnTo>
                  <a:lnTo>
                    <a:pt x="5901" y="21"/>
                  </a:lnTo>
                  <a:lnTo>
                    <a:pt x="5776" y="21"/>
                  </a:lnTo>
                  <a:lnTo>
                    <a:pt x="5650" y="105"/>
                  </a:lnTo>
                  <a:lnTo>
                    <a:pt x="5357" y="105"/>
                  </a:lnTo>
                  <a:lnTo>
                    <a:pt x="506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590;p45">
              <a:extLst>
                <a:ext uri="{FF2B5EF4-FFF2-40B4-BE49-F238E27FC236}">
                  <a16:creationId xmlns:a16="http://schemas.microsoft.com/office/drawing/2014/main" id="{7CAB63D4-13D5-4E12-96C8-769DD0FA4D2B}"/>
                </a:ext>
              </a:extLst>
            </p:cNvPr>
            <p:cNvSpPr/>
            <p:nvPr/>
          </p:nvSpPr>
          <p:spPr>
            <a:xfrm>
              <a:off x="3912027" y="2795073"/>
              <a:ext cx="23684" cy="25236"/>
            </a:xfrm>
            <a:custGeom>
              <a:avLst/>
              <a:gdLst/>
              <a:ahLst/>
              <a:cxnLst/>
              <a:rect l="l" t="t" r="r" b="b"/>
              <a:pathLst>
                <a:path w="1989" h="2219" extrusionOk="0">
                  <a:moveTo>
                    <a:pt x="419" y="0"/>
                  </a:moveTo>
                  <a:lnTo>
                    <a:pt x="398" y="63"/>
                  </a:lnTo>
                  <a:lnTo>
                    <a:pt x="272" y="63"/>
                  </a:lnTo>
                  <a:lnTo>
                    <a:pt x="210" y="105"/>
                  </a:lnTo>
                  <a:lnTo>
                    <a:pt x="105" y="63"/>
                  </a:lnTo>
                  <a:lnTo>
                    <a:pt x="84" y="84"/>
                  </a:lnTo>
                  <a:lnTo>
                    <a:pt x="0" y="63"/>
                  </a:lnTo>
                  <a:lnTo>
                    <a:pt x="42" y="210"/>
                  </a:lnTo>
                  <a:lnTo>
                    <a:pt x="0" y="272"/>
                  </a:lnTo>
                  <a:lnTo>
                    <a:pt x="42" y="419"/>
                  </a:lnTo>
                  <a:lnTo>
                    <a:pt x="251" y="377"/>
                  </a:lnTo>
                  <a:lnTo>
                    <a:pt x="314" y="628"/>
                  </a:lnTo>
                  <a:lnTo>
                    <a:pt x="565" y="837"/>
                  </a:lnTo>
                  <a:lnTo>
                    <a:pt x="586" y="942"/>
                  </a:lnTo>
                  <a:lnTo>
                    <a:pt x="900" y="1214"/>
                  </a:lnTo>
                  <a:lnTo>
                    <a:pt x="921" y="1360"/>
                  </a:lnTo>
                  <a:lnTo>
                    <a:pt x="1026" y="1528"/>
                  </a:lnTo>
                  <a:lnTo>
                    <a:pt x="1005" y="2072"/>
                  </a:lnTo>
                  <a:lnTo>
                    <a:pt x="1088" y="2218"/>
                  </a:lnTo>
                  <a:lnTo>
                    <a:pt x="1151" y="2177"/>
                  </a:lnTo>
                  <a:lnTo>
                    <a:pt x="1256" y="2197"/>
                  </a:lnTo>
                  <a:lnTo>
                    <a:pt x="1256" y="2093"/>
                  </a:lnTo>
                  <a:lnTo>
                    <a:pt x="1360" y="1884"/>
                  </a:lnTo>
                  <a:lnTo>
                    <a:pt x="1423" y="1905"/>
                  </a:lnTo>
                  <a:lnTo>
                    <a:pt x="1423" y="1758"/>
                  </a:lnTo>
                  <a:lnTo>
                    <a:pt x="1444" y="1549"/>
                  </a:lnTo>
                  <a:lnTo>
                    <a:pt x="1549" y="1549"/>
                  </a:lnTo>
                  <a:lnTo>
                    <a:pt x="1716" y="1486"/>
                  </a:lnTo>
                  <a:lnTo>
                    <a:pt x="1779" y="1570"/>
                  </a:lnTo>
                  <a:lnTo>
                    <a:pt x="1967" y="1570"/>
                  </a:lnTo>
                  <a:lnTo>
                    <a:pt x="1988" y="1528"/>
                  </a:lnTo>
                  <a:lnTo>
                    <a:pt x="1925" y="1423"/>
                  </a:lnTo>
                  <a:lnTo>
                    <a:pt x="1946" y="1319"/>
                  </a:lnTo>
                  <a:lnTo>
                    <a:pt x="1925" y="1214"/>
                  </a:lnTo>
                  <a:lnTo>
                    <a:pt x="1758" y="1109"/>
                  </a:lnTo>
                  <a:lnTo>
                    <a:pt x="1612" y="963"/>
                  </a:lnTo>
                  <a:lnTo>
                    <a:pt x="1612" y="921"/>
                  </a:lnTo>
                  <a:lnTo>
                    <a:pt x="1465" y="858"/>
                  </a:lnTo>
                  <a:lnTo>
                    <a:pt x="1465" y="712"/>
                  </a:lnTo>
                  <a:lnTo>
                    <a:pt x="1444" y="524"/>
                  </a:lnTo>
                  <a:lnTo>
                    <a:pt x="1298" y="440"/>
                  </a:lnTo>
                  <a:lnTo>
                    <a:pt x="1109" y="272"/>
                  </a:lnTo>
                  <a:lnTo>
                    <a:pt x="1047" y="272"/>
                  </a:lnTo>
                  <a:lnTo>
                    <a:pt x="1026" y="314"/>
                  </a:lnTo>
                  <a:lnTo>
                    <a:pt x="837" y="314"/>
                  </a:lnTo>
                  <a:lnTo>
                    <a:pt x="670" y="126"/>
                  </a:lnTo>
                  <a:lnTo>
                    <a:pt x="523" y="126"/>
                  </a:lnTo>
                  <a:lnTo>
                    <a:pt x="41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591;p45">
              <a:extLst>
                <a:ext uri="{FF2B5EF4-FFF2-40B4-BE49-F238E27FC236}">
                  <a16:creationId xmlns:a16="http://schemas.microsoft.com/office/drawing/2014/main" id="{11971642-1EC8-4901-ACC4-E078437297F0}"/>
                </a:ext>
              </a:extLst>
            </p:cNvPr>
            <p:cNvSpPr/>
            <p:nvPr/>
          </p:nvSpPr>
          <p:spPr>
            <a:xfrm>
              <a:off x="3874161" y="2799361"/>
              <a:ext cx="60800" cy="37131"/>
            </a:xfrm>
            <a:custGeom>
              <a:avLst/>
              <a:gdLst/>
              <a:ahLst/>
              <a:cxnLst/>
              <a:rect l="l" t="t" r="r" b="b"/>
              <a:pathLst>
                <a:path w="5106" h="3265" extrusionOk="0">
                  <a:moveTo>
                    <a:pt x="3431" y="0"/>
                  </a:moveTo>
                  <a:lnTo>
                    <a:pt x="3076" y="63"/>
                  </a:lnTo>
                  <a:lnTo>
                    <a:pt x="2950" y="147"/>
                  </a:lnTo>
                  <a:lnTo>
                    <a:pt x="2553" y="209"/>
                  </a:lnTo>
                  <a:lnTo>
                    <a:pt x="2448" y="335"/>
                  </a:lnTo>
                  <a:lnTo>
                    <a:pt x="2323" y="335"/>
                  </a:lnTo>
                  <a:lnTo>
                    <a:pt x="2176" y="377"/>
                  </a:lnTo>
                  <a:lnTo>
                    <a:pt x="2030" y="335"/>
                  </a:lnTo>
                  <a:lnTo>
                    <a:pt x="1988" y="230"/>
                  </a:lnTo>
                  <a:lnTo>
                    <a:pt x="1820" y="167"/>
                  </a:lnTo>
                  <a:lnTo>
                    <a:pt x="1674" y="147"/>
                  </a:lnTo>
                  <a:lnTo>
                    <a:pt x="1465" y="42"/>
                  </a:lnTo>
                  <a:lnTo>
                    <a:pt x="1360" y="42"/>
                  </a:lnTo>
                  <a:lnTo>
                    <a:pt x="1276" y="126"/>
                  </a:lnTo>
                  <a:lnTo>
                    <a:pt x="1151" y="126"/>
                  </a:lnTo>
                  <a:lnTo>
                    <a:pt x="1172" y="147"/>
                  </a:lnTo>
                  <a:lnTo>
                    <a:pt x="1130" y="272"/>
                  </a:lnTo>
                  <a:lnTo>
                    <a:pt x="962" y="314"/>
                  </a:lnTo>
                  <a:lnTo>
                    <a:pt x="858" y="544"/>
                  </a:lnTo>
                  <a:lnTo>
                    <a:pt x="732" y="879"/>
                  </a:lnTo>
                  <a:lnTo>
                    <a:pt x="523" y="1193"/>
                  </a:lnTo>
                  <a:lnTo>
                    <a:pt x="544" y="1297"/>
                  </a:lnTo>
                  <a:lnTo>
                    <a:pt x="439" y="1402"/>
                  </a:lnTo>
                  <a:lnTo>
                    <a:pt x="293" y="1381"/>
                  </a:lnTo>
                  <a:lnTo>
                    <a:pt x="230" y="1486"/>
                  </a:lnTo>
                  <a:lnTo>
                    <a:pt x="126" y="1507"/>
                  </a:lnTo>
                  <a:lnTo>
                    <a:pt x="0" y="1632"/>
                  </a:lnTo>
                  <a:lnTo>
                    <a:pt x="126" y="1674"/>
                  </a:lnTo>
                  <a:lnTo>
                    <a:pt x="146" y="1737"/>
                  </a:lnTo>
                  <a:lnTo>
                    <a:pt x="335" y="1946"/>
                  </a:lnTo>
                  <a:lnTo>
                    <a:pt x="356" y="2051"/>
                  </a:lnTo>
                  <a:lnTo>
                    <a:pt x="523" y="2134"/>
                  </a:lnTo>
                  <a:lnTo>
                    <a:pt x="670" y="2260"/>
                  </a:lnTo>
                  <a:lnTo>
                    <a:pt x="607" y="2406"/>
                  </a:lnTo>
                  <a:lnTo>
                    <a:pt x="628" y="2448"/>
                  </a:lnTo>
                  <a:lnTo>
                    <a:pt x="837" y="2532"/>
                  </a:lnTo>
                  <a:lnTo>
                    <a:pt x="879" y="2616"/>
                  </a:lnTo>
                  <a:lnTo>
                    <a:pt x="983" y="2574"/>
                  </a:lnTo>
                  <a:lnTo>
                    <a:pt x="1088" y="2657"/>
                  </a:lnTo>
                  <a:lnTo>
                    <a:pt x="1172" y="2532"/>
                  </a:lnTo>
                  <a:lnTo>
                    <a:pt x="1381" y="2553"/>
                  </a:lnTo>
                  <a:lnTo>
                    <a:pt x="1276" y="2678"/>
                  </a:lnTo>
                  <a:lnTo>
                    <a:pt x="1297" y="2762"/>
                  </a:lnTo>
                  <a:lnTo>
                    <a:pt x="1339" y="2888"/>
                  </a:lnTo>
                  <a:lnTo>
                    <a:pt x="1486" y="2888"/>
                  </a:lnTo>
                  <a:lnTo>
                    <a:pt x="1569" y="2971"/>
                  </a:lnTo>
                  <a:lnTo>
                    <a:pt x="1569" y="3055"/>
                  </a:lnTo>
                  <a:lnTo>
                    <a:pt x="1507" y="3097"/>
                  </a:lnTo>
                  <a:lnTo>
                    <a:pt x="1590" y="3201"/>
                  </a:lnTo>
                  <a:lnTo>
                    <a:pt x="1716" y="3139"/>
                  </a:lnTo>
                  <a:lnTo>
                    <a:pt x="1883" y="3139"/>
                  </a:lnTo>
                  <a:lnTo>
                    <a:pt x="1925" y="3201"/>
                  </a:lnTo>
                  <a:lnTo>
                    <a:pt x="1988" y="3180"/>
                  </a:lnTo>
                  <a:lnTo>
                    <a:pt x="2197" y="3264"/>
                  </a:lnTo>
                  <a:lnTo>
                    <a:pt x="2343" y="3180"/>
                  </a:lnTo>
                  <a:lnTo>
                    <a:pt x="2490" y="3201"/>
                  </a:lnTo>
                  <a:lnTo>
                    <a:pt x="2553" y="3160"/>
                  </a:lnTo>
                  <a:lnTo>
                    <a:pt x="2699" y="3201"/>
                  </a:lnTo>
                  <a:lnTo>
                    <a:pt x="2804" y="3201"/>
                  </a:lnTo>
                  <a:lnTo>
                    <a:pt x="3013" y="3243"/>
                  </a:lnTo>
                  <a:lnTo>
                    <a:pt x="3076" y="3180"/>
                  </a:lnTo>
                  <a:lnTo>
                    <a:pt x="3222" y="3139"/>
                  </a:lnTo>
                  <a:lnTo>
                    <a:pt x="3264" y="3055"/>
                  </a:lnTo>
                  <a:lnTo>
                    <a:pt x="3599" y="2888"/>
                  </a:lnTo>
                  <a:lnTo>
                    <a:pt x="3766" y="2867"/>
                  </a:lnTo>
                  <a:lnTo>
                    <a:pt x="3955" y="2888"/>
                  </a:lnTo>
                  <a:lnTo>
                    <a:pt x="4122" y="2971"/>
                  </a:lnTo>
                  <a:lnTo>
                    <a:pt x="4185" y="3034"/>
                  </a:lnTo>
                  <a:lnTo>
                    <a:pt x="4289" y="2992"/>
                  </a:lnTo>
                  <a:lnTo>
                    <a:pt x="4436" y="3055"/>
                  </a:lnTo>
                  <a:lnTo>
                    <a:pt x="4478" y="3139"/>
                  </a:lnTo>
                  <a:lnTo>
                    <a:pt x="4603" y="3139"/>
                  </a:lnTo>
                  <a:lnTo>
                    <a:pt x="4582" y="2992"/>
                  </a:lnTo>
                  <a:lnTo>
                    <a:pt x="4624" y="2888"/>
                  </a:lnTo>
                  <a:lnTo>
                    <a:pt x="4624" y="2720"/>
                  </a:lnTo>
                  <a:lnTo>
                    <a:pt x="4603" y="2636"/>
                  </a:lnTo>
                  <a:lnTo>
                    <a:pt x="4645" y="2553"/>
                  </a:lnTo>
                  <a:lnTo>
                    <a:pt x="4708" y="2427"/>
                  </a:lnTo>
                  <a:lnTo>
                    <a:pt x="4896" y="2427"/>
                  </a:lnTo>
                  <a:lnTo>
                    <a:pt x="5022" y="2406"/>
                  </a:lnTo>
                  <a:lnTo>
                    <a:pt x="5105" y="2239"/>
                  </a:lnTo>
                  <a:lnTo>
                    <a:pt x="5105" y="2155"/>
                  </a:lnTo>
                  <a:lnTo>
                    <a:pt x="5043" y="2113"/>
                  </a:lnTo>
                  <a:lnTo>
                    <a:pt x="5105" y="2051"/>
                  </a:lnTo>
                  <a:lnTo>
                    <a:pt x="5001" y="1988"/>
                  </a:lnTo>
                  <a:lnTo>
                    <a:pt x="4812" y="1988"/>
                  </a:lnTo>
                  <a:lnTo>
                    <a:pt x="4729" y="2051"/>
                  </a:lnTo>
                  <a:lnTo>
                    <a:pt x="4520" y="2051"/>
                  </a:lnTo>
                  <a:lnTo>
                    <a:pt x="4373" y="2009"/>
                  </a:lnTo>
                  <a:lnTo>
                    <a:pt x="4268" y="1841"/>
                  </a:lnTo>
                  <a:lnTo>
                    <a:pt x="4185" y="1695"/>
                  </a:lnTo>
                  <a:lnTo>
                    <a:pt x="4206" y="1151"/>
                  </a:lnTo>
                  <a:lnTo>
                    <a:pt x="4101" y="983"/>
                  </a:lnTo>
                  <a:lnTo>
                    <a:pt x="4080" y="837"/>
                  </a:lnTo>
                  <a:lnTo>
                    <a:pt x="3766" y="565"/>
                  </a:lnTo>
                  <a:lnTo>
                    <a:pt x="3745" y="460"/>
                  </a:lnTo>
                  <a:lnTo>
                    <a:pt x="3494" y="251"/>
                  </a:lnTo>
                  <a:lnTo>
                    <a:pt x="343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592;p45">
              <a:extLst>
                <a:ext uri="{FF2B5EF4-FFF2-40B4-BE49-F238E27FC236}">
                  <a16:creationId xmlns:a16="http://schemas.microsoft.com/office/drawing/2014/main" id="{018FFEC6-6335-48A5-B5B6-DD97A5060568}"/>
                </a:ext>
              </a:extLst>
            </p:cNvPr>
            <p:cNvSpPr/>
            <p:nvPr/>
          </p:nvSpPr>
          <p:spPr>
            <a:xfrm>
              <a:off x="3889355" y="2831954"/>
              <a:ext cx="39878" cy="24041"/>
            </a:xfrm>
            <a:custGeom>
              <a:avLst/>
              <a:gdLst/>
              <a:ahLst/>
              <a:cxnLst/>
              <a:rect l="l" t="t" r="r" b="b"/>
              <a:pathLst>
                <a:path w="3349" h="2114" extrusionOk="0">
                  <a:moveTo>
                    <a:pt x="2490" y="1"/>
                  </a:moveTo>
                  <a:lnTo>
                    <a:pt x="2323" y="22"/>
                  </a:lnTo>
                  <a:lnTo>
                    <a:pt x="1988" y="189"/>
                  </a:lnTo>
                  <a:lnTo>
                    <a:pt x="1946" y="273"/>
                  </a:lnTo>
                  <a:lnTo>
                    <a:pt x="1800" y="314"/>
                  </a:lnTo>
                  <a:lnTo>
                    <a:pt x="1737" y="377"/>
                  </a:lnTo>
                  <a:lnTo>
                    <a:pt x="1528" y="335"/>
                  </a:lnTo>
                  <a:lnTo>
                    <a:pt x="1423" y="335"/>
                  </a:lnTo>
                  <a:lnTo>
                    <a:pt x="1277" y="294"/>
                  </a:lnTo>
                  <a:lnTo>
                    <a:pt x="1214" y="335"/>
                  </a:lnTo>
                  <a:lnTo>
                    <a:pt x="1067" y="314"/>
                  </a:lnTo>
                  <a:lnTo>
                    <a:pt x="921" y="398"/>
                  </a:lnTo>
                  <a:lnTo>
                    <a:pt x="712" y="314"/>
                  </a:lnTo>
                  <a:lnTo>
                    <a:pt x="649" y="335"/>
                  </a:lnTo>
                  <a:lnTo>
                    <a:pt x="607" y="273"/>
                  </a:lnTo>
                  <a:lnTo>
                    <a:pt x="440" y="273"/>
                  </a:lnTo>
                  <a:lnTo>
                    <a:pt x="314" y="335"/>
                  </a:lnTo>
                  <a:lnTo>
                    <a:pt x="231" y="231"/>
                  </a:lnTo>
                  <a:lnTo>
                    <a:pt x="293" y="189"/>
                  </a:lnTo>
                  <a:lnTo>
                    <a:pt x="293" y="105"/>
                  </a:lnTo>
                  <a:lnTo>
                    <a:pt x="210" y="22"/>
                  </a:lnTo>
                  <a:lnTo>
                    <a:pt x="63" y="22"/>
                  </a:lnTo>
                  <a:lnTo>
                    <a:pt x="84" y="126"/>
                  </a:lnTo>
                  <a:lnTo>
                    <a:pt x="0" y="210"/>
                  </a:lnTo>
                  <a:lnTo>
                    <a:pt x="63" y="440"/>
                  </a:lnTo>
                  <a:lnTo>
                    <a:pt x="231" y="628"/>
                  </a:lnTo>
                  <a:lnTo>
                    <a:pt x="314" y="754"/>
                  </a:lnTo>
                  <a:lnTo>
                    <a:pt x="272" y="900"/>
                  </a:lnTo>
                  <a:lnTo>
                    <a:pt x="63" y="1068"/>
                  </a:lnTo>
                  <a:lnTo>
                    <a:pt x="84" y="1172"/>
                  </a:lnTo>
                  <a:lnTo>
                    <a:pt x="168" y="1277"/>
                  </a:lnTo>
                  <a:lnTo>
                    <a:pt x="105" y="1382"/>
                  </a:lnTo>
                  <a:lnTo>
                    <a:pt x="335" y="1570"/>
                  </a:lnTo>
                  <a:lnTo>
                    <a:pt x="503" y="1842"/>
                  </a:lnTo>
                  <a:lnTo>
                    <a:pt x="523" y="1988"/>
                  </a:lnTo>
                  <a:lnTo>
                    <a:pt x="523" y="2093"/>
                  </a:lnTo>
                  <a:lnTo>
                    <a:pt x="607" y="2114"/>
                  </a:lnTo>
                  <a:lnTo>
                    <a:pt x="795" y="2114"/>
                  </a:lnTo>
                  <a:lnTo>
                    <a:pt x="942" y="2093"/>
                  </a:lnTo>
                  <a:lnTo>
                    <a:pt x="1026" y="1988"/>
                  </a:lnTo>
                  <a:lnTo>
                    <a:pt x="1172" y="2009"/>
                  </a:lnTo>
                  <a:lnTo>
                    <a:pt x="1319" y="2009"/>
                  </a:lnTo>
                  <a:lnTo>
                    <a:pt x="1339" y="2114"/>
                  </a:lnTo>
                  <a:lnTo>
                    <a:pt x="1444" y="2114"/>
                  </a:lnTo>
                  <a:lnTo>
                    <a:pt x="1528" y="2051"/>
                  </a:lnTo>
                  <a:lnTo>
                    <a:pt x="1653" y="2051"/>
                  </a:lnTo>
                  <a:lnTo>
                    <a:pt x="1737" y="2114"/>
                  </a:lnTo>
                  <a:lnTo>
                    <a:pt x="1863" y="2072"/>
                  </a:lnTo>
                  <a:lnTo>
                    <a:pt x="2093" y="2072"/>
                  </a:lnTo>
                  <a:lnTo>
                    <a:pt x="2176" y="2009"/>
                  </a:lnTo>
                  <a:lnTo>
                    <a:pt x="2114" y="1905"/>
                  </a:lnTo>
                  <a:lnTo>
                    <a:pt x="2114" y="1779"/>
                  </a:lnTo>
                  <a:lnTo>
                    <a:pt x="2281" y="1675"/>
                  </a:lnTo>
                  <a:lnTo>
                    <a:pt x="2323" y="1675"/>
                  </a:lnTo>
                  <a:lnTo>
                    <a:pt x="2427" y="1570"/>
                  </a:lnTo>
                  <a:lnTo>
                    <a:pt x="2511" y="1570"/>
                  </a:lnTo>
                  <a:lnTo>
                    <a:pt x="2595" y="1486"/>
                  </a:lnTo>
                  <a:lnTo>
                    <a:pt x="2741" y="1486"/>
                  </a:lnTo>
                  <a:lnTo>
                    <a:pt x="2909" y="1633"/>
                  </a:lnTo>
                  <a:lnTo>
                    <a:pt x="3013" y="1549"/>
                  </a:lnTo>
                  <a:lnTo>
                    <a:pt x="3118" y="1570"/>
                  </a:lnTo>
                  <a:lnTo>
                    <a:pt x="3034" y="1444"/>
                  </a:lnTo>
                  <a:lnTo>
                    <a:pt x="2930" y="1256"/>
                  </a:lnTo>
                  <a:lnTo>
                    <a:pt x="2825" y="1256"/>
                  </a:lnTo>
                  <a:lnTo>
                    <a:pt x="2804" y="1172"/>
                  </a:lnTo>
                  <a:lnTo>
                    <a:pt x="2951" y="1068"/>
                  </a:lnTo>
                  <a:lnTo>
                    <a:pt x="3013" y="942"/>
                  </a:lnTo>
                  <a:lnTo>
                    <a:pt x="2992" y="712"/>
                  </a:lnTo>
                  <a:lnTo>
                    <a:pt x="3139" y="545"/>
                  </a:lnTo>
                  <a:lnTo>
                    <a:pt x="3244" y="586"/>
                  </a:lnTo>
                  <a:lnTo>
                    <a:pt x="3327" y="503"/>
                  </a:lnTo>
                  <a:lnTo>
                    <a:pt x="3348" y="294"/>
                  </a:lnTo>
                  <a:lnTo>
                    <a:pt x="3327" y="273"/>
                  </a:lnTo>
                  <a:lnTo>
                    <a:pt x="3202" y="273"/>
                  </a:lnTo>
                  <a:lnTo>
                    <a:pt x="3160" y="189"/>
                  </a:lnTo>
                  <a:lnTo>
                    <a:pt x="3013" y="126"/>
                  </a:lnTo>
                  <a:lnTo>
                    <a:pt x="2909" y="168"/>
                  </a:lnTo>
                  <a:lnTo>
                    <a:pt x="2846" y="105"/>
                  </a:lnTo>
                  <a:lnTo>
                    <a:pt x="2679" y="22"/>
                  </a:lnTo>
                  <a:lnTo>
                    <a:pt x="249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 name="Google Shape;593;p45">
              <a:extLst>
                <a:ext uri="{FF2B5EF4-FFF2-40B4-BE49-F238E27FC236}">
                  <a16:creationId xmlns:a16="http://schemas.microsoft.com/office/drawing/2014/main" id="{D0600EEB-901F-4B92-84B1-DF65F020BC4B}"/>
                </a:ext>
              </a:extLst>
            </p:cNvPr>
            <p:cNvGrpSpPr/>
            <p:nvPr/>
          </p:nvGrpSpPr>
          <p:grpSpPr>
            <a:xfrm>
              <a:off x="3831056" y="2816010"/>
              <a:ext cx="37378" cy="27612"/>
              <a:chOff x="3866750" y="2520350"/>
              <a:chExt cx="78475" cy="60700"/>
            </a:xfrm>
            <a:grpFill/>
          </p:grpSpPr>
          <p:sp>
            <p:nvSpPr>
              <p:cNvPr id="186" name="Google Shape;594;p45">
                <a:extLst>
                  <a:ext uri="{FF2B5EF4-FFF2-40B4-BE49-F238E27FC236}">
                    <a16:creationId xmlns:a16="http://schemas.microsoft.com/office/drawing/2014/main" id="{40E17AF7-ABA3-4BF2-9C0D-02DA66154465}"/>
                  </a:ext>
                </a:extLst>
              </p:cNvPr>
              <p:cNvSpPr/>
              <p:nvPr/>
            </p:nvSpPr>
            <p:spPr>
              <a:xfrm>
                <a:off x="3877200" y="2546500"/>
                <a:ext cx="4725" cy="6300"/>
              </a:xfrm>
              <a:custGeom>
                <a:avLst/>
                <a:gdLst/>
                <a:ahLst/>
                <a:cxnLst/>
                <a:rect l="l" t="t" r="r" b="b"/>
                <a:pathLst>
                  <a:path w="189" h="252" extrusionOk="0">
                    <a:moveTo>
                      <a:pt x="1" y="1"/>
                    </a:moveTo>
                    <a:lnTo>
                      <a:pt x="84" y="126"/>
                    </a:lnTo>
                    <a:lnTo>
                      <a:pt x="63" y="147"/>
                    </a:lnTo>
                    <a:lnTo>
                      <a:pt x="168" y="252"/>
                    </a:lnTo>
                    <a:lnTo>
                      <a:pt x="189" y="252"/>
                    </a:lnTo>
                    <a:lnTo>
                      <a:pt x="168" y="106"/>
                    </a:lnTo>
                    <a:lnTo>
                      <a:pt x="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595;p45">
                <a:extLst>
                  <a:ext uri="{FF2B5EF4-FFF2-40B4-BE49-F238E27FC236}">
                    <a16:creationId xmlns:a16="http://schemas.microsoft.com/office/drawing/2014/main" id="{7AC1C2F2-79E1-4AEC-89CF-7EDEC55FA475}"/>
                  </a:ext>
                </a:extLst>
              </p:cNvPr>
              <p:cNvSpPr/>
              <p:nvPr/>
            </p:nvSpPr>
            <p:spPr>
              <a:xfrm>
                <a:off x="3882425" y="2554350"/>
                <a:ext cx="2650" cy="3175"/>
              </a:xfrm>
              <a:custGeom>
                <a:avLst/>
                <a:gdLst/>
                <a:ahLst/>
                <a:cxnLst/>
                <a:rect l="l" t="t" r="r" b="b"/>
                <a:pathLst>
                  <a:path w="106" h="127" extrusionOk="0">
                    <a:moveTo>
                      <a:pt x="1" y="1"/>
                    </a:moveTo>
                    <a:lnTo>
                      <a:pt x="106" y="126"/>
                    </a:lnTo>
                    <a:lnTo>
                      <a:pt x="85" y="43"/>
                    </a:lnTo>
                    <a:lnTo>
                      <a:pt x="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596;p45">
                <a:extLst>
                  <a:ext uri="{FF2B5EF4-FFF2-40B4-BE49-F238E27FC236}">
                    <a16:creationId xmlns:a16="http://schemas.microsoft.com/office/drawing/2014/main" id="{4142A4C8-EE59-4514-90E9-CDCA6D5F3981}"/>
                  </a:ext>
                </a:extLst>
              </p:cNvPr>
              <p:cNvSpPr/>
              <p:nvPr/>
            </p:nvSpPr>
            <p:spPr>
              <a:xfrm>
                <a:off x="3866750" y="2520350"/>
                <a:ext cx="78475" cy="60700"/>
              </a:xfrm>
              <a:custGeom>
                <a:avLst/>
                <a:gdLst/>
                <a:ahLst/>
                <a:cxnLst/>
                <a:rect l="l" t="t" r="r" b="b"/>
                <a:pathLst>
                  <a:path w="3139" h="2428" extrusionOk="0">
                    <a:moveTo>
                      <a:pt x="1653" y="1"/>
                    </a:moveTo>
                    <a:lnTo>
                      <a:pt x="1653" y="22"/>
                    </a:lnTo>
                    <a:lnTo>
                      <a:pt x="1402" y="22"/>
                    </a:lnTo>
                    <a:lnTo>
                      <a:pt x="1046" y="210"/>
                    </a:lnTo>
                    <a:lnTo>
                      <a:pt x="1025" y="356"/>
                    </a:lnTo>
                    <a:lnTo>
                      <a:pt x="837" y="440"/>
                    </a:lnTo>
                    <a:lnTo>
                      <a:pt x="816" y="649"/>
                    </a:lnTo>
                    <a:lnTo>
                      <a:pt x="691" y="649"/>
                    </a:lnTo>
                    <a:lnTo>
                      <a:pt x="481" y="545"/>
                    </a:lnTo>
                    <a:lnTo>
                      <a:pt x="356" y="587"/>
                    </a:lnTo>
                    <a:lnTo>
                      <a:pt x="209" y="691"/>
                    </a:lnTo>
                    <a:lnTo>
                      <a:pt x="0" y="691"/>
                    </a:lnTo>
                    <a:lnTo>
                      <a:pt x="0" y="733"/>
                    </a:lnTo>
                    <a:lnTo>
                      <a:pt x="42" y="942"/>
                    </a:lnTo>
                    <a:lnTo>
                      <a:pt x="168" y="1068"/>
                    </a:lnTo>
                    <a:lnTo>
                      <a:pt x="168" y="1110"/>
                    </a:lnTo>
                    <a:lnTo>
                      <a:pt x="209" y="1152"/>
                    </a:lnTo>
                    <a:lnTo>
                      <a:pt x="356" y="942"/>
                    </a:lnTo>
                    <a:lnTo>
                      <a:pt x="377" y="796"/>
                    </a:lnTo>
                    <a:lnTo>
                      <a:pt x="461" y="691"/>
                    </a:lnTo>
                    <a:lnTo>
                      <a:pt x="607" y="691"/>
                    </a:lnTo>
                    <a:lnTo>
                      <a:pt x="628" y="796"/>
                    </a:lnTo>
                    <a:lnTo>
                      <a:pt x="733" y="900"/>
                    </a:lnTo>
                    <a:lnTo>
                      <a:pt x="774" y="1068"/>
                    </a:lnTo>
                    <a:lnTo>
                      <a:pt x="879" y="1256"/>
                    </a:lnTo>
                    <a:lnTo>
                      <a:pt x="1025" y="1403"/>
                    </a:lnTo>
                    <a:lnTo>
                      <a:pt x="1088" y="1403"/>
                    </a:lnTo>
                    <a:lnTo>
                      <a:pt x="1193" y="1507"/>
                    </a:lnTo>
                    <a:lnTo>
                      <a:pt x="1088" y="1486"/>
                    </a:lnTo>
                    <a:lnTo>
                      <a:pt x="1005" y="1507"/>
                    </a:lnTo>
                    <a:lnTo>
                      <a:pt x="942" y="1591"/>
                    </a:lnTo>
                    <a:lnTo>
                      <a:pt x="1005" y="1696"/>
                    </a:lnTo>
                    <a:lnTo>
                      <a:pt x="1130" y="1696"/>
                    </a:lnTo>
                    <a:lnTo>
                      <a:pt x="1256" y="1821"/>
                    </a:lnTo>
                    <a:lnTo>
                      <a:pt x="1360" y="1842"/>
                    </a:lnTo>
                    <a:lnTo>
                      <a:pt x="1423" y="1947"/>
                    </a:lnTo>
                    <a:lnTo>
                      <a:pt x="1465" y="2030"/>
                    </a:lnTo>
                    <a:lnTo>
                      <a:pt x="1611" y="2009"/>
                    </a:lnTo>
                    <a:lnTo>
                      <a:pt x="1862" y="2030"/>
                    </a:lnTo>
                    <a:lnTo>
                      <a:pt x="1988" y="2093"/>
                    </a:lnTo>
                    <a:lnTo>
                      <a:pt x="2281" y="2365"/>
                    </a:lnTo>
                    <a:lnTo>
                      <a:pt x="2197" y="2407"/>
                    </a:lnTo>
                    <a:lnTo>
                      <a:pt x="2072" y="2323"/>
                    </a:lnTo>
                    <a:lnTo>
                      <a:pt x="2155" y="2407"/>
                    </a:lnTo>
                    <a:lnTo>
                      <a:pt x="2260" y="2428"/>
                    </a:lnTo>
                    <a:lnTo>
                      <a:pt x="2302" y="2344"/>
                    </a:lnTo>
                    <a:lnTo>
                      <a:pt x="1925" y="1884"/>
                    </a:lnTo>
                    <a:lnTo>
                      <a:pt x="1444" y="1486"/>
                    </a:lnTo>
                    <a:lnTo>
                      <a:pt x="1423" y="1403"/>
                    </a:lnTo>
                    <a:lnTo>
                      <a:pt x="1465" y="1382"/>
                    </a:lnTo>
                    <a:lnTo>
                      <a:pt x="1402" y="1277"/>
                    </a:lnTo>
                    <a:lnTo>
                      <a:pt x="1360" y="1172"/>
                    </a:lnTo>
                    <a:lnTo>
                      <a:pt x="1235" y="1047"/>
                    </a:lnTo>
                    <a:lnTo>
                      <a:pt x="1193" y="1047"/>
                    </a:lnTo>
                    <a:lnTo>
                      <a:pt x="1151" y="963"/>
                    </a:lnTo>
                    <a:lnTo>
                      <a:pt x="1214" y="900"/>
                    </a:lnTo>
                    <a:lnTo>
                      <a:pt x="1214" y="775"/>
                    </a:lnTo>
                    <a:lnTo>
                      <a:pt x="1256" y="733"/>
                    </a:lnTo>
                    <a:lnTo>
                      <a:pt x="1402" y="838"/>
                    </a:lnTo>
                    <a:lnTo>
                      <a:pt x="1444" y="900"/>
                    </a:lnTo>
                    <a:lnTo>
                      <a:pt x="1528" y="880"/>
                    </a:lnTo>
                    <a:lnTo>
                      <a:pt x="1528" y="796"/>
                    </a:lnTo>
                    <a:lnTo>
                      <a:pt x="1632" y="775"/>
                    </a:lnTo>
                    <a:lnTo>
                      <a:pt x="1716" y="796"/>
                    </a:lnTo>
                    <a:lnTo>
                      <a:pt x="1758" y="733"/>
                    </a:lnTo>
                    <a:lnTo>
                      <a:pt x="1841" y="775"/>
                    </a:lnTo>
                    <a:lnTo>
                      <a:pt x="1883" y="733"/>
                    </a:lnTo>
                    <a:lnTo>
                      <a:pt x="1988" y="754"/>
                    </a:lnTo>
                    <a:lnTo>
                      <a:pt x="2051" y="859"/>
                    </a:lnTo>
                    <a:lnTo>
                      <a:pt x="2093" y="796"/>
                    </a:lnTo>
                    <a:lnTo>
                      <a:pt x="2239" y="859"/>
                    </a:lnTo>
                    <a:lnTo>
                      <a:pt x="2344" y="796"/>
                    </a:lnTo>
                    <a:lnTo>
                      <a:pt x="2365" y="859"/>
                    </a:lnTo>
                    <a:lnTo>
                      <a:pt x="2490" y="838"/>
                    </a:lnTo>
                    <a:lnTo>
                      <a:pt x="2616" y="880"/>
                    </a:lnTo>
                    <a:lnTo>
                      <a:pt x="2699" y="859"/>
                    </a:lnTo>
                    <a:lnTo>
                      <a:pt x="2804" y="963"/>
                    </a:lnTo>
                    <a:lnTo>
                      <a:pt x="2971" y="963"/>
                    </a:lnTo>
                    <a:lnTo>
                      <a:pt x="2992" y="984"/>
                    </a:lnTo>
                    <a:lnTo>
                      <a:pt x="2971" y="880"/>
                    </a:lnTo>
                    <a:lnTo>
                      <a:pt x="3097" y="859"/>
                    </a:lnTo>
                    <a:lnTo>
                      <a:pt x="3139" y="859"/>
                    </a:lnTo>
                    <a:lnTo>
                      <a:pt x="3139" y="796"/>
                    </a:lnTo>
                    <a:lnTo>
                      <a:pt x="3034" y="775"/>
                    </a:lnTo>
                    <a:lnTo>
                      <a:pt x="2971" y="733"/>
                    </a:lnTo>
                    <a:lnTo>
                      <a:pt x="2930" y="566"/>
                    </a:lnTo>
                    <a:lnTo>
                      <a:pt x="2888" y="419"/>
                    </a:lnTo>
                    <a:lnTo>
                      <a:pt x="2804" y="356"/>
                    </a:lnTo>
                    <a:lnTo>
                      <a:pt x="2699" y="482"/>
                    </a:lnTo>
                    <a:lnTo>
                      <a:pt x="2490" y="419"/>
                    </a:lnTo>
                    <a:lnTo>
                      <a:pt x="2197" y="356"/>
                    </a:lnTo>
                    <a:lnTo>
                      <a:pt x="2093" y="273"/>
                    </a:lnTo>
                    <a:lnTo>
                      <a:pt x="1988" y="231"/>
                    </a:lnTo>
                    <a:lnTo>
                      <a:pt x="1737" y="22"/>
                    </a:lnTo>
                    <a:lnTo>
                      <a:pt x="165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597;p45">
                <a:extLst>
                  <a:ext uri="{FF2B5EF4-FFF2-40B4-BE49-F238E27FC236}">
                    <a16:creationId xmlns:a16="http://schemas.microsoft.com/office/drawing/2014/main" id="{2626CCEB-9CA0-4B67-A6D2-787103CE70EC}"/>
                  </a:ext>
                </a:extLst>
              </p:cNvPr>
              <p:cNvSpPr/>
              <p:nvPr/>
            </p:nvSpPr>
            <p:spPr>
              <a:xfrm>
                <a:off x="3886100" y="2558550"/>
                <a:ext cx="3675" cy="5250"/>
              </a:xfrm>
              <a:custGeom>
                <a:avLst/>
                <a:gdLst/>
                <a:ahLst/>
                <a:cxnLst/>
                <a:rect l="l" t="t" r="r" b="b"/>
                <a:pathLst>
                  <a:path w="147" h="210" extrusionOk="0">
                    <a:moveTo>
                      <a:pt x="0" y="0"/>
                    </a:moveTo>
                    <a:lnTo>
                      <a:pt x="147" y="209"/>
                    </a:lnTo>
                    <a:lnTo>
                      <a:pt x="126" y="105"/>
                    </a:lnTo>
                    <a:lnTo>
                      <a:pt x="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6" name="Google Shape;598;p45">
              <a:extLst>
                <a:ext uri="{FF2B5EF4-FFF2-40B4-BE49-F238E27FC236}">
                  <a16:creationId xmlns:a16="http://schemas.microsoft.com/office/drawing/2014/main" id="{E1B70E96-CDC1-4F7C-93F2-CA73DF7E6C16}"/>
                </a:ext>
              </a:extLst>
            </p:cNvPr>
            <p:cNvSpPr/>
            <p:nvPr/>
          </p:nvSpPr>
          <p:spPr>
            <a:xfrm>
              <a:off x="3799155" y="2842190"/>
              <a:ext cx="6990" cy="13340"/>
            </a:xfrm>
            <a:custGeom>
              <a:avLst/>
              <a:gdLst/>
              <a:ahLst/>
              <a:cxnLst/>
              <a:rect l="l" t="t" r="r" b="b"/>
              <a:pathLst>
                <a:path w="587" h="1173" extrusionOk="0">
                  <a:moveTo>
                    <a:pt x="461" y="0"/>
                  </a:moveTo>
                  <a:lnTo>
                    <a:pt x="440" y="105"/>
                  </a:lnTo>
                  <a:lnTo>
                    <a:pt x="482" y="147"/>
                  </a:lnTo>
                  <a:lnTo>
                    <a:pt x="461" y="251"/>
                  </a:lnTo>
                  <a:lnTo>
                    <a:pt x="419" y="251"/>
                  </a:lnTo>
                  <a:lnTo>
                    <a:pt x="357" y="210"/>
                  </a:lnTo>
                  <a:lnTo>
                    <a:pt x="273" y="251"/>
                  </a:lnTo>
                  <a:lnTo>
                    <a:pt x="106" y="335"/>
                  </a:lnTo>
                  <a:lnTo>
                    <a:pt x="22" y="461"/>
                  </a:lnTo>
                  <a:lnTo>
                    <a:pt x="106" y="523"/>
                  </a:lnTo>
                  <a:lnTo>
                    <a:pt x="64" y="565"/>
                  </a:lnTo>
                  <a:lnTo>
                    <a:pt x="1" y="565"/>
                  </a:lnTo>
                  <a:lnTo>
                    <a:pt x="22" y="649"/>
                  </a:lnTo>
                  <a:lnTo>
                    <a:pt x="106" y="691"/>
                  </a:lnTo>
                  <a:lnTo>
                    <a:pt x="106" y="754"/>
                  </a:lnTo>
                  <a:lnTo>
                    <a:pt x="64" y="775"/>
                  </a:lnTo>
                  <a:lnTo>
                    <a:pt x="106" y="837"/>
                  </a:lnTo>
                  <a:lnTo>
                    <a:pt x="168" y="879"/>
                  </a:lnTo>
                  <a:lnTo>
                    <a:pt x="168" y="963"/>
                  </a:lnTo>
                  <a:lnTo>
                    <a:pt x="210" y="963"/>
                  </a:lnTo>
                  <a:lnTo>
                    <a:pt x="252" y="1005"/>
                  </a:lnTo>
                  <a:lnTo>
                    <a:pt x="210" y="984"/>
                  </a:lnTo>
                  <a:lnTo>
                    <a:pt x="147" y="1067"/>
                  </a:lnTo>
                  <a:lnTo>
                    <a:pt x="210" y="1109"/>
                  </a:lnTo>
                  <a:lnTo>
                    <a:pt x="357" y="1172"/>
                  </a:lnTo>
                  <a:lnTo>
                    <a:pt x="461" y="1109"/>
                  </a:lnTo>
                  <a:lnTo>
                    <a:pt x="545" y="942"/>
                  </a:lnTo>
                  <a:lnTo>
                    <a:pt x="545" y="795"/>
                  </a:lnTo>
                  <a:lnTo>
                    <a:pt x="587" y="544"/>
                  </a:lnTo>
                  <a:lnTo>
                    <a:pt x="545" y="314"/>
                  </a:lnTo>
                  <a:lnTo>
                    <a:pt x="545" y="147"/>
                  </a:lnTo>
                  <a:lnTo>
                    <a:pt x="52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599;p45">
              <a:extLst>
                <a:ext uri="{FF2B5EF4-FFF2-40B4-BE49-F238E27FC236}">
                  <a16:creationId xmlns:a16="http://schemas.microsoft.com/office/drawing/2014/main" id="{AF1C7BBB-9668-40C8-B40E-6C57DC0A528A}"/>
                </a:ext>
              </a:extLst>
            </p:cNvPr>
            <p:cNvSpPr/>
            <p:nvPr/>
          </p:nvSpPr>
          <p:spPr>
            <a:xfrm>
              <a:off x="3688535" y="2836242"/>
              <a:ext cx="76506" cy="61161"/>
            </a:xfrm>
            <a:custGeom>
              <a:avLst/>
              <a:gdLst/>
              <a:ahLst/>
              <a:cxnLst/>
              <a:rect l="l" t="t" r="r" b="b"/>
              <a:pathLst>
                <a:path w="6425" h="5378" extrusionOk="0">
                  <a:moveTo>
                    <a:pt x="817" y="0"/>
                  </a:moveTo>
                  <a:lnTo>
                    <a:pt x="733" y="42"/>
                  </a:lnTo>
                  <a:lnTo>
                    <a:pt x="712" y="21"/>
                  </a:lnTo>
                  <a:lnTo>
                    <a:pt x="503" y="126"/>
                  </a:lnTo>
                  <a:lnTo>
                    <a:pt x="524" y="209"/>
                  </a:lnTo>
                  <a:lnTo>
                    <a:pt x="608" y="251"/>
                  </a:lnTo>
                  <a:lnTo>
                    <a:pt x="524" y="335"/>
                  </a:lnTo>
                  <a:lnTo>
                    <a:pt x="336" y="356"/>
                  </a:lnTo>
                  <a:lnTo>
                    <a:pt x="252" y="335"/>
                  </a:lnTo>
                  <a:lnTo>
                    <a:pt x="43" y="419"/>
                  </a:lnTo>
                  <a:lnTo>
                    <a:pt x="1" y="544"/>
                  </a:lnTo>
                  <a:lnTo>
                    <a:pt x="43" y="670"/>
                  </a:lnTo>
                  <a:lnTo>
                    <a:pt x="126" y="649"/>
                  </a:lnTo>
                  <a:lnTo>
                    <a:pt x="126" y="691"/>
                  </a:lnTo>
                  <a:lnTo>
                    <a:pt x="189" y="733"/>
                  </a:lnTo>
                  <a:lnTo>
                    <a:pt x="147" y="879"/>
                  </a:lnTo>
                  <a:lnTo>
                    <a:pt x="210" y="900"/>
                  </a:lnTo>
                  <a:lnTo>
                    <a:pt x="294" y="837"/>
                  </a:lnTo>
                  <a:lnTo>
                    <a:pt x="252" y="963"/>
                  </a:lnTo>
                  <a:lnTo>
                    <a:pt x="315" y="1005"/>
                  </a:lnTo>
                  <a:lnTo>
                    <a:pt x="252" y="1088"/>
                  </a:lnTo>
                  <a:lnTo>
                    <a:pt x="357" y="1109"/>
                  </a:lnTo>
                  <a:lnTo>
                    <a:pt x="231" y="1256"/>
                  </a:lnTo>
                  <a:lnTo>
                    <a:pt x="231" y="1277"/>
                  </a:lnTo>
                  <a:lnTo>
                    <a:pt x="482" y="1214"/>
                  </a:lnTo>
                  <a:lnTo>
                    <a:pt x="587" y="1256"/>
                  </a:lnTo>
                  <a:lnTo>
                    <a:pt x="566" y="1381"/>
                  </a:lnTo>
                  <a:lnTo>
                    <a:pt x="629" y="1465"/>
                  </a:lnTo>
                  <a:lnTo>
                    <a:pt x="796" y="1360"/>
                  </a:lnTo>
                  <a:lnTo>
                    <a:pt x="1110" y="1423"/>
                  </a:lnTo>
                  <a:lnTo>
                    <a:pt x="1214" y="1318"/>
                  </a:lnTo>
                  <a:lnTo>
                    <a:pt x="1486" y="1360"/>
                  </a:lnTo>
                  <a:lnTo>
                    <a:pt x="1507" y="1486"/>
                  </a:lnTo>
                  <a:lnTo>
                    <a:pt x="1612" y="1632"/>
                  </a:lnTo>
                  <a:lnTo>
                    <a:pt x="1591" y="1737"/>
                  </a:lnTo>
                  <a:lnTo>
                    <a:pt x="1445" y="1737"/>
                  </a:lnTo>
                  <a:lnTo>
                    <a:pt x="1235" y="1946"/>
                  </a:lnTo>
                  <a:lnTo>
                    <a:pt x="1256" y="2114"/>
                  </a:lnTo>
                  <a:lnTo>
                    <a:pt x="1235" y="2469"/>
                  </a:lnTo>
                  <a:lnTo>
                    <a:pt x="1089" y="2616"/>
                  </a:lnTo>
                  <a:lnTo>
                    <a:pt x="1194" y="2720"/>
                  </a:lnTo>
                  <a:lnTo>
                    <a:pt x="1047" y="2930"/>
                  </a:lnTo>
                  <a:lnTo>
                    <a:pt x="942" y="2888"/>
                  </a:lnTo>
                  <a:lnTo>
                    <a:pt x="817" y="2930"/>
                  </a:lnTo>
                  <a:lnTo>
                    <a:pt x="963" y="3202"/>
                  </a:lnTo>
                  <a:lnTo>
                    <a:pt x="1089" y="3285"/>
                  </a:lnTo>
                  <a:lnTo>
                    <a:pt x="1089" y="3515"/>
                  </a:lnTo>
                  <a:lnTo>
                    <a:pt x="922" y="3704"/>
                  </a:lnTo>
                  <a:lnTo>
                    <a:pt x="984" y="3871"/>
                  </a:lnTo>
                  <a:lnTo>
                    <a:pt x="1131" y="3871"/>
                  </a:lnTo>
                  <a:lnTo>
                    <a:pt x="1089" y="3976"/>
                  </a:lnTo>
                  <a:lnTo>
                    <a:pt x="963" y="4080"/>
                  </a:lnTo>
                  <a:lnTo>
                    <a:pt x="838" y="4331"/>
                  </a:lnTo>
                  <a:lnTo>
                    <a:pt x="922" y="4457"/>
                  </a:lnTo>
                  <a:lnTo>
                    <a:pt x="922" y="4603"/>
                  </a:lnTo>
                  <a:lnTo>
                    <a:pt x="1026" y="4624"/>
                  </a:lnTo>
                  <a:lnTo>
                    <a:pt x="1173" y="4645"/>
                  </a:lnTo>
                  <a:lnTo>
                    <a:pt x="1403" y="4875"/>
                  </a:lnTo>
                  <a:lnTo>
                    <a:pt x="1382" y="4917"/>
                  </a:lnTo>
                  <a:lnTo>
                    <a:pt x="1486" y="5168"/>
                  </a:lnTo>
                  <a:lnTo>
                    <a:pt x="1675" y="5357"/>
                  </a:lnTo>
                  <a:lnTo>
                    <a:pt x="1842" y="5378"/>
                  </a:lnTo>
                  <a:lnTo>
                    <a:pt x="2010" y="5273"/>
                  </a:lnTo>
                  <a:lnTo>
                    <a:pt x="2010" y="5168"/>
                  </a:lnTo>
                  <a:lnTo>
                    <a:pt x="2093" y="5085"/>
                  </a:lnTo>
                  <a:lnTo>
                    <a:pt x="2303" y="5064"/>
                  </a:lnTo>
                  <a:lnTo>
                    <a:pt x="2470" y="4875"/>
                  </a:lnTo>
                  <a:lnTo>
                    <a:pt x="2679" y="4855"/>
                  </a:lnTo>
                  <a:lnTo>
                    <a:pt x="2784" y="4813"/>
                  </a:lnTo>
                  <a:lnTo>
                    <a:pt x="3035" y="4875"/>
                  </a:lnTo>
                  <a:lnTo>
                    <a:pt x="3181" y="4917"/>
                  </a:lnTo>
                  <a:lnTo>
                    <a:pt x="3202" y="4855"/>
                  </a:lnTo>
                  <a:lnTo>
                    <a:pt x="3307" y="4855"/>
                  </a:lnTo>
                  <a:lnTo>
                    <a:pt x="3411" y="4938"/>
                  </a:lnTo>
                  <a:lnTo>
                    <a:pt x="3495" y="4855"/>
                  </a:lnTo>
                  <a:lnTo>
                    <a:pt x="3558" y="4750"/>
                  </a:lnTo>
                  <a:lnTo>
                    <a:pt x="3663" y="4855"/>
                  </a:lnTo>
                  <a:lnTo>
                    <a:pt x="3788" y="4917"/>
                  </a:lnTo>
                  <a:lnTo>
                    <a:pt x="3914" y="4708"/>
                  </a:lnTo>
                  <a:lnTo>
                    <a:pt x="3914" y="4603"/>
                  </a:lnTo>
                  <a:lnTo>
                    <a:pt x="4248" y="4436"/>
                  </a:lnTo>
                  <a:lnTo>
                    <a:pt x="4458" y="4436"/>
                  </a:lnTo>
                  <a:lnTo>
                    <a:pt x="4520" y="4352"/>
                  </a:lnTo>
                  <a:lnTo>
                    <a:pt x="4458" y="4311"/>
                  </a:lnTo>
                  <a:lnTo>
                    <a:pt x="4499" y="4143"/>
                  </a:lnTo>
                  <a:lnTo>
                    <a:pt x="4667" y="3892"/>
                  </a:lnTo>
                  <a:lnTo>
                    <a:pt x="4667" y="3766"/>
                  </a:lnTo>
                  <a:lnTo>
                    <a:pt x="4855" y="3704"/>
                  </a:lnTo>
                  <a:lnTo>
                    <a:pt x="4981" y="3578"/>
                  </a:lnTo>
                  <a:lnTo>
                    <a:pt x="4855" y="3390"/>
                  </a:lnTo>
                  <a:lnTo>
                    <a:pt x="4771" y="3348"/>
                  </a:lnTo>
                  <a:lnTo>
                    <a:pt x="4751" y="3243"/>
                  </a:lnTo>
                  <a:lnTo>
                    <a:pt x="4646" y="3076"/>
                  </a:lnTo>
                  <a:lnTo>
                    <a:pt x="4730" y="2992"/>
                  </a:lnTo>
                  <a:lnTo>
                    <a:pt x="4960" y="2637"/>
                  </a:lnTo>
                  <a:lnTo>
                    <a:pt x="5064" y="2574"/>
                  </a:lnTo>
                  <a:lnTo>
                    <a:pt x="5232" y="2302"/>
                  </a:lnTo>
                  <a:lnTo>
                    <a:pt x="5274" y="2323"/>
                  </a:lnTo>
                  <a:lnTo>
                    <a:pt x="5253" y="2344"/>
                  </a:lnTo>
                  <a:lnTo>
                    <a:pt x="5253" y="2365"/>
                  </a:lnTo>
                  <a:lnTo>
                    <a:pt x="5336" y="2323"/>
                  </a:lnTo>
                  <a:lnTo>
                    <a:pt x="5357" y="2197"/>
                  </a:lnTo>
                  <a:lnTo>
                    <a:pt x="5295" y="2134"/>
                  </a:lnTo>
                  <a:lnTo>
                    <a:pt x="5441" y="2051"/>
                  </a:lnTo>
                  <a:lnTo>
                    <a:pt x="5567" y="1946"/>
                  </a:lnTo>
                  <a:lnTo>
                    <a:pt x="5776" y="1946"/>
                  </a:lnTo>
                  <a:lnTo>
                    <a:pt x="5964" y="1883"/>
                  </a:lnTo>
                  <a:lnTo>
                    <a:pt x="6069" y="1737"/>
                  </a:lnTo>
                  <a:lnTo>
                    <a:pt x="6278" y="1611"/>
                  </a:lnTo>
                  <a:lnTo>
                    <a:pt x="6320" y="1507"/>
                  </a:lnTo>
                  <a:lnTo>
                    <a:pt x="6341" y="1381"/>
                  </a:lnTo>
                  <a:lnTo>
                    <a:pt x="6320" y="1193"/>
                  </a:lnTo>
                  <a:lnTo>
                    <a:pt x="6424" y="1151"/>
                  </a:lnTo>
                  <a:lnTo>
                    <a:pt x="6424" y="1088"/>
                  </a:lnTo>
                  <a:lnTo>
                    <a:pt x="6341" y="1067"/>
                  </a:lnTo>
                  <a:lnTo>
                    <a:pt x="6215" y="879"/>
                  </a:lnTo>
                  <a:lnTo>
                    <a:pt x="5964" y="900"/>
                  </a:lnTo>
                  <a:lnTo>
                    <a:pt x="5797" y="837"/>
                  </a:lnTo>
                  <a:lnTo>
                    <a:pt x="5629" y="837"/>
                  </a:lnTo>
                  <a:lnTo>
                    <a:pt x="5525" y="774"/>
                  </a:lnTo>
                  <a:lnTo>
                    <a:pt x="5253" y="774"/>
                  </a:lnTo>
                  <a:lnTo>
                    <a:pt x="5148" y="879"/>
                  </a:lnTo>
                  <a:lnTo>
                    <a:pt x="5064" y="837"/>
                  </a:lnTo>
                  <a:lnTo>
                    <a:pt x="4918" y="837"/>
                  </a:lnTo>
                  <a:lnTo>
                    <a:pt x="4792" y="691"/>
                  </a:lnTo>
                  <a:lnTo>
                    <a:pt x="4688" y="753"/>
                  </a:lnTo>
                  <a:lnTo>
                    <a:pt x="4583" y="649"/>
                  </a:lnTo>
                  <a:lnTo>
                    <a:pt x="4332" y="565"/>
                  </a:lnTo>
                  <a:lnTo>
                    <a:pt x="4186" y="586"/>
                  </a:lnTo>
                  <a:lnTo>
                    <a:pt x="4207" y="523"/>
                  </a:lnTo>
                  <a:lnTo>
                    <a:pt x="4186" y="377"/>
                  </a:lnTo>
                  <a:lnTo>
                    <a:pt x="4102" y="377"/>
                  </a:lnTo>
                  <a:lnTo>
                    <a:pt x="4102" y="356"/>
                  </a:lnTo>
                  <a:lnTo>
                    <a:pt x="3997" y="314"/>
                  </a:lnTo>
                  <a:lnTo>
                    <a:pt x="3955" y="335"/>
                  </a:lnTo>
                  <a:lnTo>
                    <a:pt x="3872" y="335"/>
                  </a:lnTo>
                  <a:lnTo>
                    <a:pt x="3809" y="419"/>
                  </a:lnTo>
                  <a:lnTo>
                    <a:pt x="3495" y="230"/>
                  </a:lnTo>
                  <a:lnTo>
                    <a:pt x="3391" y="230"/>
                  </a:lnTo>
                  <a:lnTo>
                    <a:pt x="3286" y="335"/>
                  </a:lnTo>
                  <a:lnTo>
                    <a:pt x="3077" y="272"/>
                  </a:lnTo>
                  <a:lnTo>
                    <a:pt x="3035" y="168"/>
                  </a:lnTo>
                  <a:lnTo>
                    <a:pt x="2826" y="147"/>
                  </a:lnTo>
                  <a:lnTo>
                    <a:pt x="2533" y="272"/>
                  </a:lnTo>
                  <a:lnTo>
                    <a:pt x="2344" y="230"/>
                  </a:lnTo>
                  <a:lnTo>
                    <a:pt x="1926" y="168"/>
                  </a:lnTo>
                  <a:lnTo>
                    <a:pt x="1779" y="105"/>
                  </a:lnTo>
                  <a:lnTo>
                    <a:pt x="1758" y="42"/>
                  </a:lnTo>
                  <a:lnTo>
                    <a:pt x="1570" y="105"/>
                  </a:lnTo>
                  <a:lnTo>
                    <a:pt x="1403" y="147"/>
                  </a:lnTo>
                  <a:lnTo>
                    <a:pt x="1277" y="105"/>
                  </a:lnTo>
                  <a:lnTo>
                    <a:pt x="1173" y="105"/>
                  </a:lnTo>
                  <a:lnTo>
                    <a:pt x="1068" y="168"/>
                  </a:lnTo>
                  <a:lnTo>
                    <a:pt x="942" y="21"/>
                  </a:lnTo>
                  <a:lnTo>
                    <a:pt x="81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00;p45">
              <a:extLst>
                <a:ext uri="{FF2B5EF4-FFF2-40B4-BE49-F238E27FC236}">
                  <a16:creationId xmlns:a16="http://schemas.microsoft.com/office/drawing/2014/main" id="{940BD1BD-C04D-4194-8F5C-69712AA87537}"/>
                </a:ext>
              </a:extLst>
            </p:cNvPr>
            <p:cNvSpPr/>
            <p:nvPr/>
          </p:nvSpPr>
          <p:spPr>
            <a:xfrm>
              <a:off x="4036603" y="2865264"/>
              <a:ext cx="11967" cy="9064"/>
            </a:xfrm>
            <a:custGeom>
              <a:avLst/>
              <a:gdLst/>
              <a:ahLst/>
              <a:cxnLst/>
              <a:rect l="l" t="t" r="r" b="b"/>
              <a:pathLst>
                <a:path w="1005" h="797" extrusionOk="0">
                  <a:moveTo>
                    <a:pt x="189" y="1"/>
                  </a:moveTo>
                  <a:lnTo>
                    <a:pt x="84" y="64"/>
                  </a:lnTo>
                  <a:lnTo>
                    <a:pt x="0" y="64"/>
                  </a:lnTo>
                  <a:lnTo>
                    <a:pt x="0" y="106"/>
                  </a:lnTo>
                  <a:lnTo>
                    <a:pt x="42" y="106"/>
                  </a:lnTo>
                  <a:lnTo>
                    <a:pt x="105" y="189"/>
                  </a:lnTo>
                  <a:lnTo>
                    <a:pt x="189" y="189"/>
                  </a:lnTo>
                  <a:lnTo>
                    <a:pt x="251" y="294"/>
                  </a:lnTo>
                  <a:lnTo>
                    <a:pt x="209" y="378"/>
                  </a:lnTo>
                  <a:lnTo>
                    <a:pt x="481" y="503"/>
                  </a:lnTo>
                  <a:lnTo>
                    <a:pt x="502" y="629"/>
                  </a:lnTo>
                  <a:lnTo>
                    <a:pt x="670" y="712"/>
                  </a:lnTo>
                  <a:lnTo>
                    <a:pt x="795" y="712"/>
                  </a:lnTo>
                  <a:lnTo>
                    <a:pt x="984" y="796"/>
                  </a:lnTo>
                  <a:lnTo>
                    <a:pt x="1005" y="712"/>
                  </a:lnTo>
                  <a:lnTo>
                    <a:pt x="733" y="315"/>
                  </a:lnTo>
                  <a:lnTo>
                    <a:pt x="586" y="273"/>
                  </a:lnTo>
                  <a:lnTo>
                    <a:pt x="502" y="85"/>
                  </a:lnTo>
                  <a:lnTo>
                    <a:pt x="398" y="85"/>
                  </a:lnTo>
                  <a:lnTo>
                    <a:pt x="356" y="126"/>
                  </a:lnTo>
                  <a:lnTo>
                    <a:pt x="18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01;p45">
              <a:extLst>
                <a:ext uri="{FF2B5EF4-FFF2-40B4-BE49-F238E27FC236}">
                  <a16:creationId xmlns:a16="http://schemas.microsoft.com/office/drawing/2014/main" id="{7FE6BEA9-8D37-4AAB-A6F8-8663351F4521}"/>
                </a:ext>
              </a:extLst>
            </p:cNvPr>
            <p:cNvSpPr/>
            <p:nvPr/>
          </p:nvSpPr>
          <p:spPr>
            <a:xfrm>
              <a:off x="4033614" y="2866458"/>
              <a:ext cx="140532" cy="108039"/>
            </a:xfrm>
            <a:custGeom>
              <a:avLst/>
              <a:gdLst/>
              <a:ahLst/>
              <a:cxnLst/>
              <a:rect l="l" t="t" r="r" b="b"/>
              <a:pathLst>
                <a:path w="11802" h="9500" extrusionOk="0">
                  <a:moveTo>
                    <a:pt x="502" y="1863"/>
                  </a:moveTo>
                  <a:lnTo>
                    <a:pt x="502" y="1884"/>
                  </a:lnTo>
                  <a:lnTo>
                    <a:pt x="506" y="1864"/>
                  </a:lnTo>
                  <a:lnTo>
                    <a:pt x="506" y="1864"/>
                  </a:lnTo>
                  <a:lnTo>
                    <a:pt x="502" y="1863"/>
                  </a:lnTo>
                  <a:close/>
                  <a:moveTo>
                    <a:pt x="251" y="1"/>
                  </a:moveTo>
                  <a:lnTo>
                    <a:pt x="209" y="63"/>
                  </a:lnTo>
                  <a:lnTo>
                    <a:pt x="147" y="210"/>
                  </a:lnTo>
                  <a:lnTo>
                    <a:pt x="0" y="210"/>
                  </a:lnTo>
                  <a:lnTo>
                    <a:pt x="0" y="273"/>
                  </a:lnTo>
                  <a:lnTo>
                    <a:pt x="42" y="398"/>
                  </a:lnTo>
                  <a:lnTo>
                    <a:pt x="105" y="607"/>
                  </a:lnTo>
                  <a:lnTo>
                    <a:pt x="105" y="712"/>
                  </a:lnTo>
                  <a:lnTo>
                    <a:pt x="105" y="858"/>
                  </a:lnTo>
                  <a:lnTo>
                    <a:pt x="230" y="900"/>
                  </a:lnTo>
                  <a:lnTo>
                    <a:pt x="251" y="942"/>
                  </a:lnTo>
                  <a:lnTo>
                    <a:pt x="188" y="1130"/>
                  </a:lnTo>
                  <a:lnTo>
                    <a:pt x="209" y="1277"/>
                  </a:lnTo>
                  <a:lnTo>
                    <a:pt x="188" y="1361"/>
                  </a:lnTo>
                  <a:lnTo>
                    <a:pt x="335" y="1423"/>
                  </a:lnTo>
                  <a:lnTo>
                    <a:pt x="460" y="1654"/>
                  </a:lnTo>
                  <a:lnTo>
                    <a:pt x="523" y="1779"/>
                  </a:lnTo>
                  <a:lnTo>
                    <a:pt x="506" y="1864"/>
                  </a:lnTo>
                  <a:lnTo>
                    <a:pt x="506" y="1864"/>
                  </a:lnTo>
                  <a:lnTo>
                    <a:pt x="607" y="1884"/>
                  </a:lnTo>
                  <a:lnTo>
                    <a:pt x="670" y="2009"/>
                  </a:lnTo>
                  <a:lnTo>
                    <a:pt x="649" y="2114"/>
                  </a:lnTo>
                  <a:lnTo>
                    <a:pt x="712" y="2260"/>
                  </a:lnTo>
                  <a:lnTo>
                    <a:pt x="816" y="2260"/>
                  </a:lnTo>
                  <a:lnTo>
                    <a:pt x="858" y="2365"/>
                  </a:lnTo>
                  <a:lnTo>
                    <a:pt x="921" y="2490"/>
                  </a:lnTo>
                  <a:lnTo>
                    <a:pt x="1025" y="2532"/>
                  </a:lnTo>
                  <a:lnTo>
                    <a:pt x="1088" y="2574"/>
                  </a:lnTo>
                  <a:lnTo>
                    <a:pt x="1297" y="2679"/>
                  </a:lnTo>
                  <a:lnTo>
                    <a:pt x="1381" y="2700"/>
                  </a:lnTo>
                  <a:lnTo>
                    <a:pt x="1507" y="2679"/>
                  </a:lnTo>
                  <a:lnTo>
                    <a:pt x="1590" y="2721"/>
                  </a:lnTo>
                  <a:lnTo>
                    <a:pt x="1653" y="2742"/>
                  </a:lnTo>
                  <a:lnTo>
                    <a:pt x="1590" y="2783"/>
                  </a:lnTo>
                  <a:lnTo>
                    <a:pt x="1486" y="2825"/>
                  </a:lnTo>
                  <a:lnTo>
                    <a:pt x="1402" y="2825"/>
                  </a:lnTo>
                  <a:lnTo>
                    <a:pt x="1444" y="2993"/>
                  </a:lnTo>
                  <a:lnTo>
                    <a:pt x="1486" y="3014"/>
                  </a:lnTo>
                  <a:lnTo>
                    <a:pt x="1486" y="3223"/>
                  </a:lnTo>
                  <a:lnTo>
                    <a:pt x="1402" y="3244"/>
                  </a:lnTo>
                  <a:lnTo>
                    <a:pt x="1339" y="3244"/>
                  </a:lnTo>
                  <a:lnTo>
                    <a:pt x="1297" y="3432"/>
                  </a:lnTo>
                  <a:lnTo>
                    <a:pt x="1256" y="3474"/>
                  </a:lnTo>
                  <a:lnTo>
                    <a:pt x="1256" y="3683"/>
                  </a:lnTo>
                  <a:lnTo>
                    <a:pt x="1235" y="3767"/>
                  </a:lnTo>
                  <a:lnTo>
                    <a:pt x="1256" y="3830"/>
                  </a:lnTo>
                  <a:lnTo>
                    <a:pt x="1193" y="3871"/>
                  </a:lnTo>
                  <a:lnTo>
                    <a:pt x="1193" y="3955"/>
                  </a:lnTo>
                  <a:lnTo>
                    <a:pt x="1276" y="3976"/>
                  </a:lnTo>
                  <a:lnTo>
                    <a:pt x="1360" y="4060"/>
                  </a:lnTo>
                  <a:lnTo>
                    <a:pt x="1465" y="4081"/>
                  </a:lnTo>
                  <a:lnTo>
                    <a:pt x="1486" y="4164"/>
                  </a:lnTo>
                  <a:lnTo>
                    <a:pt x="1611" y="4269"/>
                  </a:lnTo>
                  <a:lnTo>
                    <a:pt x="1569" y="4394"/>
                  </a:lnTo>
                  <a:lnTo>
                    <a:pt x="1590" y="4415"/>
                  </a:lnTo>
                  <a:lnTo>
                    <a:pt x="1590" y="4499"/>
                  </a:lnTo>
                  <a:lnTo>
                    <a:pt x="1695" y="4583"/>
                  </a:lnTo>
                  <a:lnTo>
                    <a:pt x="1758" y="4562"/>
                  </a:lnTo>
                  <a:lnTo>
                    <a:pt x="1862" y="4520"/>
                  </a:lnTo>
                  <a:lnTo>
                    <a:pt x="2302" y="4813"/>
                  </a:lnTo>
                  <a:lnTo>
                    <a:pt x="2344" y="4792"/>
                  </a:lnTo>
                  <a:lnTo>
                    <a:pt x="2427" y="4834"/>
                  </a:lnTo>
                  <a:lnTo>
                    <a:pt x="2532" y="5043"/>
                  </a:lnTo>
                  <a:lnTo>
                    <a:pt x="2636" y="5106"/>
                  </a:lnTo>
                  <a:lnTo>
                    <a:pt x="2762" y="5357"/>
                  </a:lnTo>
                  <a:lnTo>
                    <a:pt x="2636" y="5462"/>
                  </a:lnTo>
                  <a:lnTo>
                    <a:pt x="2636" y="5650"/>
                  </a:lnTo>
                  <a:lnTo>
                    <a:pt x="2657" y="5817"/>
                  </a:lnTo>
                  <a:lnTo>
                    <a:pt x="2846" y="5817"/>
                  </a:lnTo>
                  <a:lnTo>
                    <a:pt x="2909" y="6152"/>
                  </a:lnTo>
                  <a:lnTo>
                    <a:pt x="3013" y="6236"/>
                  </a:lnTo>
                  <a:lnTo>
                    <a:pt x="3118" y="6278"/>
                  </a:lnTo>
                  <a:lnTo>
                    <a:pt x="3160" y="6299"/>
                  </a:lnTo>
                  <a:lnTo>
                    <a:pt x="3222" y="6278"/>
                  </a:lnTo>
                  <a:lnTo>
                    <a:pt x="3222" y="6340"/>
                  </a:lnTo>
                  <a:lnTo>
                    <a:pt x="3285" y="6445"/>
                  </a:lnTo>
                  <a:lnTo>
                    <a:pt x="3369" y="6445"/>
                  </a:lnTo>
                  <a:lnTo>
                    <a:pt x="3432" y="6382"/>
                  </a:lnTo>
                  <a:lnTo>
                    <a:pt x="3453" y="6257"/>
                  </a:lnTo>
                  <a:lnTo>
                    <a:pt x="3348" y="6194"/>
                  </a:lnTo>
                  <a:lnTo>
                    <a:pt x="3494" y="6194"/>
                  </a:lnTo>
                  <a:lnTo>
                    <a:pt x="3536" y="6173"/>
                  </a:lnTo>
                  <a:lnTo>
                    <a:pt x="3494" y="6236"/>
                  </a:lnTo>
                  <a:lnTo>
                    <a:pt x="3494" y="6299"/>
                  </a:lnTo>
                  <a:lnTo>
                    <a:pt x="3641" y="6361"/>
                  </a:lnTo>
                  <a:lnTo>
                    <a:pt x="3683" y="6340"/>
                  </a:lnTo>
                  <a:lnTo>
                    <a:pt x="3745" y="6445"/>
                  </a:lnTo>
                  <a:lnTo>
                    <a:pt x="3787" y="6445"/>
                  </a:lnTo>
                  <a:lnTo>
                    <a:pt x="3976" y="6299"/>
                  </a:lnTo>
                  <a:lnTo>
                    <a:pt x="4017" y="6340"/>
                  </a:lnTo>
                  <a:lnTo>
                    <a:pt x="4164" y="6487"/>
                  </a:lnTo>
                  <a:lnTo>
                    <a:pt x="4164" y="6591"/>
                  </a:lnTo>
                  <a:lnTo>
                    <a:pt x="4373" y="6863"/>
                  </a:lnTo>
                  <a:lnTo>
                    <a:pt x="4394" y="7031"/>
                  </a:lnTo>
                  <a:lnTo>
                    <a:pt x="4436" y="7073"/>
                  </a:lnTo>
                  <a:lnTo>
                    <a:pt x="4541" y="7073"/>
                  </a:lnTo>
                  <a:lnTo>
                    <a:pt x="4603" y="7177"/>
                  </a:lnTo>
                  <a:lnTo>
                    <a:pt x="4541" y="7177"/>
                  </a:lnTo>
                  <a:lnTo>
                    <a:pt x="4520" y="7135"/>
                  </a:lnTo>
                  <a:lnTo>
                    <a:pt x="4499" y="7177"/>
                  </a:lnTo>
                  <a:lnTo>
                    <a:pt x="4603" y="7240"/>
                  </a:lnTo>
                  <a:lnTo>
                    <a:pt x="4645" y="7219"/>
                  </a:lnTo>
                  <a:lnTo>
                    <a:pt x="4687" y="7324"/>
                  </a:lnTo>
                  <a:lnTo>
                    <a:pt x="4833" y="7721"/>
                  </a:lnTo>
                  <a:lnTo>
                    <a:pt x="4959" y="7763"/>
                  </a:lnTo>
                  <a:lnTo>
                    <a:pt x="5168" y="7763"/>
                  </a:lnTo>
                  <a:lnTo>
                    <a:pt x="5315" y="7805"/>
                  </a:lnTo>
                  <a:lnTo>
                    <a:pt x="5377" y="7868"/>
                  </a:lnTo>
                  <a:lnTo>
                    <a:pt x="5566" y="7868"/>
                  </a:lnTo>
                  <a:lnTo>
                    <a:pt x="5587" y="7931"/>
                  </a:lnTo>
                  <a:lnTo>
                    <a:pt x="5691" y="7931"/>
                  </a:lnTo>
                  <a:lnTo>
                    <a:pt x="5733" y="7972"/>
                  </a:lnTo>
                  <a:lnTo>
                    <a:pt x="5649" y="8035"/>
                  </a:lnTo>
                  <a:lnTo>
                    <a:pt x="5796" y="8224"/>
                  </a:lnTo>
                  <a:lnTo>
                    <a:pt x="5963" y="8244"/>
                  </a:lnTo>
                  <a:lnTo>
                    <a:pt x="6047" y="8328"/>
                  </a:lnTo>
                  <a:lnTo>
                    <a:pt x="6152" y="8328"/>
                  </a:lnTo>
                  <a:lnTo>
                    <a:pt x="6319" y="8496"/>
                  </a:lnTo>
                  <a:lnTo>
                    <a:pt x="6403" y="8475"/>
                  </a:lnTo>
                  <a:lnTo>
                    <a:pt x="6528" y="8454"/>
                  </a:lnTo>
                  <a:lnTo>
                    <a:pt x="6717" y="8496"/>
                  </a:lnTo>
                  <a:lnTo>
                    <a:pt x="6947" y="8663"/>
                  </a:lnTo>
                  <a:lnTo>
                    <a:pt x="7135" y="8475"/>
                  </a:lnTo>
                  <a:lnTo>
                    <a:pt x="7407" y="8349"/>
                  </a:lnTo>
                  <a:lnTo>
                    <a:pt x="7407" y="8328"/>
                  </a:lnTo>
                  <a:lnTo>
                    <a:pt x="7533" y="8328"/>
                  </a:lnTo>
                  <a:lnTo>
                    <a:pt x="7679" y="8224"/>
                  </a:lnTo>
                  <a:lnTo>
                    <a:pt x="7784" y="8161"/>
                  </a:lnTo>
                  <a:lnTo>
                    <a:pt x="7993" y="8182"/>
                  </a:lnTo>
                  <a:lnTo>
                    <a:pt x="7993" y="8244"/>
                  </a:lnTo>
                  <a:lnTo>
                    <a:pt x="8056" y="8244"/>
                  </a:lnTo>
                  <a:lnTo>
                    <a:pt x="8056" y="8286"/>
                  </a:lnTo>
                  <a:lnTo>
                    <a:pt x="8160" y="8454"/>
                  </a:lnTo>
                  <a:lnTo>
                    <a:pt x="8244" y="8663"/>
                  </a:lnTo>
                  <a:lnTo>
                    <a:pt x="8349" y="8872"/>
                  </a:lnTo>
                  <a:lnTo>
                    <a:pt x="8349" y="9019"/>
                  </a:lnTo>
                  <a:lnTo>
                    <a:pt x="8411" y="9081"/>
                  </a:lnTo>
                  <a:lnTo>
                    <a:pt x="8453" y="9123"/>
                  </a:lnTo>
                  <a:lnTo>
                    <a:pt x="8872" y="9123"/>
                  </a:lnTo>
                  <a:lnTo>
                    <a:pt x="8976" y="9207"/>
                  </a:lnTo>
                  <a:lnTo>
                    <a:pt x="9102" y="9081"/>
                  </a:lnTo>
                  <a:lnTo>
                    <a:pt x="9144" y="9102"/>
                  </a:lnTo>
                  <a:lnTo>
                    <a:pt x="9311" y="9228"/>
                  </a:lnTo>
                  <a:lnTo>
                    <a:pt x="9625" y="9207"/>
                  </a:lnTo>
                  <a:lnTo>
                    <a:pt x="9813" y="9291"/>
                  </a:lnTo>
                  <a:lnTo>
                    <a:pt x="10064" y="9312"/>
                  </a:lnTo>
                  <a:lnTo>
                    <a:pt x="10169" y="9332"/>
                  </a:lnTo>
                  <a:lnTo>
                    <a:pt x="10232" y="9312"/>
                  </a:lnTo>
                  <a:lnTo>
                    <a:pt x="10295" y="9395"/>
                  </a:lnTo>
                  <a:lnTo>
                    <a:pt x="10315" y="9395"/>
                  </a:lnTo>
                  <a:lnTo>
                    <a:pt x="10357" y="9291"/>
                  </a:lnTo>
                  <a:lnTo>
                    <a:pt x="10441" y="9291"/>
                  </a:lnTo>
                  <a:lnTo>
                    <a:pt x="10483" y="9374"/>
                  </a:lnTo>
                  <a:lnTo>
                    <a:pt x="10608" y="9416"/>
                  </a:lnTo>
                  <a:lnTo>
                    <a:pt x="10818" y="9500"/>
                  </a:lnTo>
                  <a:lnTo>
                    <a:pt x="10901" y="9437"/>
                  </a:lnTo>
                  <a:lnTo>
                    <a:pt x="10922" y="9395"/>
                  </a:lnTo>
                  <a:lnTo>
                    <a:pt x="10964" y="9395"/>
                  </a:lnTo>
                  <a:lnTo>
                    <a:pt x="10964" y="9312"/>
                  </a:lnTo>
                  <a:lnTo>
                    <a:pt x="10985" y="9102"/>
                  </a:lnTo>
                  <a:lnTo>
                    <a:pt x="10922" y="8977"/>
                  </a:lnTo>
                  <a:lnTo>
                    <a:pt x="11027" y="8851"/>
                  </a:lnTo>
                  <a:lnTo>
                    <a:pt x="10985" y="8747"/>
                  </a:lnTo>
                  <a:lnTo>
                    <a:pt x="11069" y="8642"/>
                  </a:lnTo>
                  <a:lnTo>
                    <a:pt x="11215" y="8558"/>
                  </a:lnTo>
                  <a:lnTo>
                    <a:pt x="11299" y="8496"/>
                  </a:lnTo>
                  <a:lnTo>
                    <a:pt x="11550" y="8433"/>
                  </a:lnTo>
                  <a:lnTo>
                    <a:pt x="11717" y="8475"/>
                  </a:lnTo>
                  <a:lnTo>
                    <a:pt x="11801" y="8391"/>
                  </a:lnTo>
                  <a:lnTo>
                    <a:pt x="11759" y="8161"/>
                  </a:lnTo>
                  <a:lnTo>
                    <a:pt x="11634" y="8056"/>
                  </a:lnTo>
                  <a:lnTo>
                    <a:pt x="11487" y="8077"/>
                  </a:lnTo>
                  <a:lnTo>
                    <a:pt x="11445" y="7972"/>
                  </a:lnTo>
                  <a:lnTo>
                    <a:pt x="11445" y="7826"/>
                  </a:lnTo>
                  <a:lnTo>
                    <a:pt x="11403" y="7700"/>
                  </a:lnTo>
                  <a:lnTo>
                    <a:pt x="11403" y="7491"/>
                  </a:lnTo>
                  <a:lnTo>
                    <a:pt x="11236" y="7491"/>
                  </a:lnTo>
                  <a:lnTo>
                    <a:pt x="11215" y="7408"/>
                  </a:lnTo>
                  <a:lnTo>
                    <a:pt x="11111" y="7387"/>
                  </a:lnTo>
                  <a:lnTo>
                    <a:pt x="10922" y="7345"/>
                  </a:lnTo>
                  <a:lnTo>
                    <a:pt x="10880" y="7303"/>
                  </a:lnTo>
                  <a:lnTo>
                    <a:pt x="10755" y="7219"/>
                  </a:lnTo>
                  <a:lnTo>
                    <a:pt x="10587" y="7073"/>
                  </a:lnTo>
                  <a:lnTo>
                    <a:pt x="10504" y="6926"/>
                  </a:lnTo>
                  <a:lnTo>
                    <a:pt x="10232" y="6508"/>
                  </a:lnTo>
                  <a:lnTo>
                    <a:pt x="10650" y="5943"/>
                  </a:lnTo>
                  <a:lnTo>
                    <a:pt x="10692" y="5859"/>
                  </a:lnTo>
                  <a:lnTo>
                    <a:pt x="10650" y="5629"/>
                  </a:lnTo>
                  <a:lnTo>
                    <a:pt x="10650" y="5462"/>
                  </a:lnTo>
                  <a:lnTo>
                    <a:pt x="10567" y="5294"/>
                  </a:lnTo>
                  <a:lnTo>
                    <a:pt x="10064" y="5252"/>
                  </a:lnTo>
                  <a:lnTo>
                    <a:pt x="10043" y="5043"/>
                  </a:lnTo>
                  <a:lnTo>
                    <a:pt x="9981" y="4939"/>
                  </a:lnTo>
                  <a:lnTo>
                    <a:pt x="10023" y="4876"/>
                  </a:lnTo>
                  <a:lnTo>
                    <a:pt x="9939" y="4604"/>
                  </a:lnTo>
                  <a:lnTo>
                    <a:pt x="9771" y="4311"/>
                  </a:lnTo>
                  <a:lnTo>
                    <a:pt x="9834" y="4164"/>
                  </a:lnTo>
                  <a:lnTo>
                    <a:pt x="9981" y="3934"/>
                  </a:lnTo>
                  <a:lnTo>
                    <a:pt x="9939" y="3934"/>
                  </a:lnTo>
                  <a:lnTo>
                    <a:pt x="9751" y="3892"/>
                  </a:lnTo>
                  <a:lnTo>
                    <a:pt x="9751" y="3767"/>
                  </a:lnTo>
                  <a:lnTo>
                    <a:pt x="9730" y="3558"/>
                  </a:lnTo>
                  <a:lnTo>
                    <a:pt x="9667" y="3558"/>
                  </a:lnTo>
                  <a:lnTo>
                    <a:pt x="9813" y="3411"/>
                  </a:lnTo>
                  <a:lnTo>
                    <a:pt x="9709" y="3327"/>
                  </a:lnTo>
                  <a:lnTo>
                    <a:pt x="9646" y="3244"/>
                  </a:lnTo>
                  <a:lnTo>
                    <a:pt x="9771" y="3223"/>
                  </a:lnTo>
                  <a:lnTo>
                    <a:pt x="9918" y="3118"/>
                  </a:lnTo>
                  <a:lnTo>
                    <a:pt x="9918" y="3034"/>
                  </a:lnTo>
                  <a:lnTo>
                    <a:pt x="9939" y="3014"/>
                  </a:lnTo>
                  <a:lnTo>
                    <a:pt x="9855" y="2909"/>
                  </a:lnTo>
                  <a:lnTo>
                    <a:pt x="9918" y="2825"/>
                  </a:lnTo>
                  <a:lnTo>
                    <a:pt x="9918" y="2742"/>
                  </a:lnTo>
                  <a:lnTo>
                    <a:pt x="9918" y="2574"/>
                  </a:lnTo>
                  <a:lnTo>
                    <a:pt x="9855" y="2470"/>
                  </a:lnTo>
                  <a:lnTo>
                    <a:pt x="9855" y="2386"/>
                  </a:lnTo>
                  <a:lnTo>
                    <a:pt x="9813" y="2260"/>
                  </a:lnTo>
                  <a:lnTo>
                    <a:pt x="9855" y="2156"/>
                  </a:lnTo>
                  <a:lnTo>
                    <a:pt x="9751" y="1988"/>
                  </a:lnTo>
                  <a:lnTo>
                    <a:pt x="9625" y="1946"/>
                  </a:lnTo>
                  <a:lnTo>
                    <a:pt x="9353" y="1905"/>
                  </a:lnTo>
                  <a:lnTo>
                    <a:pt x="9123" y="1591"/>
                  </a:lnTo>
                  <a:lnTo>
                    <a:pt x="8914" y="1549"/>
                  </a:lnTo>
                  <a:lnTo>
                    <a:pt x="8788" y="1570"/>
                  </a:lnTo>
                  <a:lnTo>
                    <a:pt x="8725" y="1528"/>
                  </a:lnTo>
                  <a:lnTo>
                    <a:pt x="8704" y="1361"/>
                  </a:lnTo>
                  <a:lnTo>
                    <a:pt x="8579" y="1340"/>
                  </a:lnTo>
                  <a:lnTo>
                    <a:pt x="8349" y="1235"/>
                  </a:lnTo>
                  <a:lnTo>
                    <a:pt x="8265" y="1319"/>
                  </a:lnTo>
                  <a:lnTo>
                    <a:pt x="8160" y="1319"/>
                  </a:lnTo>
                  <a:lnTo>
                    <a:pt x="7826" y="1109"/>
                  </a:lnTo>
                  <a:lnTo>
                    <a:pt x="7658" y="1047"/>
                  </a:lnTo>
                  <a:lnTo>
                    <a:pt x="7449" y="858"/>
                  </a:lnTo>
                  <a:lnTo>
                    <a:pt x="7323" y="900"/>
                  </a:lnTo>
                  <a:lnTo>
                    <a:pt x="7198" y="837"/>
                  </a:lnTo>
                  <a:lnTo>
                    <a:pt x="7093" y="858"/>
                  </a:lnTo>
                  <a:lnTo>
                    <a:pt x="7030" y="1005"/>
                  </a:lnTo>
                  <a:lnTo>
                    <a:pt x="6821" y="942"/>
                  </a:lnTo>
                  <a:lnTo>
                    <a:pt x="6591" y="1005"/>
                  </a:lnTo>
                  <a:lnTo>
                    <a:pt x="6361" y="1214"/>
                  </a:lnTo>
                  <a:lnTo>
                    <a:pt x="6256" y="1214"/>
                  </a:lnTo>
                  <a:lnTo>
                    <a:pt x="6173" y="1319"/>
                  </a:lnTo>
                  <a:lnTo>
                    <a:pt x="6110" y="1465"/>
                  </a:lnTo>
                  <a:lnTo>
                    <a:pt x="5838" y="1465"/>
                  </a:lnTo>
                  <a:lnTo>
                    <a:pt x="5733" y="1549"/>
                  </a:lnTo>
                  <a:lnTo>
                    <a:pt x="5775" y="1695"/>
                  </a:lnTo>
                  <a:lnTo>
                    <a:pt x="5859" y="1842"/>
                  </a:lnTo>
                  <a:lnTo>
                    <a:pt x="5838" y="1967"/>
                  </a:lnTo>
                  <a:lnTo>
                    <a:pt x="5691" y="1967"/>
                  </a:lnTo>
                  <a:lnTo>
                    <a:pt x="5357" y="1905"/>
                  </a:lnTo>
                  <a:lnTo>
                    <a:pt x="5064" y="1967"/>
                  </a:lnTo>
                  <a:lnTo>
                    <a:pt x="4708" y="2072"/>
                  </a:lnTo>
                  <a:lnTo>
                    <a:pt x="4520" y="2072"/>
                  </a:lnTo>
                  <a:lnTo>
                    <a:pt x="4185" y="1967"/>
                  </a:lnTo>
                  <a:lnTo>
                    <a:pt x="4059" y="1967"/>
                  </a:lnTo>
                  <a:lnTo>
                    <a:pt x="3766" y="1842"/>
                  </a:lnTo>
                  <a:lnTo>
                    <a:pt x="3662" y="1737"/>
                  </a:lnTo>
                  <a:lnTo>
                    <a:pt x="3641" y="1591"/>
                  </a:lnTo>
                  <a:lnTo>
                    <a:pt x="3557" y="1591"/>
                  </a:lnTo>
                  <a:lnTo>
                    <a:pt x="3432" y="1528"/>
                  </a:lnTo>
                  <a:lnTo>
                    <a:pt x="3264" y="1570"/>
                  </a:lnTo>
                  <a:lnTo>
                    <a:pt x="3181" y="1528"/>
                  </a:lnTo>
                  <a:lnTo>
                    <a:pt x="3055" y="1528"/>
                  </a:lnTo>
                  <a:lnTo>
                    <a:pt x="2929" y="1423"/>
                  </a:lnTo>
                  <a:lnTo>
                    <a:pt x="2846" y="1381"/>
                  </a:lnTo>
                  <a:lnTo>
                    <a:pt x="2804" y="1340"/>
                  </a:lnTo>
                  <a:lnTo>
                    <a:pt x="2825" y="1214"/>
                  </a:lnTo>
                  <a:lnTo>
                    <a:pt x="2825" y="1068"/>
                  </a:lnTo>
                  <a:lnTo>
                    <a:pt x="2741" y="942"/>
                  </a:lnTo>
                  <a:lnTo>
                    <a:pt x="2741" y="921"/>
                  </a:lnTo>
                  <a:lnTo>
                    <a:pt x="2699" y="942"/>
                  </a:lnTo>
                  <a:lnTo>
                    <a:pt x="2595" y="921"/>
                  </a:lnTo>
                  <a:lnTo>
                    <a:pt x="2553" y="858"/>
                  </a:lnTo>
                  <a:lnTo>
                    <a:pt x="2448" y="817"/>
                  </a:lnTo>
                  <a:lnTo>
                    <a:pt x="2281" y="607"/>
                  </a:lnTo>
                  <a:lnTo>
                    <a:pt x="2448" y="482"/>
                  </a:lnTo>
                  <a:lnTo>
                    <a:pt x="2323" y="398"/>
                  </a:lnTo>
                  <a:lnTo>
                    <a:pt x="2302" y="335"/>
                  </a:lnTo>
                  <a:lnTo>
                    <a:pt x="2344" y="293"/>
                  </a:lnTo>
                  <a:lnTo>
                    <a:pt x="2281" y="210"/>
                  </a:lnTo>
                  <a:lnTo>
                    <a:pt x="2218" y="105"/>
                  </a:lnTo>
                  <a:lnTo>
                    <a:pt x="2176" y="105"/>
                  </a:lnTo>
                  <a:lnTo>
                    <a:pt x="2176" y="84"/>
                  </a:lnTo>
                  <a:lnTo>
                    <a:pt x="2113" y="84"/>
                  </a:lnTo>
                  <a:lnTo>
                    <a:pt x="1988" y="168"/>
                  </a:lnTo>
                  <a:lnTo>
                    <a:pt x="1904" y="168"/>
                  </a:lnTo>
                  <a:lnTo>
                    <a:pt x="1862" y="273"/>
                  </a:lnTo>
                  <a:lnTo>
                    <a:pt x="1779" y="293"/>
                  </a:lnTo>
                  <a:lnTo>
                    <a:pt x="1674" y="419"/>
                  </a:lnTo>
                  <a:lnTo>
                    <a:pt x="1611" y="440"/>
                  </a:lnTo>
                  <a:lnTo>
                    <a:pt x="1569" y="503"/>
                  </a:lnTo>
                  <a:lnTo>
                    <a:pt x="1569" y="545"/>
                  </a:lnTo>
                  <a:lnTo>
                    <a:pt x="1465" y="607"/>
                  </a:lnTo>
                  <a:lnTo>
                    <a:pt x="1381" y="586"/>
                  </a:lnTo>
                  <a:lnTo>
                    <a:pt x="1256" y="607"/>
                  </a:lnTo>
                  <a:lnTo>
                    <a:pt x="1235" y="691"/>
                  </a:lnTo>
                  <a:lnTo>
                    <a:pt x="1046" y="607"/>
                  </a:lnTo>
                  <a:lnTo>
                    <a:pt x="921" y="607"/>
                  </a:lnTo>
                  <a:lnTo>
                    <a:pt x="753" y="524"/>
                  </a:lnTo>
                  <a:lnTo>
                    <a:pt x="732" y="398"/>
                  </a:lnTo>
                  <a:lnTo>
                    <a:pt x="460" y="273"/>
                  </a:lnTo>
                  <a:lnTo>
                    <a:pt x="502" y="189"/>
                  </a:lnTo>
                  <a:lnTo>
                    <a:pt x="440" y="84"/>
                  </a:lnTo>
                  <a:lnTo>
                    <a:pt x="356" y="84"/>
                  </a:lnTo>
                  <a:lnTo>
                    <a:pt x="29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02;p45">
              <a:extLst>
                <a:ext uri="{FF2B5EF4-FFF2-40B4-BE49-F238E27FC236}">
                  <a16:creationId xmlns:a16="http://schemas.microsoft.com/office/drawing/2014/main" id="{5A5B382F-CC76-476A-ACA6-43A5D18A1BEE}"/>
                </a:ext>
              </a:extLst>
            </p:cNvPr>
            <p:cNvSpPr/>
            <p:nvPr/>
          </p:nvSpPr>
          <p:spPr>
            <a:xfrm>
              <a:off x="4026636" y="2853369"/>
              <a:ext cx="24672" cy="20004"/>
            </a:xfrm>
            <a:custGeom>
              <a:avLst/>
              <a:gdLst/>
              <a:ahLst/>
              <a:cxnLst/>
              <a:rect l="l" t="t" r="r" b="b"/>
              <a:pathLst>
                <a:path w="2072" h="1759" extrusionOk="0">
                  <a:moveTo>
                    <a:pt x="419" y="1"/>
                  </a:moveTo>
                  <a:lnTo>
                    <a:pt x="168" y="64"/>
                  </a:lnTo>
                  <a:lnTo>
                    <a:pt x="0" y="105"/>
                  </a:lnTo>
                  <a:lnTo>
                    <a:pt x="84" y="210"/>
                  </a:lnTo>
                  <a:lnTo>
                    <a:pt x="84" y="294"/>
                  </a:lnTo>
                  <a:lnTo>
                    <a:pt x="189" y="315"/>
                  </a:lnTo>
                  <a:lnTo>
                    <a:pt x="272" y="419"/>
                  </a:lnTo>
                  <a:lnTo>
                    <a:pt x="209" y="608"/>
                  </a:lnTo>
                  <a:lnTo>
                    <a:pt x="251" y="838"/>
                  </a:lnTo>
                  <a:lnTo>
                    <a:pt x="398" y="942"/>
                  </a:lnTo>
                  <a:lnTo>
                    <a:pt x="691" y="942"/>
                  </a:lnTo>
                  <a:lnTo>
                    <a:pt x="795" y="1026"/>
                  </a:lnTo>
                  <a:lnTo>
                    <a:pt x="837" y="1110"/>
                  </a:lnTo>
                  <a:lnTo>
                    <a:pt x="921" y="1110"/>
                  </a:lnTo>
                  <a:lnTo>
                    <a:pt x="1026" y="1047"/>
                  </a:lnTo>
                  <a:lnTo>
                    <a:pt x="1193" y="1172"/>
                  </a:lnTo>
                  <a:lnTo>
                    <a:pt x="1235" y="1131"/>
                  </a:lnTo>
                  <a:lnTo>
                    <a:pt x="1339" y="1131"/>
                  </a:lnTo>
                  <a:lnTo>
                    <a:pt x="1423" y="1319"/>
                  </a:lnTo>
                  <a:lnTo>
                    <a:pt x="1570" y="1361"/>
                  </a:lnTo>
                  <a:lnTo>
                    <a:pt x="1842" y="1758"/>
                  </a:lnTo>
                  <a:lnTo>
                    <a:pt x="1967" y="1737"/>
                  </a:lnTo>
                  <a:lnTo>
                    <a:pt x="1967" y="1591"/>
                  </a:lnTo>
                  <a:lnTo>
                    <a:pt x="1988" y="1549"/>
                  </a:lnTo>
                  <a:lnTo>
                    <a:pt x="1925" y="1382"/>
                  </a:lnTo>
                  <a:lnTo>
                    <a:pt x="2072" y="1361"/>
                  </a:lnTo>
                  <a:lnTo>
                    <a:pt x="1946" y="1235"/>
                  </a:lnTo>
                  <a:lnTo>
                    <a:pt x="1758" y="1235"/>
                  </a:lnTo>
                  <a:lnTo>
                    <a:pt x="1507" y="1110"/>
                  </a:lnTo>
                  <a:lnTo>
                    <a:pt x="1423" y="921"/>
                  </a:lnTo>
                  <a:lnTo>
                    <a:pt x="1507" y="838"/>
                  </a:lnTo>
                  <a:lnTo>
                    <a:pt x="1507" y="712"/>
                  </a:lnTo>
                  <a:lnTo>
                    <a:pt x="1256" y="524"/>
                  </a:lnTo>
                  <a:lnTo>
                    <a:pt x="1256" y="419"/>
                  </a:lnTo>
                  <a:lnTo>
                    <a:pt x="1298" y="294"/>
                  </a:lnTo>
                  <a:lnTo>
                    <a:pt x="1193" y="168"/>
                  </a:lnTo>
                  <a:lnTo>
                    <a:pt x="984" y="126"/>
                  </a:lnTo>
                  <a:lnTo>
                    <a:pt x="83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603;p45">
              <a:extLst>
                <a:ext uri="{FF2B5EF4-FFF2-40B4-BE49-F238E27FC236}">
                  <a16:creationId xmlns:a16="http://schemas.microsoft.com/office/drawing/2014/main" id="{B4DF76FE-8C14-4862-BF00-16E91A37D509}"/>
                </a:ext>
              </a:extLst>
            </p:cNvPr>
            <p:cNvSpPr/>
            <p:nvPr/>
          </p:nvSpPr>
          <p:spPr>
            <a:xfrm>
              <a:off x="3915766" y="2848615"/>
              <a:ext cx="124088" cy="48788"/>
            </a:xfrm>
            <a:custGeom>
              <a:avLst/>
              <a:gdLst/>
              <a:ahLst/>
              <a:cxnLst/>
              <a:rect l="l" t="t" r="r" b="b"/>
              <a:pathLst>
                <a:path w="10421" h="4290" extrusionOk="0">
                  <a:moveTo>
                    <a:pt x="4708" y="0"/>
                  </a:moveTo>
                  <a:lnTo>
                    <a:pt x="4562" y="63"/>
                  </a:lnTo>
                  <a:lnTo>
                    <a:pt x="4373" y="63"/>
                  </a:lnTo>
                  <a:lnTo>
                    <a:pt x="4290" y="21"/>
                  </a:lnTo>
                  <a:lnTo>
                    <a:pt x="4185" y="63"/>
                  </a:lnTo>
                  <a:lnTo>
                    <a:pt x="3913" y="63"/>
                  </a:lnTo>
                  <a:lnTo>
                    <a:pt x="3766" y="84"/>
                  </a:lnTo>
                  <a:lnTo>
                    <a:pt x="3494" y="189"/>
                  </a:lnTo>
                  <a:lnTo>
                    <a:pt x="3390" y="210"/>
                  </a:lnTo>
                  <a:lnTo>
                    <a:pt x="3181" y="230"/>
                  </a:lnTo>
                  <a:lnTo>
                    <a:pt x="3097" y="335"/>
                  </a:lnTo>
                  <a:lnTo>
                    <a:pt x="2992" y="377"/>
                  </a:lnTo>
                  <a:lnTo>
                    <a:pt x="2909" y="440"/>
                  </a:lnTo>
                  <a:lnTo>
                    <a:pt x="2867" y="502"/>
                  </a:lnTo>
                  <a:lnTo>
                    <a:pt x="2804" y="628"/>
                  </a:lnTo>
                  <a:lnTo>
                    <a:pt x="2762" y="649"/>
                  </a:lnTo>
                  <a:lnTo>
                    <a:pt x="2762" y="733"/>
                  </a:lnTo>
                  <a:lnTo>
                    <a:pt x="2553" y="733"/>
                  </a:lnTo>
                  <a:lnTo>
                    <a:pt x="2239" y="628"/>
                  </a:lnTo>
                  <a:lnTo>
                    <a:pt x="2155" y="628"/>
                  </a:lnTo>
                  <a:lnTo>
                    <a:pt x="2072" y="691"/>
                  </a:lnTo>
                  <a:lnTo>
                    <a:pt x="1946" y="649"/>
                  </a:lnTo>
                  <a:lnTo>
                    <a:pt x="1779" y="691"/>
                  </a:lnTo>
                  <a:lnTo>
                    <a:pt x="1674" y="649"/>
                  </a:lnTo>
                  <a:lnTo>
                    <a:pt x="1549" y="712"/>
                  </a:lnTo>
                  <a:lnTo>
                    <a:pt x="1528" y="795"/>
                  </a:lnTo>
                  <a:lnTo>
                    <a:pt x="1632" y="942"/>
                  </a:lnTo>
                  <a:lnTo>
                    <a:pt x="1779" y="963"/>
                  </a:lnTo>
                  <a:lnTo>
                    <a:pt x="1925" y="963"/>
                  </a:lnTo>
                  <a:lnTo>
                    <a:pt x="1883" y="1046"/>
                  </a:lnTo>
                  <a:lnTo>
                    <a:pt x="1653" y="1046"/>
                  </a:lnTo>
                  <a:lnTo>
                    <a:pt x="1444" y="1109"/>
                  </a:lnTo>
                  <a:lnTo>
                    <a:pt x="1402" y="1214"/>
                  </a:lnTo>
                  <a:lnTo>
                    <a:pt x="1423" y="1256"/>
                  </a:lnTo>
                  <a:lnTo>
                    <a:pt x="1528" y="1235"/>
                  </a:lnTo>
                  <a:lnTo>
                    <a:pt x="1570" y="1277"/>
                  </a:lnTo>
                  <a:lnTo>
                    <a:pt x="1507" y="1318"/>
                  </a:lnTo>
                  <a:lnTo>
                    <a:pt x="1214" y="1339"/>
                  </a:lnTo>
                  <a:lnTo>
                    <a:pt x="1109" y="1256"/>
                  </a:lnTo>
                  <a:lnTo>
                    <a:pt x="984" y="1339"/>
                  </a:lnTo>
                  <a:lnTo>
                    <a:pt x="900" y="1235"/>
                  </a:lnTo>
                  <a:lnTo>
                    <a:pt x="837" y="1235"/>
                  </a:lnTo>
                  <a:lnTo>
                    <a:pt x="733" y="1339"/>
                  </a:lnTo>
                  <a:lnTo>
                    <a:pt x="628" y="1339"/>
                  </a:lnTo>
                  <a:lnTo>
                    <a:pt x="502" y="1235"/>
                  </a:lnTo>
                  <a:lnTo>
                    <a:pt x="377" y="1235"/>
                  </a:lnTo>
                  <a:lnTo>
                    <a:pt x="105" y="1444"/>
                  </a:lnTo>
                  <a:lnTo>
                    <a:pt x="63" y="1549"/>
                  </a:lnTo>
                  <a:lnTo>
                    <a:pt x="0" y="1653"/>
                  </a:lnTo>
                  <a:lnTo>
                    <a:pt x="63" y="1695"/>
                  </a:lnTo>
                  <a:lnTo>
                    <a:pt x="63" y="1842"/>
                  </a:lnTo>
                  <a:lnTo>
                    <a:pt x="0" y="1883"/>
                  </a:lnTo>
                  <a:lnTo>
                    <a:pt x="63" y="1946"/>
                  </a:lnTo>
                  <a:lnTo>
                    <a:pt x="209" y="1883"/>
                  </a:lnTo>
                  <a:lnTo>
                    <a:pt x="251" y="1904"/>
                  </a:lnTo>
                  <a:lnTo>
                    <a:pt x="377" y="1883"/>
                  </a:lnTo>
                  <a:lnTo>
                    <a:pt x="502" y="1883"/>
                  </a:lnTo>
                  <a:lnTo>
                    <a:pt x="377" y="2009"/>
                  </a:lnTo>
                  <a:lnTo>
                    <a:pt x="398" y="2093"/>
                  </a:lnTo>
                  <a:lnTo>
                    <a:pt x="461" y="2197"/>
                  </a:lnTo>
                  <a:lnTo>
                    <a:pt x="461" y="2281"/>
                  </a:lnTo>
                  <a:lnTo>
                    <a:pt x="419" y="2302"/>
                  </a:lnTo>
                  <a:lnTo>
                    <a:pt x="481" y="2323"/>
                  </a:lnTo>
                  <a:lnTo>
                    <a:pt x="586" y="2281"/>
                  </a:lnTo>
                  <a:lnTo>
                    <a:pt x="586" y="2323"/>
                  </a:lnTo>
                  <a:lnTo>
                    <a:pt x="502" y="2406"/>
                  </a:lnTo>
                  <a:lnTo>
                    <a:pt x="377" y="2490"/>
                  </a:lnTo>
                  <a:lnTo>
                    <a:pt x="419" y="2532"/>
                  </a:lnTo>
                  <a:lnTo>
                    <a:pt x="502" y="2532"/>
                  </a:lnTo>
                  <a:lnTo>
                    <a:pt x="419" y="2595"/>
                  </a:lnTo>
                  <a:lnTo>
                    <a:pt x="377" y="2699"/>
                  </a:lnTo>
                  <a:lnTo>
                    <a:pt x="293" y="2699"/>
                  </a:lnTo>
                  <a:lnTo>
                    <a:pt x="251" y="2532"/>
                  </a:lnTo>
                  <a:lnTo>
                    <a:pt x="189" y="2511"/>
                  </a:lnTo>
                  <a:lnTo>
                    <a:pt x="189" y="2616"/>
                  </a:lnTo>
                  <a:lnTo>
                    <a:pt x="209" y="2720"/>
                  </a:lnTo>
                  <a:lnTo>
                    <a:pt x="168" y="2783"/>
                  </a:lnTo>
                  <a:lnTo>
                    <a:pt x="189" y="2846"/>
                  </a:lnTo>
                  <a:lnTo>
                    <a:pt x="293" y="2930"/>
                  </a:lnTo>
                  <a:lnTo>
                    <a:pt x="293" y="2888"/>
                  </a:lnTo>
                  <a:lnTo>
                    <a:pt x="419" y="2950"/>
                  </a:lnTo>
                  <a:lnTo>
                    <a:pt x="502" y="2950"/>
                  </a:lnTo>
                  <a:lnTo>
                    <a:pt x="628" y="3034"/>
                  </a:lnTo>
                  <a:lnTo>
                    <a:pt x="670" y="3160"/>
                  </a:lnTo>
                  <a:lnTo>
                    <a:pt x="586" y="3243"/>
                  </a:lnTo>
                  <a:lnTo>
                    <a:pt x="670" y="3327"/>
                  </a:lnTo>
                  <a:lnTo>
                    <a:pt x="670" y="3411"/>
                  </a:lnTo>
                  <a:lnTo>
                    <a:pt x="733" y="3411"/>
                  </a:lnTo>
                  <a:lnTo>
                    <a:pt x="879" y="3536"/>
                  </a:lnTo>
                  <a:lnTo>
                    <a:pt x="816" y="3641"/>
                  </a:lnTo>
                  <a:lnTo>
                    <a:pt x="733" y="3620"/>
                  </a:lnTo>
                  <a:lnTo>
                    <a:pt x="712" y="3662"/>
                  </a:lnTo>
                  <a:lnTo>
                    <a:pt x="795" y="3683"/>
                  </a:lnTo>
                  <a:lnTo>
                    <a:pt x="942" y="3662"/>
                  </a:lnTo>
                  <a:lnTo>
                    <a:pt x="1214" y="3662"/>
                  </a:lnTo>
                  <a:lnTo>
                    <a:pt x="1193" y="3725"/>
                  </a:lnTo>
                  <a:lnTo>
                    <a:pt x="1130" y="3767"/>
                  </a:lnTo>
                  <a:lnTo>
                    <a:pt x="1005" y="3829"/>
                  </a:lnTo>
                  <a:lnTo>
                    <a:pt x="816" y="3829"/>
                  </a:lnTo>
                  <a:lnTo>
                    <a:pt x="774" y="3871"/>
                  </a:lnTo>
                  <a:lnTo>
                    <a:pt x="837" y="3892"/>
                  </a:lnTo>
                  <a:lnTo>
                    <a:pt x="942" y="3871"/>
                  </a:lnTo>
                  <a:lnTo>
                    <a:pt x="1088" y="3871"/>
                  </a:lnTo>
                  <a:lnTo>
                    <a:pt x="1130" y="3829"/>
                  </a:lnTo>
                  <a:lnTo>
                    <a:pt x="1130" y="3934"/>
                  </a:lnTo>
                  <a:lnTo>
                    <a:pt x="1151" y="3955"/>
                  </a:lnTo>
                  <a:lnTo>
                    <a:pt x="1235" y="3871"/>
                  </a:lnTo>
                  <a:lnTo>
                    <a:pt x="1318" y="3767"/>
                  </a:lnTo>
                  <a:lnTo>
                    <a:pt x="1402" y="3767"/>
                  </a:lnTo>
                  <a:lnTo>
                    <a:pt x="1444" y="3829"/>
                  </a:lnTo>
                  <a:lnTo>
                    <a:pt x="1528" y="3829"/>
                  </a:lnTo>
                  <a:lnTo>
                    <a:pt x="1632" y="3892"/>
                  </a:lnTo>
                  <a:lnTo>
                    <a:pt x="1674" y="3829"/>
                  </a:lnTo>
                  <a:lnTo>
                    <a:pt x="1758" y="3850"/>
                  </a:lnTo>
                  <a:lnTo>
                    <a:pt x="1758" y="3892"/>
                  </a:lnTo>
                  <a:lnTo>
                    <a:pt x="1716" y="3934"/>
                  </a:lnTo>
                  <a:lnTo>
                    <a:pt x="1758" y="3997"/>
                  </a:lnTo>
                  <a:lnTo>
                    <a:pt x="1779" y="4080"/>
                  </a:lnTo>
                  <a:lnTo>
                    <a:pt x="1883" y="4185"/>
                  </a:lnTo>
                  <a:lnTo>
                    <a:pt x="1946" y="4164"/>
                  </a:lnTo>
                  <a:lnTo>
                    <a:pt x="2072" y="4206"/>
                  </a:lnTo>
                  <a:lnTo>
                    <a:pt x="2197" y="4185"/>
                  </a:lnTo>
                  <a:lnTo>
                    <a:pt x="2281" y="4143"/>
                  </a:lnTo>
                  <a:lnTo>
                    <a:pt x="2386" y="4143"/>
                  </a:lnTo>
                  <a:lnTo>
                    <a:pt x="2469" y="4080"/>
                  </a:lnTo>
                  <a:lnTo>
                    <a:pt x="2574" y="4143"/>
                  </a:lnTo>
                  <a:lnTo>
                    <a:pt x="2616" y="4080"/>
                  </a:lnTo>
                  <a:lnTo>
                    <a:pt x="2616" y="3955"/>
                  </a:lnTo>
                  <a:lnTo>
                    <a:pt x="2658" y="3871"/>
                  </a:lnTo>
                  <a:lnTo>
                    <a:pt x="2616" y="3767"/>
                  </a:lnTo>
                  <a:lnTo>
                    <a:pt x="2867" y="3746"/>
                  </a:lnTo>
                  <a:lnTo>
                    <a:pt x="3076" y="3746"/>
                  </a:lnTo>
                  <a:lnTo>
                    <a:pt x="3348" y="3892"/>
                  </a:lnTo>
                  <a:lnTo>
                    <a:pt x="3453" y="3892"/>
                  </a:lnTo>
                  <a:lnTo>
                    <a:pt x="3641" y="4143"/>
                  </a:lnTo>
                  <a:lnTo>
                    <a:pt x="3808" y="4248"/>
                  </a:lnTo>
                  <a:lnTo>
                    <a:pt x="4331" y="4185"/>
                  </a:lnTo>
                  <a:lnTo>
                    <a:pt x="4478" y="4101"/>
                  </a:lnTo>
                  <a:lnTo>
                    <a:pt x="4541" y="4101"/>
                  </a:lnTo>
                  <a:lnTo>
                    <a:pt x="4562" y="4143"/>
                  </a:lnTo>
                  <a:lnTo>
                    <a:pt x="4603" y="4080"/>
                  </a:lnTo>
                  <a:lnTo>
                    <a:pt x="4645" y="3976"/>
                  </a:lnTo>
                  <a:lnTo>
                    <a:pt x="4896" y="3725"/>
                  </a:lnTo>
                  <a:lnTo>
                    <a:pt x="4959" y="3683"/>
                  </a:lnTo>
                  <a:lnTo>
                    <a:pt x="5189" y="3767"/>
                  </a:lnTo>
                  <a:lnTo>
                    <a:pt x="5336" y="3850"/>
                  </a:lnTo>
                  <a:lnTo>
                    <a:pt x="5524" y="3787"/>
                  </a:lnTo>
                  <a:lnTo>
                    <a:pt x="5524" y="3746"/>
                  </a:lnTo>
                  <a:lnTo>
                    <a:pt x="5650" y="3662"/>
                  </a:lnTo>
                  <a:lnTo>
                    <a:pt x="5754" y="3683"/>
                  </a:lnTo>
                  <a:lnTo>
                    <a:pt x="5754" y="3767"/>
                  </a:lnTo>
                  <a:lnTo>
                    <a:pt x="5691" y="3934"/>
                  </a:lnTo>
                  <a:lnTo>
                    <a:pt x="5545" y="3997"/>
                  </a:lnTo>
                  <a:lnTo>
                    <a:pt x="5587" y="4059"/>
                  </a:lnTo>
                  <a:lnTo>
                    <a:pt x="5691" y="4185"/>
                  </a:lnTo>
                  <a:lnTo>
                    <a:pt x="5650" y="4269"/>
                  </a:lnTo>
                  <a:lnTo>
                    <a:pt x="5754" y="4290"/>
                  </a:lnTo>
                  <a:lnTo>
                    <a:pt x="5901" y="4269"/>
                  </a:lnTo>
                  <a:lnTo>
                    <a:pt x="6005" y="4206"/>
                  </a:lnTo>
                  <a:lnTo>
                    <a:pt x="5963" y="4080"/>
                  </a:lnTo>
                  <a:lnTo>
                    <a:pt x="6047" y="4059"/>
                  </a:lnTo>
                  <a:lnTo>
                    <a:pt x="6047" y="3829"/>
                  </a:lnTo>
                  <a:lnTo>
                    <a:pt x="6110" y="3746"/>
                  </a:lnTo>
                  <a:lnTo>
                    <a:pt x="6256" y="3787"/>
                  </a:lnTo>
                  <a:lnTo>
                    <a:pt x="6361" y="3829"/>
                  </a:lnTo>
                  <a:lnTo>
                    <a:pt x="6654" y="3683"/>
                  </a:lnTo>
                  <a:lnTo>
                    <a:pt x="6696" y="3683"/>
                  </a:lnTo>
                  <a:lnTo>
                    <a:pt x="6780" y="3641"/>
                  </a:lnTo>
                  <a:lnTo>
                    <a:pt x="7093" y="3620"/>
                  </a:lnTo>
                  <a:lnTo>
                    <a:pt x="7198" y="3641"/>
                  </a:lnTo>
                  <a:lnTo>
                    <a:pt x="7261" y="3683"/>
                  </a:lnTo>
                  <a:lnTo>
                    <a:pt x="7428" y="3746"/>
                  </a:lnTo>
                  <a:lnTo>
                    <a:pt x="7700" y="3746"/>
                  </a:lnTo>
                  <a:lnTo>
                    <a:pt x="7721" y="3683"/>
                  </a:lnTo>
                  <a:lnTo>
                    <a:pt x="7888" y="3641"/>
                  </a:lnTo>
                  <a:lnTo>
                    <a:pt x="7951" y="3557"/>
                  </a:lnTo>
                  <a:lnTo>
                    <a:pt x="8160" y="3474"/>
                  </a:lnTo>
                  <a:lnTo>
                    <a:pt x="8307" y="3474"/>
                  </a:lnTo>
                  <a:lnTo>
                    <a:pt x="8432" y="3453"/>
                  </a:lnTo>
                  <a:lnTo>
                    <a:pt x="8725" y="3474"/>
                  </a:lnTo>
                  <a:lnTo>
                    <a:pt x="8956" y="3411"/>
                  </a:lnTo>
                  <a:lnTo>
                    <a:pt x="9102" y="3411"/>
                  </a:lnTo>
                  <a:lnTo>
                    <a:pt x="9165" y="3432"/>
                  </a:lnTo>
                  <a:lnTo>
                    <a:pt x="9311" y="3306"/>
                  </a:lnTo>
                  <a:lnTo>
                    <a:pt x="9458" y="3306"/>
                  </a:lnTo>
                  <a:lnTo>
                    <a:pt x="9500" y="3264"/>
                  </a:lnTo>
                  <a:lnTo>
                    <a:pt x="9730" y="3264"/>
                  </a:lnTo>
                  <a:lnTo>
                    <a:pt x="9939" y="3327"/>
                  </a:lnTo>
                  <a:lnTo>
                    <a:pt x="10085" y="3264"/>
                  </a:lnTo>
                  <a:lnTo>
                    <a:pt x="10148" y="3327"/>
                  </a:lnTo>
                  <a:lnTo>
                    <a:pt x="10148" y="3432"/>
                  </a:lnTo>
                  <a:lnTo>
                    <a:pt x="10253" y="3474"/>
                  </a:lnTo>
                  <a:lnTo>
                    <a:pt x="10399" y="3453"/>
                  </a:lnTo>
                  <a:lnTo>
                    <a:pt x="10420" y="3348"/>
                  </a:lnTo>
                  <a:lnTo>
                    <a:pt x="10357" y="3223"/>
                  </a:lnTo>
                  <a:lnTo>
                    <a:pt x="10232" y="2992"/>
                  </a:lnTo>
                  <a:lnTo>
                    <a:pt x="10085" y="2930"/>
                  </a:lnTo>
                  <a:lnTo>
                    <a:pt x="10106" y="2846"/>
                  </a:lnTo>
                  <a:lnTo>
                    <a:pt x="10085" y="2699"/>
                  </a:lnTo>
                  <a:lnTo>
                    <a:pt x="10148" y="2511"/>
                  </a:lnTo>
                  <a:lnTo>
                    <a:pt x="10127" y="2469"/>
                  </a:lnTo>
                  <a:lnTo>
                    <a:pt x="10002" y="2427"/>
                  </a:lnTo>
                  <a:lnTo>
                    <a:pt x="10002" y="2281"/>
                  </a:lnTo>
                  <a:lnTo>
                    <a:pt x="10002" y="2176"/>
                  </a:lnTo>
                  <a:lnTo>
                    <a:pt x="9939" y="1967"/>
                  </a:lnTo>
                  <a:lnTo>
                    <a:pt x="9897" y="1842"/>
                  </a:lnTo>
                  <a:lnTo>
                    <a:pt x="9897" y="1779"/>
                  </a:lnTo>
                  <a:lnTo>
                    <a:pt x="10044" y="1779"/>
                  </a:lnTo>
                  <a:lnTo>
                    <a:pt x="10106" y="1632"/>
                  </a:lnTo>
                  <a:lnTo>
                    <a:pt x="10148" y="1570"/>
                  </a:lnTo>
                  <a:lnTo>
                    <a:pt x="10148" y="1528"/>
                  </a:lnTo>
                  <a:lnTo>
                    <a:pt x="10106" y="1444"/>
                  </a:lnTo>
                  <a:lnTo>
                    <a:pt x="10002" y="1360"/>
                  </a:lnTo>
                  <a:lnTo>
                    <a:pt x="9709" y="1360"/>
                  </a:lnTo>
                  <a:lnTo>
                    <a:pt x="9562" y="1256"/>
                  </a:lnTo>
                  <a:lnTo>
                    <a:pt x="9520" y="1026"/>
                  </a:lnTo>
                  <a:lnTo>
                    <a:pt x="9583" y="837"/>
                  </a:lnTo>
                  <a:lnTo>
                    <a:pt x="9500" y="733"/>
                  </a:lnTo>
                  <a:lnTo>
                    <a:pt x="9395" y="712"/>
                  </a:lnTo>
                  <a:lnTo>
                    <a:pt x="9395" y="628"/>
                  </a:lnTo>
                  <a:lnTo>
                    <a:pt x="9290" y="523"/>
                  </a:lnTo>
                  <a:lnTo>
                    <a:pt x="9186" y="502"/>
                  </a:lnTo>
                  <a:lnTo>
                    <a:pt x="8956" y="293"/>
                  </a:lnTo>
                  <a:lnTo>
                    <a:pt x="8851" y="272"/>
                  </a:lnTo>
                  <a:lnTo>
                    <a:pt x="8767" y="335"/>
                  </a:lnTo>
                  <a:lnTo>
                    <a:pt x="8725" y="335"/>
                  </a:lnTo>
                  <a:lnTo>
                    <a:pt x="8558" y="293"/>
                  </a:lnTo>
                  <a:lnTo>
                    <a:pt x="8516" y="377"/>
                  </a:lnTo>
                  <a:lnTo>
                    <a:pt x="8432" y="335"/>
                  </a:lnTo>
                  <a:lnTo>
                    <a:pt x="8412" y="230"/>
                  </a:lnTo>
                  <a:lnTo>
                    <a:pt x="8349" y="230"/>
                  </a:lnTo>
                  <a:lnTo>
                    <a:pt x="8328" y="272"/>
                  </a:lnTo>
                  <a:lnTo>
                    <a:pt x="8244" y="419"/>
                  </a:lnTo>
                  <a:lnTo>
                    <a:pt x="8098" y="502"/>
                  </a:lnTo>
                  <a:lnTo>
                    <a:pt x="7909" y="607"/>
                  </a:lnTo>
                  <a:lnTo>
                    <a:pt x="7888" y="691"/>
                  </a:lnTo>
                  <a:lnTo>
                    <a:pt x="7700" y="712"/>
                  </a:lnTo>
                  <a:lnTo>
                    <a:pt x="7616" y="754"/>
                  </a:lnTo>
                  <a:lnTo>
                    <a:pt x="7386" y="712"/>
                  </a:lnTo>
                  <a:lnTo>
                    <a:pt x="7324" y="649"/>
                  </a:lnTo>
                  <a:lnTo>
                    <a:pt x="7219" y="649"/>
                  </a:lnTo>
                  <a:lnTo>
                    <a:pt x="7198" y="628"/>
                  </a:lnTo>
                  <a:lnTo>
                    <a:pt x="7093" y="691"/>
                  </a:lnTo>
                  <a:lnTo>
                    <a:pt x="6884" y="691"/>
                  </a:lnTo>
                  <a:lnTo>
                    <a:pt x="6633" y="795"/>
                  </a:lnTo>
                  <a:lnTo>
                    <a:pt x="6445" y="754"/>
                  </a:lnTo>
                  <a:lnTo>
                    <a:pt x="6319" y="649"/>
                  </a:lnTo>
                  <a:lnTo>
                    <a:pt x="6235" y="712"/>
                  </a:lnTo>
                  <a:lnTo>
                    <a:pt x="6026" y="607"/>
                  </a:lnTo>
                  <a:lnTo>
                    <a:pt x="5901" y="586"/>
                  </a:lnTo>
                  <a:lnTo>
                    <a:pt x="5712" y="440"/>
                  </a:lnTo>
                  <a:lnTo>
                    <a:pt x="5629" y="440"/>
                  </a:lnTo>
                  <a:lnTo>
                    <a:pt x="5587" y="523"/>
                  </a:lnTo>
                  <a:lnTo>
                    <a:pt x="5503" y="502"/>
                  </a:lnTo>
                  <a:lnTo>
                    <a:pt x="5399" y="377"/>
                  </a:lnTo>
                  <a:lnTo>
                    <a:pt x="5378" y="210"/>
                  </a:lnTo>
                  <a:lnTo>
                    <a:pt x="5273" y="126"/>
                  </a:lnTo>
                  <a:lnTo>
                    <a:pt x="5210" y="168"/>
                  </a:lnTo>
                  <a:lnTo>
                    <a:pt x="5085" y="293"/>
                  </a:lnTo>
                  <a:lnTo>
                    <a:pt x="5022" y="272"/>
                  </a:lnTo>
                  <a:lnTo>
                    <a:pt x="4980" y="314"/>
                  </a:lnTo>
                  <a:lnTo>
                    <a:pt x="4771" y="105"/>
                  </a:lnTo>
                  <a:lnTo>
                    <a:pt x="475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04;p45">
              <a:extLst>
                <a:ext uri="{FF2B5EF4-FFF2-40B4-BE49-F238E27FC236}">
                  <a16:creationId xmlns:a16="http://schemas.microsoft.com/office/drawing/2014/main" id="{AFCB77B2-5B56-401E-9A59-EC21DF80B19B}"/>
                </a:ext>
              </a:extLst>
            </p:cNvPr>
            <p:cNvSpPr/>
            <p:nvPr/>
          </p:nvSpPr>
          <p:spPr>
            <a:xfrm>
              <a:off x="3914265" y="2848854"/>
              <a:ext cx="18945" cy="15956"/>
            </a:xfrm>
            <a:custGeom>
              <a:avLst/>
              <a:gdLst/>
              <a:ahLst/>
              <a:cxnLst/>
              <a:rect l="l" t="t" r="r" b="b"/>
              <a:pathLst>
                <a:path w="1591" h="1403" extrusionOk="0">
                  <a:moveTo>
                    <a:pt x="503" y="0"/>
                  </a:moveTo>
                  <a:lnTo>
                    <a:pt x="419" y="84"/>
                  </a:lnTo>
                  <a:lnTo>
                    <a:pt x="335" y="84"/>
                  </a:lnTo>
                  <a:lnTo>
                    <a:pt x="231" y="189"/>
                  </a:lnTo>
                  <a:lnTo>
                    <a:pt x="210" y="356"/>
                  </a:lnTo>
                  <a:lnTo>
                    <a:pt x="335" y="398"/>
                  </a:lnTo>
                  <a:lnTo>
                    <a:pt x="335" y="523"/>
                  </a:lnTo>
                  <a:lnTo>
                    <a:pt x="189" y="628"/>
                  </a:lnTo>
                  <a:lnTo>
                    <a:pt x="210" y="733"/>
                  </a:lnTo>
                  <a:lnTo>
                    <a:pt x="126" y="879"/>
                  </a:lnTo>
                  <a:lnTo>
                    <a:pt x="1" y="921"/>
                  </a:lnTo>
                  <a:lnTo>
                    <a:pt x="22" y="921"/>
                  </a:lnTo>
                  <a:lnTo>
                    <a:pt x="84" y="1025"/>
                  </a:lnTo>
                  <a:lnTo>
                    <a:pt x="168" y="1088"/>
                  </a:lnTo>
                  <a:lnTo>
                    <a:pt x="231" y="1046"/>
                  </a:lnTo>
                  <a:lnTo>
                    <a:pt x="294" y="1088"/>
                  </a:lnTo>
                  <a:lnTo>
                    <a:pt x="398" y="1046"/>
                  </a:lnTo>
                  <a:lnTo>
                    <a:pt x="294" y="1130"/>
                  </a:lnTo>
                  <a:lnTo>
                    <a:pt x="231" y="1130"/>
                  </a:lnTo>
                  <a:lnTo>
                    <a:pt x="168" y="1318"/>
                  </a:lnTo>
                  <a:lnTo>
                    <a:pt x="189" y="1402"/>
                  </a:lnTo>
                  <a:lnTo>
                    <a:pt x="419" y="1193"/>
                  </a:lnTo>
                  <a:lnTo>
                    <a:pt x="712" y="1025"/>
                  </a:lnTo>
                  <a:lnTo>
                    <a:pt x="796" y="879"/>
                  </a:lnTo>
                  <a:lnTo>
                    <a:pt x="900" y="816"/>
                  </a:lnTo>
                  <a:lnTo>
                    <a:pt x="1110" y="837"/>
                  </a:lnTo>
                  <a:lnTo>
                    <a:pt x="1152" y="795"/>
                  </a:lnTo>
                  <a:lnTo>
                    <a:pt x="1277" y="795"/>
                  </a:lnTo>
                  <a:lnTo>
                    <a:pt x="1361" y="816"/>
                  </a:lnTo>
                  <a:lnTo>
                    <a:pt x="1486" y="837"/>
                  </a:lnTo>
                  <a:lnTo>
                    <a:pt x="1591" y="733"/>
                  </a:lnTo>
                  <a:lnTo>
                    <a:pt x="1591" y="670"/>
                  </a:lnTo>
                  <a:lnTo>
                    <a:pt x="1486" y="607"/>
                  </a:lnTo>
                  <a:lnTo>
                    <a:pt x="1361" y="481"/>
                  </a:lnTo>
                  <a:lnTo>
                    <a:pt x="1235" y="461"/>
                  </a:lnTo>
                  <a:lnTo>
                    <a:pt x="1047" y="293"/>
                  </a:lnTo>
                  <a:lnTo>
                    <a:pt x="1026" y="84"/>
                  </a:lnTo>
                  <a:lnTo>
                    <a:pt x="921" y="63"/>
                  </a:lnTo>
                  <a:lnTo>
                    <a:pt x="817" y="147"/>
                  </a:lnTo>
                  <a:lnTo>
                    <a:pt x="64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05;p45">
              <a:extLst>
                <a:ext uri="{FF2B5EF4-FFF2-40B4-BE49-F238E27FC236}">
                  <a16:creationId xmlns:a16="http://schemas.microsoft.com/office/drawing/2014/main" id="{7B81D10F-59B8-406A-B29B-32995BDB3B16}"/>
                </a:ext>
              </a:extLst>
            </p:cNvPr>
            <p:cNvSpPr/>
            <p:nvPr/>
          </p:nvSpPr>
          <p:spPr>
            <a:xfrm>
              <a:off x="4004703" y="2885735"/>
              <a:ext cx="66539" cy="61161"/>
            </a:xfrm>
            <a:custGeom>
              <a:avLst/>
              <a:gdLst/>
              <a:ahLst/>
              <a:cxnLst/>
              <a:rect l="l" t="t" r="r" b="b"/>
              <a:pathLst>
                <a:path w="5588" h="5378" extrusionOk="0">
                  <a:moveTo>
                    <a:pt x="2031" y="0"/>
                  </a:moveTo>
                  <a:lnTo>
                    <a:pt x="1989" y="42"/>
                  </a:lnTo>
                  <a:lnTo>
                    <a:pt x="1842" y="42"/>
                  </a:lnTo>
                  <a:lnTo>
                    <a:pt x="1696" y="168"/>
                  </a:lnTo>
                  <a:lnTo>
                    <a:pt x="1717" y="189"/>
                  </a:lnTo>
                  <a:lnTo>
                    <a:pt x="1633" y="314"/>
                  </a:lnTo>
                  <a:lnTo>
                    <a:pt x="1591" y="314"/>
                  </a:lnTo>
                  <a:lnTo>
                    <a:pt x="1466" y="419"/>
                  </a:lnTo>
                  <a:lnTo>
                    <a:pt x="1215" y="482"/>
                  </a:lnTo>
                  <a:lnTo>
                    <a:pt x="1110" y="670"/>
                  </a:lnTo>
                  <a:lnTo>
                    <a:pt x="1110" y="837"/>
                  </a:lnTo>
                  <a:lnTo>
                    <a:pt x="1215" y="1047"/>
                  </a:lnTo>
                  <a:lnTo>
                    <a:pt x="1215" y="1235"/>
                  </a:lnTo>
                  <a:lnTo>
                    <a:pt x="1110" y="1444"/>
                  </a:lnTo>
                  <a:lnTo>
                    <a:pt x="1173" y="1549"/>
                  </a:lnTo>
                  <a:lnTo>
                    <a:pt x="1152" y="1716"/>
                  </a:lnTo>
                  <a:lnTo>
                    <a:pt x="1068" y="1842"/>
                  </a:lnTo>
                  <a:lnTo>
                    <a:pt x="1005" y="1925"/>
                  </a:lnTo>
                  <a:lnTo>
                    <a:pt x="1" y="2658"/>
                  </a:lnTo>
                  <a:lnTo>
                    <a:pt x="273" y="3411"/>
                  </a:lnTo>
                  <a:lnTo>
                    <a:pt x="775" y="3453"/>
                  </a:lnTo>
                  <a:lnTo>
                    <a:pt x="3474" y="5336"/>
                  </a:lnTo>
                  <a:lnTo>
                    <a:pt x="4562" y="5378"/>
                  </a:lnTo>
                  <a:lnTo>
                    <a:pt x="4709" y="5106"/>
                  </a:lnTo>
                  <a:lnTo>
                    <a:pt x="4834" y="4855"/>
                  </a:lnTo>
                  <a:lnTo>
                    <a:pt x="5085" y="4708"/>
                  </a:lnTo>
                  <a:lnTo>
                    <a:pt x="5274" y="4792"/>
                  </a:lnTo>
                  <a:lnTo>
                    <a:pt x="5399" y="4750"/>
                  </a:lnTo>
                  <a:lnTo>
                    <a:pt x="5462" y="4771"/>
                  </a:lnTo>
                  <a:lnTo>
                    <a:pt x="5546" y="4645"/>
                  </a:lnTo>
                  <a:lnTo>
                    <a:pt x="5588" y="4604"/>
                  </a:lnTo>
                  <a:lnTo>
                    <a:pt x="5546" y="4583"/>
                  </a:lnTo>
                  <a:lnTo>
                    <a:pt x="5441" y="4541"/>
                  </a:lnTo>
                  <a:lnTo>
                    <a:pt x="5337" y="4457"/>
                  </a:lnTo>
                  <a:lnTo>
                    <a:pt x="5274" y="4122"/>
                  </a:lnTo>
                  <a:lnTo>
                    <a:pt x="5085" y="4122"/>
                  </a:lnTo>
                  <a:lnTo>
                    <a:pt x="5064" y="3955"/>
                  </a:lnTo>
                  <a:lnTo>
                    <a:pt x="5064" y="3767"/>
                  </a:lnTo>
                  <a:lnTo>
                    <a:pt x="5190" y="3662"/>
                  </a:lnTo>
                  <a:lnTo>
                    <a:pt x="5064" y="3411"/>
                  </a:lnTo>
                  <a:lnTo>
                    <a:pt x="4960" y="3348"/>
                  </a:lnTo>
                  <a:lnTo>
                    <a:pt x="4855" y="3139"/>
                  </a:lnTo>
                  <a:lnTo>
                    <a:pt x="4772" y="3097"/>
                  </a:lnTo>
                  <a:lnTo>
                    <a:pt x="4730" y="3118"/>
                  </a:lnTo>
                  <a:lnTo>
                    <a:pt x="4290" y="2825"/>
                  </a:lnTo>
                  <a:lnTo>
                    <a:pt x="4186" y="2867"/>
                  </a:lnTo>
                  <a:lnTo>
                    <a:pt x="4123" y="2888"/>
                  </a:lnTo>
                  <a:lnTo>
                    <a:pt x="4018" y="2804"/>
                  </a:lnTo>
                  <a:lnTo>
                    <a:pt x="4018" y="2720"/>
                  </a:lnTo>
                  <a:lnTo>
                    <a:pt x="3997" y="2699"/>
                  </a:lnTo>
                  <a:lnTo>
                    <a:pt x="4039" y="2574"/>
                  </a:lnTo>
                  <a:lnTo>
                    <a:pt x="3914" y="2469"/>
                  </a:lnTo>
                  <a:lnTo>
                    <a:pt x="3893" y="2386"/>
                  </a:lnTo>
                  <a:lnTo>
                    <a:pt x="3788" y="2365"/>
                  </a:lnTo>
                  <a:lnTo>
                    <a:pt x="3704" y="2281"/>
                  </a:lnTo>
                  <a:lnTo>
                    <a:pt x="3621" y="2260"/>
                  </a:lnTo>
                  <a:lnTo>
                    <a:pt x="3621" y="2176"/>
                  </a:lnTo>
                  <a:lnTo>
                    <a:pt x="3684" y="2135"/>
                  </a:lnTo>
                  <a:lnTo>
                    <a:pt x="3663" y="2072"/>
                  </a:lnTo>
                  <a:lnTo>
                    <a:pt x="3684" y="1988"/>
                  </a:lnTo>
                  <a:lnTo>
                    <a:pt x="3684" y="1779"/>
                  </a:lnTo>
                  <a:lnTo>
                    <a:pt x="3725" y="1737"/>
                  </a:lnTo>
                  <a:lnTo>
                    <a:pt x="3767" y="1549"/>
                  </a:lnTo>
                  <a:lnTo>
                    <a:pt x="3830" y="1549"/>
                  </a:lnTo>
                  <a:lnTo>
                    <a:pt x="3914" y="1528"/>
                  </a:lnTo>
                  <a:lnTo>
                    <a:pt x="3914" y="1319"/>
                  </a:lnTo>
                  <a:lnTo>
                    <a:pt x="3872" y="1298"/>
                  </a:lnTo>
                  <a:lnTo>
                    <a:pt x="3830" y="1130"/>
                  </a:lnTo>
                  <a:lnTo>
                    <a:pt x="3914" y="1130"/>
                  </a:lnTo>
                  <a:lnTo>
                    <a:pt x="4018" y="1088"/>
                  </a:lnTo>
                  <a:lnTo>
                    <a:pt x="4081" y="1047"/>
                  </a:lnTo>
                  <a:lnTo>
                    <a:pt x="4018" y="1026"/>
                  </a:lnTo>
                  <a:lnTo>
                    <a:pt x="3935" y="984"/>
                  </a:lnTo>
                  <a:lnTo>
                    <a:pt x="3809" y="1005"/>
                  </a:lnTo>
                  <a:lnTo>
                    <a:pt x="3725" y="984"/>
                  </a:lnTo>
                  <a:lnTo>
                    <a:pt x="3516" y="879"/>
                  </a:lnTo>
                  <a:lnTo>
                    <a:pt x="3453" y="837"/>
                  </a:lnTo>
                  <a:lnTo>
                    <a:pt x="3349" y="795"/>
                  </a:lnTo>
                  <a:lnTo>
                    <a:pt x="3286" y="670"/>
                  </a:lnTo>
                  <a:lnTo>
                    <a:pt x="3244" y="565"/>
                  </a:lnTo>
                  <a:lnTo>
                    <a:pt x="3140" y="565"/>
                  </a:lnTo>
                  <a:lnTo>
                    <a:pt x="3077" y="419"/>
                  </a:lnTo>
                  <a:lnTo>
                    <a:pt x="3098" y="314"/>
                  </a:lnTo>
                  <a:lnTo>
                    <a:pt x="3035" y="189"/>
                  </a:lnTo>
                  <a:lnTo>
                    <a:pt x="2930" y="168"/>
                  </a:lnTo>
                  <a:lnTo>
                    <a:pt x="2784" y="210"/>
                  </a:lnTo>
                  <a:lnTo>
                    <a:pt x="2679" y="168"/>
                  </a:lnTo>
                  <a:lnTo>
                    <a:pt x="2679" y="63"/>
                  </a:lnTo>
                  <a:lnTo>
                    <a:pt x="2616" y="0"/>
                  </a:lnTo>
                  <a:lnTo>
                    <a:pt x="2470" y="63"/>
                  </a:lnTo>
                  <a:lnTo>
                    <a:pt x="226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06;p45">
              <a:extLst>
                <a:ext uri="{FF2B5EF4-FFF2-40B4-BE49-F238E27FC236}">
                  <a16:creationId xmlns:a16="http://schemas.microsoft.com/office/drawing/2014/main" id="{DD40C17C-40C1-42F2-8DAA-223445A64640}"/>
                </a:ext>
              </a:extLst>
            </p:cNvPr>
            <p:cNvSpPr/>
            <p:nvPr/>
          </p:nvSpPr>
          <p:spPr>
            <a:xfrm>
              <a:off x="4059025" y="2939277"/>
              <a:ext cx="11967" cy="11668"/>
            </a:xfrm>
            <a:custGeom>
              <a:avLst/>
              <a:gdLst/>
              <a:ahLst/>
              <a:cxnLst/>
              <a:rect l="l" t="t" r="r" b="b"/>
              <a:pathLst>
                <a:path w="1005" h="1026" extrusionOk="0">
                  <a:moveTo>
                    <a:pt x="523" y="0"/>
                  </a:moveTo>
                  <a:lnTo>
                    <a:pt x="272" y="147"/>
                  </a:lnTo>
                  <a:lnTo>
                    <a:pt x="147" y="398"/>
                  </a:lnTo>
                  <a:lnTo>
                    <a:pt x="0" y="670"/>
                  </a:lnTo>
                  <a:lnTo>
                    <a:pt x="84" y="670"/>
                  </a:lnTo>
                  <a:lnTo>
                    <a:pt x="607" y="816"/>
                  </a:lnTo>
                  <a:lnTo>
                    <a:pt x="628" y="1025"/>
                  </a:lnTo>
                  <a:lnTo>
                    <a:pt x="1005" y="879"/>
                  </a:lnTo>
                  <a:lnTo>
                    <a:pt x="942" y="795"/>
                  </a:lnTo>
                  <a:lnTo>
                    <a:pt x="942" y="774"/>
                  </a:lnTo>
                  <a:lnTo>
                    <a:pt x="984" y="774"/>
                  </a:lnTo>
                  <a:lnTo>
                    <a:pt x="921" y="691"/>
                  </a:lnTo>
                  <a:lnTo>
                    <a:pt x="921" y="607"/>
                  </a:lnTo>
                  <a:lnTo>
                    <a:pt x="879" y="502"/>
                  </a:lnTo>
                  <a:lnTo>
                    <a:pt x="837" y="565"/>
                  </a:lnTo>
                  <a:lnTo>
                    <a:pt x="607" y="419"/>
                  </a:lnTo>
                  <a:lnTo>
                    <a:pt x="942" y="356"/>
                  </a:lnTo>
                  <a:lnTo>
                    <a:pt x="900" y="84"/>
                  </a:lnTo>
                  <a:lnTo>
                    <a:pt x="900" y="63"/>
                  </a:lnTo>
                  <a:lnTo>
                    <a:pt x="837" y="42"/>
                  </a:lnTo>
                  <a:lnTo>
                    <a:pt x="712" y="84"/>
                  </a:lnTo>
                  <a:lnTo>
                    <a:pt x="52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607;p45">
              <a:extLst>
                <a:ext uri="{FF2B5EF4-FFF2-40B4-BE49-F238E27FC236}">
                  <a16:creationId xmlns:a16="http://schemas.microsoft.com/office/drawing/2014/main" id="{9BE3D9FA-58FE-491F-A0BF-1F4359175C62}"/>
                </a:ext>
              </a:extLst>
            </p:cNvPr>
            <p:cNvSpPr/>
            <p:nvPr/>
          </p:nvSpPr>
          <p:spPr>
            <a:xfrm>
              <a:off x="3959359" y="2899768"/>
              <a:ext cx="15468" cy="8347"/>
            </a:xfrm>
            <a:custGeom>
              <a:avLst/>
              <a:gdLst/>
              <a:ahLst/>
              <a:cxnLst/>
              <a:rect l="l" t="t" r="r" b="b"/>
              <a:pathLst>
                <a:path w="1299" h="734" extrusionOk="0">
                  <a:moveTo>
                    <a:pt x="1194" y="1"/>
                  </a:moveTo>
                  <a:lnTo>
                    <a:pt x="1005" y="105"/>
                  </a:lnTo>
                  <a:lnTo>
                    <a:pt x="775" y="210"/>
                  </a:lnTo>
                  <a:lnTo>
                    <a:pt x="608" y="210"/>
                  </a:lnTo>
                  <a:lnTo>
                    <a:pt x="482" y="168"/>
                  </a:lnTo>
                  <a:lnTo>
                    <a:pt x="378" y="168"/>
                  </a:lnTo>
                  <a:lnTo>
                    <a:pt x="378" y="231"/>
                  </a:lnTo>
                  <a:lnTo>
                    <a:pt x="357" y="315"/>
                  </a:lnTo>
                  <a:lnTo>
                    <a:pt x="273" y="336"/>
                  </a:lnTo>
                  <a:lnTo>
                    <a:pt x="147" y="294"/>
                  </a:lnTo>
                  <a:lnTo>
                    <a:pt x="85" y="377"/>
                  </a:lnTo>
                  <a:lnTo>
                    <a:pt x="1" y="398"/>
                  </a:lnTo>
                  <a:lnTo>
                    <a:pt x="1" y="524"/>
                  </a:lnTo>
                  <a:lnTo>
                    <a:pt x="85" y="629"/>
                  </a:lnTo>
                  <a:lnTo>
                    <a:pt x="210" y="712"/>
                  </a:lnTo>
                  <a:lnTo>
                    <a:pt x="378" y="691"/>
                  </a:lnTo>
                  <a:lnTo>
                    <a:pt x="461" y="733"/>
                  </a:lnTo>
                  <a:lnTo>
                    <a:pt x="503" y="691"/>
                  </a:lnTo>
                  <a:lnTo>
                    <a:pt x="629" y="649"/>
                  </a:lnTo>
                  <a:lnTo>
                    <a:pt x="775" y="545"/>
                  </a:lnTo>
                  <a:lnTo>
                    <a:pt x="838" y="503"/>
                  </a:lnTo>
                  <a:lnTo>
                    <a:pt x="1005" y="524"/>
                  </a:lnTo>
                  <a:lnTo>
                    <a:pt x="1005" y="419"/>
                  </a:lnTo>
                  <a:lnTo>
                    <a:pt x="984" y="315"/>
                  </a:lnTo>
                  <a:lnTo>
                    <a:pt x="1110" y="168"/>
                  </a:lnTo>
                  <a:lnTo>
                    <a:pt x="1235" y="85"/>
                  </a:lnTo>
                  <a:lnTo>
                    <a:pt x="1298" y="22"/>
                  </a:lnTo>
                  <a:lnTo>
                    <a:pt x="125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08;p45">
              <a:extLst>
                <a:ext uri="{FF2B5EF4-FFF2-40B4-BE49-F238E27FC236}">
                  <a16:creationId xmlns:a16="http://schemas.microsoft.com/office/drawing/2014/main" id="{BD15D346-582D-4C37-B396-46F2023CD7C0}"/>
                </a:ext>
              </a:extLst>
            </p:cNvPr>
            <p:cNvSpPr/>
            <p:nvPr/>
          </p:nvSpPr>
          <p:spPr>
            <a:xfrm>
              <a:off x="3982281" y="2887395"/>
              <a:ext cx="42867" cy="36426"/>
            </a:xfrm>
            <a:custGeom>
              <a:avLst/>
              <a:gdLst/>
              <a:ahLst/>
              <a:cxnLst/>
              <a:rect l="l" t="t" r="r" b="b"/>
              <a:pathLst>
                <a:path w="3600" h="3203" extrusionOk="0">
                  <a:moveTo>
                    <a:pt x="3370" y="1"/>
                  </a:moveTo>
                  <a:lnTo>
                    <a:pt x="3139" y="64"/>
                  </a:lnTo>
                  <a:lnTo>
                    <a:pt x="2846" y="43"/>
                  </a:lnTo>
                  <a:lnTo>
                    <a:pt x="2721" y="64"/>
                  </a:lnTo>
                  <a:lnTo>
                    <a:pt x="2574" y="64"/>
                  </a:lnTo>
                  <a:lnTo>
                    <a:pt x="2365" y="147"/>
                  </a:lnTo>
                  <a:lnTo>
                    <a:pt x="2302" y="231"/>
                  </a:lnTo>
                  <a:lnTo>
                    <a:pt x="2135" y="273"/>
                  </a:lnTo>
                  <a:lnTo>
                    <a:pt x="2114" y="336"/>
                  </a:lnTo>
                  <a:lnTo>
                    <a:pt x="1842" y="336"/>
                  </a:lnTo>
                  <a:lnTo>
                    <a:pt x="1675" y="273"/>
                  </a:lnTo>
                  <a:lnTo>
                    <a:pt x="1612" y="231"/>
                  </a:lnTo>
                  <a:lnTo>
                    <a:pt x="1507" y="210"/>
                  </a:lnTo>
                  <a:lnTo>
                    <a:pt x="1194" y="231"/>
                  </a:lnTo>
                  <a:lnTo>
                    <a:pt x="1110" y="273"/>
                  </a:lnTo>
                  <a:lnTo>
                    <a:pt x="1068" y="273"/>
                  </a:lnTo>
                  <a:lnTo>
                    <a:pt x="775" y="419"/>
                  </a:lnTo>
                  <a:lnTo>
                    <a:pt x="670" y="377"/>
                  </a:lnTo>
                  <a:lnTo>
                    <a:pt x="524" y="336"/>
                  </a:lnTo>
                  <a:lnTo>
                    <a:pt x="461" y="419"/>
                  </a:lnTo>
                  <a:lnTo>
                    <a:pt x="461" y="649"/>
                  </a:lnTo>
                  <a:lnTo>
                    <a:pt x="377" y="670"/>
                  </a:lnTo>
                  <a:lnTo>
                    <a:pt x="419" y="796"/>
                  </a:lnTo>
                  <a:lnTo>
                    <a:pt x="315" y="859"/>
                  </a:lnTo>
                  <a:lnTo>
                    <a:pt x="168" y="880"/>
                  </a:lnTo>
                  <a:lnTo>
                    <a:pt x="64" y="859"/>
                  </a:lnTo>
                  <a:lnTo>
                    <a:pt x="1" y="901"/>
                  </a:lnTo>
                  <a:lnTo>
                    <a:pt x="22" y="1068"/>
                  </a:lnTo>
                  <a:lnTo>
                    <a:pt x="105" y="1277"/>
                  </a:lnTo>
                  <a:lnTo>
                    <a:pt x="147" y="1403"/>
                  </a:lnTo>
                  <a:lnTo>
                    <a:pt x="126" y="1528"/>
                  </a:lnTo>
                  <a:lnTo>
                    <a:pt x="105" y="1779"/>
                  </a:lnTo>
                  <a:lnTo>
                    <a:pt x="336" y="1779"/>
                  </a:lnTo>
                  <a:lnTo>
                    <a:pt x="377" y="1905"/>
                  </a:lnTo>
                  <a:lnTo>
                    <a:pt x="482" y="1947"/>
                  </a:lnTo>
                  <a:lnTo>
                    <a:pt x="482" y="2114"/>
                  </a:lnTo>
                  <a:lnTo>
                    <a:pt x="545" y="2198"/>
                  </a:lnTo>
                  <a:lnTo>
                    <a:pt x="461" y="2219"/>
                  </a:lnTo>
                  <a:lnTo>
                    <a:pt x="419" y="2219"/>
                  </a:lnTo>
                  <a:lnTo>
                    <a:pt x="315" y="2302"/>
                  </a:lnTo>
                  <a:lnTo>
                    <a:pt x="252" y="2449"/>
                  </a:lnTo>
                  <a:lnTo>
                    <a:pt x="168" y="2574"/>
                  </a:lnTo>
                  <a:lnTo>
                    <a:pt x="147" y="2574"/>
                  </a:lnTo>
                  <a:lnTo>
                    <a:pt x="168" y="2616"/>
                  </a:lnTo>
                  <a:lnTo>
                    <a:pt x="252" y="2679"/>
                  </a:lnTo>
                  <a:lnTo>
                    <a:pt x="273" y="2888"/>
                  </a:lnTo>
                  <a:lnTo>
                    <a:pt x="252" y="2993"/>
                  </a:lnTo>
                  <a:lnTo>
                    <a:pt x="315" y="2993"/>
                  </a:lnTo>
                  <a:lnTo>
                    <a:pt x="482" y="3077"/>
                  </a:lnTo>
                  <a:lnTo>
                    <a:pt x="629" y="3181"/>
                  </a:lnTo>
                  <a:lnTo>
                    <a:pt x="649" y="3181"/>
                  </a:lnTo>
                  <a:lnTo>
                    <a:pt x="733" y="3202"/>
                  </a:lnTo>
                  <a:lnTo>
                    <a:pt x="1884" y="2512"/>
                  </a:lnTo>
                  <a:lnTo>
                    <a:pt x="2888" y="1779"/>
                  </a:lnTo>
                  <a:lnTo>
                    <a:pt x="2951" y="1696"/>
                  </a:lnTo>
                  <a:lnTo>
                    <a:pt x="3035" y="1570"/>
                  </a:lnTo>
                  <a:lnTo>
                    <a:pt x="3056" y="1403"/>
                  </a:lnTo>
                  <a:lnTo>
                    <a:pt x="2993" y="1298"/>
                  </a:lnTo>
                  <a:lnTo>
                    <a:pt x="3098" y="1089"/>
                  </a:lnTo>
                  <a:lnTo>
                    <a:pt x="3098" y="901"/>
                  </a:lnTo>
                  <a:lnTo>
                    <a:pt x="2993" y="691"/>
                  </a:lnTo>
                  <a:lnTo>
                    <a:pt x="2993" y="524"/>
                  </a:lnTo>
                  <a:lnTo>
                    <a:pt x="3098" y="336"/>
                  </a:lnTo>
                  <a:lnTo>
                    <a:pt x="3349" y="273"/>
                  </a:lnTo>
                  <a:lnTo>
                    <a:pt x="3474" y="168"/>
                  </a:lnTo>
                  <a:lnTo>
                    <a:pt x="3516" y="168"/>
                  </a:lnTo>
                  <a:lnTo>
                    <a:pt x="3600" y="43"/>
                  </a:lnTo>
                  <a:lnTo>
                    <a:pt x="3579" y="22"/>
                  </a:lnTo>
                  <a:lnTo>
                    <a:pt x="351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09;p45">
              <a:extLst>
                <a:ext uri="{FF2B5EF4-FFF2-40B4-BE49-F238E27FC236}">
                  <a16:creationId xmlns:a16="http://schemas.microsoft.com/office/drawing/2014/main" id="{95CE3950-B8C6-43DE-A26F-761DEF1E6AB3}"/>
                </a:ext>
              </a:extLst>
            </p:cNvPr>
            <p:cNvSpPr/>
            <p:nvPr/>
          </p:nvSpPr>
          <p:spPr>
            <a:xfrm>
              <a:off x="3973565" y="2916668"/>
              <a:ext cx="10479" cy="29045"/>
            </a:xfrm>
            <a:custGeom>
              <a:avLst/>
              <a:gdLst/>
              <a:ahLst/>
              <a:cxnLst/>
              <a:rect l="l" t="t" r="r" b="b"/>
              <a:pathLst>
                <a:path w="880" h="2554" extrusionOk="0">
                  <a:moveTo>
                    <a:pt x="837" y="0"/>
                  </a:moveTo>
                  <a:lnTo>
                    <a:pt x="754" y="105"/>
                  </a:lnTo>
                  <a:lnTo>
                    <a:pt x="565" y="147"/>
                  </a:lnTo>
                  <a:lnTo>
                    <a:pt x="524" y="105"/>
                  </a:lnTo>
                  <a:lnTo>
                    <a:pt x="377" y="252"/>
                  </a:lnTo>
                  <a:lnTo>
                    <a:pt x="335" y="670"/>
                  </a:lnTo>
                  <a:lnTo>
                    <a:pt x="168" y="1005"/>
                  </a:lnTo>
                  <a:lnTo>
                    <a:pt x="1" y="1235"/>
                  </a:lnTo>
                  <a:lnTo>
                    <a:pt x="63" y="1256"/>
                  </a:lnTo>
                  <a:lnTo>
                    <a:pt x="168" y="1444"/>
                  </a:lnTo>
                  <a:lnTo>
                    <a:pt x="231" y="1653"/>
                  </a:lnTo>
                  <a:lnTo>
                    <a:pt x="377" y="1884"/>
                  </a:lnTo>
                  <a:lnTo>
                    <a:pt x="524" y="2197"/>
                  </a:lnTo>
                  <a:lnTo>
                    <a:pt x="461" y="2344"/>
                  </a:lnTo>
                  <a:lnTo>
                    <a:pt x="545" y="2553"/>
                  </a:lnTo>
                  <a:lnTo>
                    <a:pt x="628" y="2448"/>
                  </a:lnTo>
                  <a:lnTo>
                    <a:pt x="628" y="2407"/>
                  </a:lnTo>
                  <a:lnTo>
                    <a:pt x="628" y="2344"/>
                  </a:lnTo>
                  <a:lnTo>
                    <a:pt x="670" y="2281"/>
                  </a:lnTo>
                  <a:lnTo>
                    <a:pt x="670" y="2156"/>
                  </a:lnTo>
                  <a:lnTo>
                    <a:pt x="733" y="1988"/>
                  </a:lnTo>
                  <a:lnTo>
                    <a:pt x="691" y="1842"/>
                  </a:lnTo>
                  <a:lnTo>
                    <a:pt x="754" y="1821"/>
                  </a:lnTo>
                  <a:lnTo>
                    <a:pt x="754" y="1674"/>
                  </a:lnTo>
                  <a:lnTo>
                    <a:pt x="775" y="1549"/>
                  </a:lnTo>
                  <a:lnTo>
                    <a:pt x="775" y="1465"/>
                  </a:lnTo>
                  <a:lnTo>
                    <a:pt x="775" y="1214"/>
                  </a:lnTo>
                  <a:lnTo>
                    <a:pt x="754" y="1235"/>
                  </a:lnTo>
                  <a:lnTo>
                    <a:pt x="670" y="1235"/>
                  </a:lnTo>
                  <a:lnTo>
                    <a:pt x="565" y="1298"/>
                  </a:lnTo>
                  <a:lnTo>
                    <a:pt x="524" y="1235"/>
                  </a:lnTo>
                  <a:lnTo>
                    <a:pt x="545" y="1047"/>
                  </a:lnTo>
                  <a:lnTo>
                    <a:pt x="545" y="796"/>
                  </a:lnTo>
                  <a:lnTo>
                    <a:pt x="524" y="712"/>
                  </a:lnTo>
                  <a:lnTo>
                    <a:pt x="545" y="565"/>
                  </a:lnTo>
                  <a:lnTo>
                    <a:pt x="670" y="565"/>
                  </a:lnTo>
                  <a:lnTo>
                    <a:pt x="691" y="670"/>
                  </a:lnTo>
                  <a:lnTo>
                    <a:pt x="754" y="670"/>
                  </a:lnTo>
                  <a:lnTo>
                    <a:pt x="837" y="607"/>
                  </a:lnTo>
                  <a:lnTo>
                    <a:pt x="837" y="524"/>
                  </a:lnTo>
                  <a:lnTo>
                    <a:pt x="796" y="482"/>
                  </a:lnTo>
                  <a:lnTo>
                    <a:pt x="775" y="377"/>
                  </a:lnTo>
                  <a:lnTo>
                    <a:pt x="837" y="210"/>
                  </a:lnTo>
                  <a:lnTo>
                    <a:pt x="858" y="63"/>
                  </a:lnTo>
                  <a:lnTo>
                    <a:pt x="87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10;p45">
              <a:extLst>
                <a:ext uri="{FF2B5EF4-FFF2-40B4-BE49-F238E27FC236}">
                  <a16:creationId xmlns:a16="http://schemas.microsoft.com/office/drawing/2014/main" id="{231F576C-08F4-4BBE-A2A2-34817A44B91B}"/>
                </a:ext>
              </a:extLst>
            </p:cNvPr>
            <p:cNvSpPr/>
            <p:nvPr/>
          </p:nvSpPr>
          <p:spPr>
            <a:xfrm>
              <a:off x="3982781" y="2916668"/>
              <a:ext cx="2751" cy="5959"/>
            </a:xfrm>
            <a:custGeom>
              <a:avLst/>
              <a:gdLst/>
              <a:ahLst/>
              <a:cxnLst/>
              <a:rect l="l" t="t" r="r" b="b"/>
              <a:pathLst>
                <a:path w="231" h="524" extrusionOk="0">
                  <a:moveTo>
                    <a:pt x="105" y="0"/>
                  </a:moveTo>
                  <a:lnTo>
                    <a:pt x="84" y="63"/>
                  </a:lnTo>
                  <a:lnTo>
                    <a:pt x="63" y="210"/>
                  </a:lnTo>
                  <a:lnTo>
                    <a:pt x="1" y="377"/>
                  </a:lnTo>
                  <a:lnTo>
                    <a:pt x="22" y="482"/>
                  </a:lnTo>
                  <a:lnTo>
                    <a:pt x="63" y="524"/>
                  </a:lnTo>
                  <a:lnTo>
                    <a:pt x="84" y="524"/>
                  </a:lnTo>
                  <a:lnTo>
                    <a:pt x="126" y="482"/>
                  </a:lnTo>
                  <a:lnTo>
                    <a:pt x="210" y="419"/>
                  </a:lnTo>
                  <a:lnTo>
                    <a:pt x="231" y="314"/>
                  </a:lnTo>
                  <a:lnTo>
                    <a:pt x="210" y="105"/>
                  </a:lnTo>
                  <a:lnTo>
                    <a:pt x="126" y="42"/>
                  </a:lnTo>
                  <a:lnTo>
                    <a:pt x="10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11;p45">
              <a:extLst>
                <a:ext uri="{FF2B5EF4-FFF2-40B4-BE49-F238E27FC236}">
                  <a16:creationId xmlns:a16="http://schemas.microsoft.com/office/drawing/2014/main" id="{86F55951-36BC-4F39-8FFA-F6BACB953F16}"/>
                </a:ext>
              </a:extLst>
            </p:cNvPr>
            <p:cNvSpPr/>
            <p:nvPr/>
          </p:nvSpPr>
          <p:spPr>
            <a:xfrm>
              <a:off x="3979792" y="2923093"/>
              <a:ext cx="3751" cy="8336"/>
            </a:xfrm>
            <a:custGeom>
              <a:avLst/>
              <a:gdLst/>
              <a:ahLst/>
              <a:cxnLst/>
              <a:rect l="l" t="t" r="r" b="b"/>
              <a:pathLst>
                <a:path w="315" h="733" extrusionOk="0">
                  <a:moveTo>
                    <a:pt x="22" y="0"/>
                  </a:moveTo>
                  <a:lnTo>
                    <a:pt x="1" y="147"/>
                  </a:lnTo>
                  <a:lnTo>
                    <a:pt x="22" y="231"/>
                  </a:lnTo>
                  <a:lnTo>
                    <a:pt x="22" y="482"/>
                  </a:lnTo>
                  <a:lnTo>
                    <a:pt x="1" y="670"/>
                  </a:lnTo>
                  <a:lnTo>
                    <a:pt x="42" y="733"/>
                  </a:lnTo>
                  <a:lnTo>
                    <a:pt x="147" y="670"/>
                  </a:lnTo>
                  <a:lnTo>
                    <a:pt x="231" y="670"/>
                  </a:lnTo>
                  <a:lnTo>
                    <a:pt x="252" y="649"/>
                  </a:lnTo>
                  <a:lnTo>
                    <a:pt x="273" y="440"/>
                  </a:lnTo>
                  <a:lnTo>
                    <a:pt x="273" y="356"/>
                  </a:lnTo>
                  <a:lnTo>
                    <a:pt x="314" y="210"/>
                  </a:lnTo>
                  <a:lnTo>
                    <a:pt x="314" y="147"/>
                  </a:lnTo>
                  <a:lnTo>
                    <a:pt x="314" y="63"/>
                  </a:lnTo>
                  <a:lnTo>
                    <a:pt x="314" y="42"/>
                  </a:lnTo>
                  <a:lnTo>
                    <a:pt x="231" y="105"/>
                  </a:lnTo>
                  <a:lnTo>
                    <a:pt x="168" y="105"/>
                  </a:lnTo>
                  <a:lnTo>
                    <a:pt x="14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612;p45">
              <a:extLst>
                <a:ext uri="{FF2B5EF4-FFF2-40B4-BE49-F238E27FC236}">
                  <a16:creationId xmlns:a16="http://schemas.microsoft.com/office/drawing/2014/main" id="{BCF7B61A-02F1-4A7F-9FA9-70F7FD6A6B62}"/>
                </a:ext>
              </a:extLst>
            </p:cNvPr>
            <p:cNvSpPr/>
            <p:nvPr/>
          </p:nvSpPr>
          <p:spPr>
            <a:xfrm>
              <a:off x="3979792" y="2907627"/>
              <a:ext cx="8978" cy="10713"/>
            </a:xfrm>
            <a:custGeom>
              <a:avLst/>
              <a:gdLst/>
              <a:ahLst/>
              <a:cxnLst/>
              <a:rect l="l" t="t" r="r" b="b"/>
              <a:pathLst>
                <a:path w="754" h="942" extrusionOk="0">
                  <a:moveTo>
                    <a:pt x="314" y="0"/>
                  </a:moveTo>
                  <a:lnTo>
                    <a:pt x="314" y="21"/>
                  </a:lnTo>
                  <a:lnTo>
                    <a:pt x="231" y="21"/>
                  </a:lnTo>
                  <a:lnTo>
                    <a:pt x="210" y="440"/>
                  </a:lnTo>
                  <a:lnTo>
                    <a:pt x="105" y="586"/>
                  </a:lnTo>
                  <a:lnTo>
                    <a:pt x="1" y="733"/>
                  </a:lnTo>
                  <a:lnTo>
                    <a:pt x="1" y="879"/>
                  </a:lnTo>
                  <a:lnTo>
                    <a:pt x="1" y="900"/>
                  </a:lnTo>
                  <a:lnTo>
                    <a:pt x="42" y="942"/>
                  </a:lnTo>
                  <a:lnTo>
                    <a:pt x="231" y="900"/>
                  </a:lnTo>
                  <a:lnTo>
                    <a:pt x="314" y="795"/>
                  </a:lnTo>
                  <a:lnTo>
                    <a:pt x="377" y="795"/>
                  </a:lnTo>
                  <a:lnTo>
                    <a:pt x="461" y="670"/>
                  </a:lnTo>
                  <a:lnTo>
                    <a:pt x="524" y="523"/>
                  </a:lnTo>
                  <a:lnTo>
                    <a:pt x="628" y="440"/>
                  </a:lnTo>
                  <a:lnTo>
                    <a:pt x="670" y="440"/>
                  </a:lnTo>
                  <a:lnTo>
                    <a:pt x="754" y="419"/>
                  </a:lnTo>
                  <a:lnTo>
                    <a:pt x="691" y="335"/>
                  </a:lnTo>
                  <a:lnTo>
                    <a:pt x="691" y="168"/>
                  </a:lnTo>
                  <a:lnTo>
                    <a:pt x="586" y="126"/>
                  </a:lnTo>
                  <a:lnTo>
                    <a:pt x="54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13;p45">
              <a:extLst>
                <a:ext uri="{FF2B5EF4-FFF2-40B4-BE49-F238E27FC236}">
                  <a16:creationId xmlns:a16="http://schemas.microsoft.com/office/drawing/2014/main" id="{2A7E3729-29F8-41A4-B941-E546D5A64ED1}"/>
                </a:ext>
              </a:extLst>
            </p:cNvPr>
            <p:cNvSpPr/>
            <p:nvPr/>
          </p:nvSpPr>
          <p:spPr>
            <a:xfrm>
              <a:off x="3980292" y="2915952"/>
              <a:ext cx="27661" cy="32616"/>
            </a:xfrm>
            <a:custGeom>
              <a:avLst/>
              <a:gdLst/>
              <a:ahLst/>
              <a:cxnLst/>
              <a:rect l="l" t="t" r="r" b="b"/>
              <a:pathLst>
                <a:path w="2323" h="2868" extrusionOk="0">
                  <a:moveTo>
                    <a:pt x="2051" y="1"/>
                  </a:moveTo>
                  <a:lnTo>
                    <a:pt x="900" y="691"/>
                  </a:lnTo>
                  <a:lnTo>
                    <a:pt x="816" y="670"/>
                  </a:lnTo>
                  <a:lnTo>
                    <a:pt x="796" y="670"/>
                  </a:lnTo>
                  <a:lnTo>
                    <a:pt x="649" y="566"/>
                  </a:lnTo>
                  <a:lnTo>
                    <a:pt x="482" y="482"/>
                  </a:lnTo>
                  <a:lnTo>
                    <a:pt x="419" y="482"/>
                  </a:lnTo>
                  <a:lnTo>
                    <a:pt x="335" y="545"/>
                  </a:lnTo>
                  <a:lnTo>
                    <a:pt x="293" y="587"/>
                  </a:lnTo>
                  <a:lnTo>
                    <a:pt x="272" y="587"/>
                  </a:lnTo>
                  <a:lnTo>
                    <a:pt x="272" y="670"/>
                  </a:lnTo>
                  <a:lnTo>
                    <a:pt x="272" y="691"/>
                  </a:lnTo>
                  <a:lnTo>
                    <a:pt x="272" y="775"/>
                  </a:lnTo>
                  <a:lnTo>
                    <a:pt x="272" y="838"/>
                  </a:lnTo>
                  <a:lnTo>
                    <a:pt x="231" y="984"/>
                  </a:lnTo>
                  <a:lnTo>
                    <a:pt x="231" y="1068"/>
                  </a:lnTo>
                  <a:lnTo>
                    <a:pt x="210" y="1528"/>
                  </a:lnTo>
                  <a:lnTo>
                    <a:pt x="210" y="1612"/>
                  </a:lnTo>
                  <a:lnTo>
                    <a:pt x="189" y="1737"/>
                  </a:lnTo>
                  <a:lnTo>
                    <a:pt x="189" y="1884"/>
                  </a:lnTo>
                  <a:lnTo>
                    <a:pt x="126" y="1905"/>
                  </a:lnTo>
                  <a:lnTo>
                    <a:pt x="168" y="2051"/>
                  </a:lnTo>
                  <a:lnTo>
                    <a:pt x="105" y="2219"/>
                  </a:lnTo>
                  <a:lnTo>
                    <a:pt x="105" y="2344"/>
                  </a:lnTo>
                  <a:lnTo>
                    <a:pt x="63" y="2407"/>
                  </a:lnTo>
                  <a:lnTo>
                    <a:pt x="63" y="2470"/>
                  </a:lnTo>
                  <a:lnTo>
                    <a:pt x="63" y="2553"/>
                  </a:lnTo>
                  <a:lnTo>
                    <a:pt x="0" y="2679"/>
                  </a:lnTo>
                  <a:lnTo>
                    <a:pt x="0" y="2721"/>
                  </a:lnTo>
                  <a:lnTo>
                    <a:pt x="189" y="2721"/>
                  </a:lnTo>
                  <a:lnTo>
                    <a:pt x="754" y="2867"/>
                  </a:lnTo>
                  <a:lnTo>
                    <a:pt x="1172" y="2449"/>
                  </a:lnTo>
                  <a:lnTo>
                    <a:pt x="1633" y="2407"/>
                  </a:lnTo>
                  <a:lnTo>
                    <a:pt x="1653" y="2219"/>
                  </a:lnTo>
                  <a:lnTo>
                    <a:pt x="1884" y="1926"/>
                  </a:lnTo>
                  <a:lnTo>
                    <a:pt x="1235" y="1214"/>
                  </a:lnTo>
                  <a:lnTo>
                    <a:pt x="2093" y="963"/>
                  </a:lnTo>
                  <a:lnTo>
                    <a:pt x="2302" y="754"/>
                  </a:lnTo>
                  <a:lnTo>
                    <a:pt x="2323" y="754"/>
                  </a:lnTo>
                  <a:lnTo>
                    <a:pt x="205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14;p45">
              <a:extLst>
                <a:ext uri="{FF2B5EF4-FFF2-40B4-BE49-F238E27FC236}">
                  <a16:creationId xmlns:a16="http://schemas.microsoft.com/office/drawing/2014/main" id="{752CFE37-485B-4147-8E99-27C04F4551C0}"/>
                </a:ext>
              </a:extLst>
            </p:cNvPr>
            <p:cNvSpPr/>
            <p:nvPr/>
          </p:nvSpPr>
          <p:spPr>
            <a:xfrm>
              <a:off x="3979792" y="2924515"/>
              <a:ext cx="142521" cy="114714"/>
            </a:xfrm>
            <a:custGeom>
              <a:avLst/>
              <a:gdLst/>
              <a:ahLst/>
              <a:cxnLst/>
              <a:rect l="l" t="t" r="r" b="b"/>
              <a:pathLst>
                <a:path w="11969" h="10087" extrusionOk="0">
                  <a:moveTo>
                    <a:pt x="2344" y="1"/>
                  </a:moveTo>
                  <a:lnTo>
                    <a:pt x="2135" y="210"/>
                  </a:lnTo>
                  <a:lnTo>
                    <a:pt x="1277" y="461"/>
                  </a:lnTo>
                  <a:lnTo>
                    <a:pt x="1926" y="1173"/>
                  </a:lnTo>
                  <a:lnTo>
                    <a:pt x="1695" y="1466"/>
                  </a:lnTo>
                  <a:lnTo>
                    <a:pt x="1675" y="1654"/>
                  </a:lnTo>
                  <a:lnTo>
                    <a:pt x="1214" y="1696"/>
                  </a:lnTo>
                  <a:lnTo>
                    <a:pt x="796" y="2114"/>
                  </a:lnTo>
                  <a:lnTo>
                    <a:pt x="231" y="1968"/>
                  </a:lnTo>
                  <a:lnTo>
                    <a:pt x="42" y="1968"/>
                  </a:lnTo>
                  <a:lnTo>
                    <a:pt x="42" y="2177"/>
                  </a:lnTo>
                  <a:lnTo>
                    <a:pt x="42" y="2407"/>
                  </a:lnTo>
                  <a:lnTo>
                    <a:pt x="1" y="2595"/>
                  </a:lnTo>
                  <a:lnTo>
                    <a:pt x="1" y="2637"/>
                  </a:lnTo>
                  <a:lnTo>
                    <a:pt x="63" y="2616"/>
                  </a:lnTo>
                  <a:lnTo>
                    <a:pt x="105" y="2637"/>
                  </a:lnTo>
                  <a:lnTo>
                    <a:pt x="168" y="2595"/>
                  </a:lnTo>
                  <a:lnTo>
                    <a:pt x="314" y="2658"/>
                  </a:lnTo>
                  <a:lnTo>
                    <a:pt x="273" y="2700"/>
                  </a:lnTo>
                  <a:lnTo>
                    <a:pt x="524" y="2972"/>
                  </a:lnTo>
                  <a:lnTo>
                    <a:pt x="545" y="3119"/>
                  </a:lnTo>
                  <a:lnTo>
                    <a:pt x="628" y="3139"/>
                  </a:lnTo>
                  <a:lnTo>
                    <a:pt x="628" y="3244"/>
                  </a:lnTo>
                  <a:lnTo>
                    <a:pt x="754" y="3349"/>
                  </a:lnTo>
                  <a:lnTo>
                    <a:pt x="838" y="3370"/>
                  </a:lnTo>
                  <a:lnTo>
                    <a:pt x="984" y="3663"/>
                  </a:lnTo>
                  <a:lnTo>
                    <a:pt x="984" y="3746"/>
                  </a:lnTo>
                  <a:lnTo>
                    <a:pt x="1047" y="3851"/>
                  </a:lnTo>
                  <a:lnTo>
                    <a:pt x="1110" y="3851"/>
                  </a:lnTo>
                  <a:lnTo>
                    <a:pt x="1151" y="3997"/>
                  </a:lnTo>
                  <a:lnTo>
                    <a:pt x="1193" y="4081"/>
                  </a:lnTo>
                  <a:lnTo>
                    <a:pt x="1319" y="4123"/>
                  </a:lnTo>
                  <a:lnTo>
                    <a:pt x="1423" y="4416"/>
                  </a:lnTo>
                  <a:lnTo>
                    <a:pt x="1528" y="4479"/>
                  </a:lnTo>
                  <a:lnTo>
                    <a:pt x="1570" y="4625"/>
                  </a:lnTo>
                  <a:lnTo>
                    <a:pt x="1528" y="4709"/>
                  </a:lnTo>
                  <a:lnTo>
                    <a:pt x="1528" y="4792"/>
                  </a:lnTo>
                  <a:lnTo>
                    <a:pt x="1633" y="4897"/>
                  </a:lnTo>
                  <a:lnTo>
                    <a:pt x="1633" y="4960"/>
                  </a:lnTo>
                  <a:lnTo>
                    <a:pt x="1716" y="5023"/>
                  </a:lnTo>
                  <a:lnTo>
                    <a:pt x="1821" y="4939"/>
                  </a:lnTo>
                  <a:lnTo>
                    <a:pt x="1926" y="5043"/>
                  </a:lnTo>
                  <a:lnTo>
                    <a:pt x="2114" y="5127"/>
                  </a:lnTo>
                  <a:lnTo>
                    <a:pt x="2260" y="5274"/>
                  </a:lnTo>
                  <a:lnTo>
                    <a:pt x="2323" y="5378"/>
                  </a:lnTo>
                  <a:lnTo>
                    <a:pt x="2344" y="5420"/>
                  </a:lnTo>
                  <a:lnTo>
                    <a:pt x="2365" y="5546"/>
                  </a:lnTo>
                  <a:lnTo>
                    <a:pt x="2428" y="5588"/>
                  </a:lnTo>
                  <a:lnTo>
                    <a:pt x="2470" y="5797"/>
                  </a:lnTo>
                  <a:lnTo>
                    <a:pt x="2574" y="5880"/>
                  </a:lnTo>
                  <a:lnTo>
                    <a:pt x="2637" y="6090"/>
                  </a:lnTo>
                  <a:lnTo>
                    <a:pt x="2658" y="6173"/>
                  </a:lnTo>
                  <a:lnTo>
                    <a:pt x="2616" y="6362"/>
                  </a:lnTo>
                  <a:lnTo>
                    <a:pt x="2574" y="6383"/>
                  </a:lnTo>
                  <a:lnTo>
                    <a:pt x="2616" y="6487"/>
                  </a:lnTo>
                  <a:lnTo>
                    <a:pt x="2658" y="6696"/>
                  </a:lnTo>
                  <a:lnTo>
                    <a:pt x="2679" y="6906"/>
                  </a:lnTo>
                  <a:lnTo>
                    <a:pt x="2783" y="7010"/>
                  </a:lnTo>
                  <a:lnTo>
                    <a:pt x="2825" y="7094"/>
                  </a:lnTo>
                  <a:lnTo>
                    <a:pt x="3097" y="7408"/>
                  </a:lnTo>
                  <a:lnTo>
                    <a:pt x="3202" y="7429"/>
                  </a:lnTo>
                  <a:lnTo>
                    <a:pt x="3307" y="7450"/>
                  </a:lnTo>
                  <a:lnTo>
                    <a:pt x="3390" y="7554"/>
                  </a:lnTo>
                  <a:lnTo>
                    <a:pt x="3474" y="7554"/>
                  </a:lnTo>
                  <a:lnTo>
                    <a:pt x="3620" y="7680"/>
                  </a:lnTo>
                  <a:lnTo>
                    <a:pt x="3620" y="7784"/>
                  </a:lnTo>
                  <a:lnTo>
                    <a:pt x="3788" y="7826"/>
                  </a:lnTo>
                  <a:lnTo>
                    <a:pt x="3767" y="7889"/>
                  </a:lnTo>
                  <a:lnTo>
                    <a:pt x="3830" y="7931"/>
                  </a:lnTo>
                  <a:lnTo>
                    <a:pt x="3976" y="8412"/>
                  </a:lnTo>
                  <a:lnTo>
                    <a:pt x="4102" y="8496"/>
                  </a:lnTo>
                  <a:lnTo>
                    <a:pt x="4102" y="8663"/>
                  </a:lnTo>
                  <a:lnTo>
                    <a:pt x="4541" y="9082"/>
                  </a:lnTo>
                  <a:lnTo>
                    <a:pt x="4604" y="9082"/>
                  </a:lnTo>
                  <a:lnTo>
                    <a:pt x="4646" y="9333"/>
                  </a:lnTo>
                  <a:lnTo>
                    <a:pt x="4834" y="9396"/>
                  </a:lnTo>
                  <a:lnTo>
                    <a:pt x="4939" y="9668"/>
                  </a:lnTo>
                  <a:lnTo>
                    <a:pt x="5043" y="9709"/>
                  </a:lnTo>
                  <a:lnTo>
                    <a:pt x="5127" y="9730"/>
                  </a:lnTo>
                  <a:lnTo>
                    <a:pt x="5169" y="9626"/>
                  </a:lnTo>
                  <a:lnTo>
                    <a:pt x="5336" y="9521"/>
                  </a:lnTo>
                  <a:lnTo>
                    <a:pt x="5232" y="9312"/>
                  </a:lnTo>
                  <a:lnTo>
                    <a:pt x="5294" y="9040"/>
                  </a:lnTo>
                  <a:lnTo>
                    <a:pt x="5462" y="8977"/>
                  </a:lnTo>
                  <a:lnTo>
                    <a:pt x="5650" y="9124"/>
                  </a:lnTo>
                  <a:lnTo>
                    <a:pt x="5985" y="9124"/>
                  </a:lnTo>
                  <a:lnTo>
                    <a:pt x="6487" y="9333"/>
                  </a:lnTo>
                  <a:lnTo>
                    <a:pt x="7010" y="9563"/>
                  </a:lnTo>
                  <a:lnTo>
                    <a:pt x="7031" y="10086"/>
                  </a:lnTo>
                  <a:lnTo>
                    <a:pt x="8077" y="8684"/>
                  </a:lnTo>
                  <a:lnTo>
                    <a:pt x="10253" y="8036"/>
                  </a:lnTo>
                  <a:lnTo>
                    <a:pt x="11885" y="7554"/>
                  </a:lnTo>
                  <a:lnTo>
                    <a:pt x="11969" y="6299"/>
                  </a:lnTo>
                  <a:lnTo>
                    <a:pt x="11843" y="5839"/>
                  </a:lnTo>
                  <a:lnTo>
                    <a:pt x="11655" y="5985"/>
                  </a:lnTo>
                  <a:lnTo>
                    <a:pt x="9960" y="5755"/>
                  </a:lnTo>
                  <a:lnTo>
                    <a:pt x="9835" y="5274"/>
                  </a:lnTo>
                  <a:lnTo>
                    <a:pt x="9688" y="5127"/>
                  </a:lnTo>
                  <a:lnTo>
                    <a:pt x="9688" y="4939"/>
                  </a:lnTo>
                  <a:lnTo>
                    <a:pt x="9688" y="4918"/>
                  </a:lnTo>
                  <a:lnTo>
                    <a:pt x="9667" y="4939"/>
                  </a:lnTo>
                  <a:lnTo>
                    <a:pt x="9625" y="4855"/>
                  </a:lnTo>
                  <a:lnTo>
                    <a:pt x="9625" y="4792"/>
                  </a:lnTo>
                  <a:lnTo>
                    <a:pt x="9667" y="4730"/>
                  </a:lnTo>
                  <a:lnTo>
                    <a:pt x="9563" y="4730"/>
                  </a:lnTo>
                  <a:lnTo>
                    <a:pt x="9563" y="4709"/>
                  </a:lnTo>
                  <a:lnTo>
                    <a:pt x="9458" y="4709"/>
                  </a:lnTo>
                  <a:lnTo>
                    <a:pt x="9270" y="4604"/>
                  </a:lnTo>
                  <a:lnTo>
                    <a:pt x="9249" y="4541"/>
                  </a:lnTo>
                  <a:lnTo>
                    <a:pt x="9228" y="4583"/>
                  </a:lnTo>
                  <a:lnTo>
                    <a:pt x="9123" y="4437"/>
                  </a:lnTo>
                  <a:lnTo>
                    <a:pt x="9102" y="4290"/>
                  </a:lnTo>
                  <a:lnTo>
                    <a:pt x="8809" y="3914"/>
                  </a:lnTo>
                  <a:lnTo>
                    <a:pt x="8726" y="3788"/>
                  </a:lnTo>
                  <a:lnTo>
                    <a:pt x="8809" y="3788"/>
                  </a:lnTo>
                  <a:lnTo>
                    <a:pt x="8809" y="3746"/>
                  </a:lnTo>
                  <a:lnTo>
                    <a:pt x="8705" y="3453"/>
                  </a:lnTo>
                  <a:lnTo>
                    <a:pt x="8705" y="3391"/>
                  </a:lnTo>
                  <a:lnTo>
                    <a:pt x="8621" y="3265"/>
                  </a:lnTo>
                  <a:lnTo>
                    <a:pt x="8579" y="3265"/>
                  </a:lnTo>
                  <a:lnTo>
                    <a:pt x="8391" y="3014"/>
                  </a:lnTo>
                  <a:lnTo>
                    <a:pt x="8307" y="3014"/>
                  </a:lnTo>
                  <a:lnTo>
                    <a:pt x="8224" y="2909"/>
                  </a:lnTo>
                  <a:lnTo>
                    <a:pt x="8224" y="2867"/>
                  </a:lnTo>
                  <a:lnTo>
                    <a:pt x="8286" y="2867"/>
                  </a:lnTo>
                  <a:lnTo>
                    <a:pt x="8307" y="2909"/>
                  </a:lnTo>
                  <a:lnTo>
                    <a:pt x="8286" y="2826"/>
                  </a:lnTo>
                  <a:lnTo>
                    <a:pt x="8182" y="2805"/>
                  </a:lnTo>
                  <a:lnTo>
                    <a:pt x="7973" y="2763"/>
                  </a:lnTo>
                  <a:lnTo>
                    <a:pt x="7868" y="2449"/>
                  </a:lnTo>
                  <a:lnTo>
                    <a:pt x="7805" y="2323"/>
                  </a:lnTo>
                  <a:lnTo>
                    <a:pt x="7742" y="2303"/>
                  </a:lnTo>
                  <a:lnTo>
                    <a:pt x="7742" y="2198"/>
                  </a:lnTo>
                  <a:lnTo>
                    <a:pt x="7701" y="2219"/>
                  </a:lnTo>
                  <a:lnTo>
                    <a:pt x="7659" y="2177"/>
                  </a:lnTo>
                  <a:lnTo>
                    <a:pt x="7282" y="2323"/>
                  </a:lnTo>
                  <a:lnTo>
                    <a:pt x="7261" y="2114"/>
                  </a:lnTo>
                  <a:lnTo>
                    <a:pt x="6738" y="1968"/>
                  </a:lnTo>
                  <a:lnTo>
                    <a:pt x="6654" y="1968"/>
                  </a:lnTo>
                  <a:lnTo>
                    <a:pt x="5566" y="1926"/>
                  </a:lnTo>
                  <a:lnTo>
                    <a:pt x="2867" y="43"/>
                  </a:lnTo>
                  <a:lnTo>
                    <a:pt x="234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123" name="Google Shape;615;p45">
              <a:extLst>
                <a:ext uri="{FF2B5EF4-FFF2-40B4-BE49-F238E27FC236}">
                  <a16:creationId xmlns:a16="http://schemas.microsoft.com/office/drawing/2014/main" id="{BA0EE723-EB1B-4506-BA9C-E3C4ED4BDCFD}"/>
                </a:ext>
              </a:extLst>
            </p:cNvPr>
            <p:cNvSpPr/>
            <p:nvPr/>
          </p:nvSpPr>
          <p:spPr>
            <a:xfrm>
              <a:off x="4089663" y="2967116"/>
              <a:ext cx="5251" cy="10952"/>
            </a:xfrm>
            <a:custGeom>
              <a:avLst/>
              <a:gdLst/>
              <a:ahLst/>
              <a:cxnLst/>
              <a:rect l="l" t="t" r="r" b="b"/>
              <a:pathLst>
                <a:path w="441" h="963" extrusionOk="0">
                  <a:moveTo>
                    <a:pt x="147" y="0"/>
                  </a:moveTo>
                  <a:lnTo>
                    <a:pt x="147" y="42"/>
                  </a:lnTo>
                  <a:lnTo>
                    <a:pt x="106" y="42"/>
                  </a:lnTo>
                  <a:lnTo>
                    <a:pt x="106" y="105"/>
                  </a:lnTo>
                  <a:lnTo>
                    <a:pt x="43" y="126"/>
                  </a:lnTo>
                  <a:lnTo>
                    <a:pt x="85" y="209"/>
                  </a:lnTo>
                  <a:lnTo>
                    <a:pt x="43" y="209"/>
                  </a:lnTo>
                  <a:lnTo>
                    <a:pt x="85" y="377"/>
                  </a:lnTo>
                  <a:lnTo>
                    <a:pt x="43" y="356"/>
                  </a:lnTo>
                  <a:lnTo>
                    <a:pt x="1" y="356"/>
                  </a:lnTo>
                  <a:lnTo>
                    <a:pt x="1" y="544"/>
                  </a:lnTo>
                  <a:lnTo>
                    <a:pt x="22" y="628"/>
                  </a:lnTo>
                  <a:lnTo>
                    <a:pt x="43" y="670"/>
                  </a:lnTo>
                  <a:lnTo>
                    <a:pt x="43" y="795"/>
                  </a:lnTo>
                  <a:lnTo>
                    <a:pt x="22" y="795"/>
                  </a:lnTo>
                  <a:lnTo>
                    <a:pt x="43" y="858"/>
                  </a:lnTo>
                  <a:lnTo>
                    <a:pt x="231" y="963"/>
                  </a:lnTo>
                  <a:lnTo>
                    <a:pt x="336" y="963"/>
                  </a:lnTo>
                  <a:lnTo>
                    <a:pt x="398" y="942"/>
                  </a:lnTo>
                  <a:lnTo>
                    <a:pt x="440" y="670"/>
                  </a:lnTo>
                  <a:lnTo>
                    <a:pt x="398" y="544"/>
                  </a:lnTo>
                  <a:lnTo>
                    <a:pt x="336" y="544"/>
                  </a:lnTo>
                  <a:lnTo>
                    <a:pt x="315" y="356"/>
                  </a:lnTo>
                  <a:lnTo>
                    <a:pt x="336" y="356"/>
                  </a:lnTo>
                  <a:lnTo>
                    <a:pt x="398" y="168"/>
                  </a:lnTo>
                  <a:lnTo>
                    <a:pt x="357" y="126"/>
                  </a:lnTo>
                  <a:lnTo>
                    <a:pt x="315" y="126"/>
                  </a:lnTo>
                  <a:lnTo>
                    <a:pt x="315" y="63"/>
                  </a:lnTo>
                  <a:lnTo>
                    <a:pt x="21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16;p45">
              <a:extLst>
                <a:ext uri="{FF2B5EF4-FFF2-40B4-BE49-F238E27FC236}">
                  <a16:creationId xmlns:a16="http://schemas.microsoft.com/office/drawing/2014/main" id="{B4390294-B914-4BDD-B2E6-F020666FF669}"/>
                </a:ext>
              </a:extLst>
            </p:cNvPr>
            <p:cNvSpPr/>
            <p:nvPr/>
          </p:nvSpPr>
          <p:spPr>
            <a:xfrm>
              <a:off x="4095152" y="2967833"/>
              <a:ext cx="32900" cy="24758"/>
            </a:xfrm>
            <a:custGeom>
              <a:avLst/>
              <a:gdLst/>
              <a:ahLst/>
              <a:cxnLst/>
              <a:rect l="l" t="t" r="r" b="b"/>
              <a:pathLst>
                <a:path w="2763" h="2177" extrusionOk="0">
                  <a:moveTo>
                    <a:pt x="2490" y="0"/>
                  </a:moveTo>
                  <a:lnTo>
                    <a:pt x="2490" y="84"/>
                  </a:lnTo>
                  <a:lnTo>
                    <a:pt x="2469" y="146"/>
                  </a:lnTo>
                  <a:lnTo>
                    <a:pt x="2093" y="356"/>
                  </a:lnTo>
                  <a:lnTo>
                    <a:pt x="2093" y="502"/>
                  </a:lnTo>
                  <a:lnTo>
                    <a:pt x="1779" y="795"/>
                  </a:lnTo>
                  <a:lnTo>
                    <a:pt x="1737" y="879"/>
                  </a:lnTo>
                  <a:lnTo>
                    <a:pt x="1779" y="900"/>
                  </a:lnTo>
                  <a:lnTo>
                    <a:pt x="1821" y="983"/>
                  </a:lnTo>
                  <a:lnTo>
                    <a:pt x="1653" y="1130"/>
                  </a:lnTo>
                  <a:lnTo>
                    <a:pt x="1611" y="1046"/>
                  </a:lnTo>
                  <a:lnTo>
                    <a:pt x="1549" y="1088"/>
                  </a:lnTo>
                  <a:lnTo>
                    <a:pt x="1465" y="1088"/>
                  </a:lnTo>
                  <a:lnTo>
                    <a:pt x="1507" y="1193"/>
                  </a:lnTo>
                  <a:lnTo>
                    <a:pt x="1444" y="1193"/>
                  </a:lnTo>
                  <a:lnTo>
                    <a:pt x="1423" y="1234"/>
                  </a:lnTo>
                  <a:lnTo>
                    <a:pt x="1256" y="1255"/>
                  </a:lnTo>
                  <a:lnTo>
                    <a:pt x="1130" y="1297"/>
                  </a:lnTo>
                  <a:lnTo>
                    <a:pt x="1088" y="1214"/>
                  </a:lnTo>
                  <a:lnTo>
                    <a:pt x="837" y="1214"/>
                  </a:lnTo>
                  <a:lnTo>
                    <a:pt x="628" y="1151"/>
                  </a:lnTo>
                  <a:lnTo>
                    <a:pt x="398" y="1339"/>
                  </a:lnTo>
                  <a:lnTo>
                    <a:pt x="314" y="1318"/>
                  </a:lnTo>
                  <a:lnTo>
                    <a:pt x="251" y="1318"/>
                  </a:lnTo>
                  <a:lnTo>
                    <a:pt x="147" y="1360"/>
                  </a:lnTo>
                  <a:lnTo>
                    <a:pt x="105" y="1109"/>
                  </a:lnTo>
                  <a:lnTo>
                    <a:pt x="63" y="1151"/>
                  </a:lnTo>
                  <a:lnTo>
                    <a:pt x="0" y="1130"/>
                  </a:lnTo>
                  <a:lnTo>
                    <a:pt x="0" y="1318"/>
                  </a:lnTo>
                  <a:lnTo>
                    <a:pt x="147" y="1465"/>
                  </a:lnTo>
                  <a:lnTo>
                    <a:pt x="272" y="1946"/>
                  </a:lnTo>
                  <a:lnTo>
                    <a:pt x="1967" y="2176"/>
                  </a:lnTo>
                  <a:lnTo>
                    <a:pt x="2155" y="2030"/>
                  </a:lnTo>
                  <a:lnTo>
                    <a:pt x="2658" y="502"/>
                  </a:lnTo>
                  <a:lnTo>
                    <a:pt x="2762" y="481"/>
                  </a:lnTo>
                  <a:lnTo>
                    <a:pt x="2762" y="314"/>
                  </a:lnTo>
                  <a:lnTo>
                    <a:pt x="2720" y="251"/>
                  </a:lnTo>
                  <a:lnTo>
                    <a:pt x="2678" y="272"/>
                  </a:lnTo>
                  <a:lnTo>
                    <a:pt x="2658" y="251"/>
                  </a:lnTo>
                  <a:lnTo>
                    <a:pt x="2595" y="209"/>
                  </a:lnTo>
                  <a:lnTo>
                    <a:pt x="2574" y="42"/>
                  </a:lnTo>
                  <a:lnTo>
                    <a:pt x="249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17;p45">
              <a:extLst>
                <a:ext uri="{FF2B5EF4-FFF2-40B4-BE49-F238E27FC236}">
                  <a16:creationId xmlns:a16="http://schemas.microsoft.com/office/drawing/2014/main" id="{C53D94FF-5C11-498E-A5F6-615CF04740E3}"/>
                </a:ext>
              </a:extLst>
            </p:cNvPr>
            <p:cNvSpPr/>
            <p:nvPr/>
          </p:nvSpPr>
          <p:spPr>
            <a:xfrm>
              <a:off x="4101380" y="2973303"/>
              <a:ext cx="51583" cy="60684"/>
            </a:xfrm>
            <a:custGeom>
              <a:avLst/>
              <a:gdLst/>
              <a:ahLst/>
              <a:cxnLst/>
              <a:rect l="l" t="t" r="r" b="b"/>
              <a:pathLst>
                <a:path w="4332" h="5336" extrusionOk="0">
                  <a:moveTo>
                    <a:pt x="2239" y="0"/>
                  </a:moveTo>
                  <a:lnTo>
                    <a:pt x="2135" y="21"/>
                  </a:lnTo>
                  <a:lnTo>
                    <a:pt x="1632" y="1549"/>
                  </a:lnTo>
                  <a:lnTo>
                    <a:pt x="1758" y="2009"/>
                  </a:lnTo>
                  <a:lnTo>
                    <a:pt x="1674" y="3264"/>
                  </a:lnTo>
                  <a:lnTo>
                    <a:pt x="42" y="3746"/>
                  </a:lnTo>
                  <a:lnTo>
                    <a:pt x="0" y="4018"/>
                  </a:lnTo>
                  <a:lnTo>
                    <a:pt x="523" y="4708"/>
                  </a:lnTo>
                  <a:lnTo>
                    <a:pt x="461" y="4938"/>
                  </a:lnTo>
                  <a:lnTo>
                    <a:pt x="795" y="5336"/>
                  </a:lnTo>
                  <a:lnTo>
                    <a:pt x="879" y="5315"/>
                  </a:lnTo>
                  <a:lnTo>
                    <a:pt x="900" y="5336"/>
                  </a:lnTo>
                  <a:lnTo>
                    <a:pt x="1005" y="5336"/>
                  </a:lnTo>
                  <a:lnTo>
                    <a:pt x="1088" y="5231"/>
                  </a:lnTo>
                  <a:lnTo>
                    <a:pt x="1214" y="5231"/>
                  </a:lnTo>
                  <a:lnTo>
                    <a:pt x="1423" y="5127"/>
                  </a:lnTo>
                  <a:lnTo>
                    <a:pt x="1528" y="5127"/>
                  </a:lnTo>
                  <a:lnTo>
                    <a:pt x="1632" y="5106"/>
                  </a:lnTo>
                  <a:lnTo>
                    <a:pt x="1716" y="5147"/>
                  </a:lnTo>
                  <a:lnTo>
                    <a:pt x="1779" y="5147"/>
                  </a:lnTo>
                  <a:lnTo>
                    <a:pt x="1925" y="4938"/>
                  </a:lnTo>
                  <a:lnTo>
                    <a:pt x="1925" y="4917"/>
                  </a:lnTo>
                  <a:lnTo>
                    <a:pt x="1946" y="4917"/>
                  </a:lnTo>
                  <a:lnTo>
                    <a:pt x="1946" y="4834"/>
                  </a:lnTo>
                  <a:lnTo>
                    <a:pt x="1883" y="4813"/>
                  </a:lnTo>
                  <a:lnTo>
                    <a:pt x="1925" y="4750"/>
                  </a:lnTo>
                  <a:lnTo>
                    <a:pt x="1883" y="4687"/>
                  </a:lnTo>
                  <a:lnTo>
                    <a:pt x="1967" y="4603"/>
                  </a:lnTo>
                  <a:lnTo>
                    <a:pt x="2030" y="4541"/>
                  </a:lnTo>
                  <a:lnTo>
                    <a:pt x="2239" y="4541"/>
                  </a:lnTo>
                  <a:lnTo>
                    <a:pt x="2365" y="4520"/>
                  </a:lnTo>
                  <a:lnTo>
                    <a:pt x="2448" y="4583"/>
                  </a:lnTo>
                  <a:lnTo>
                    <a:pt x="2553" y="4436"/>
                  </a:lnTo>
                  <a:lnTo>
                    <a:pt x="2595" y="4415"/>
                  </a:lnTo>
                  <a:lnTo>
                    <a:pt x="2595" y="4227"/>
                  </a:lnTo>
                  <a:lnTo>
                    <a:pt x="2804" y="3976"/>
                  </a:lnTo>
                  <a:lnTo>
                    <a:pt x="2930" y="3955"/>
                  </a:lnTo>
                  <a:lnTo>
                    <a:pt x="3013" y="3976"/>
                  </a:lnTo>
                  <a:lnTo>
                    <a:pt x="3076" y="3913"/>
                  </a:lnTo>
                  <a:lnTo>
                    <a:pt x="3348" y="3913"/>
                  </a:lnTo>
                  <a:lnTo>
                    <a:pt x="3390" y="3850"/>
                  </a:lnTo>
                  <a:lnTo>
                    <a:pt x="3327" y="3808"/>
                  </a:lnTo>
                  <a:lnTo>
                    <a:pt x="3285" y="3599"/>
                  </a:lnTo>
                  <a:lnTo>
                    <a:pt x="3306" y="3599"/>
                  </a:lnTo>
                  <a:lnTo>
                    <a:pt x="3244" y="3494"/>
                  </a:lnTo>
                  <a:lnTo>
                    <a:pt x="3223" y="3474"/>
                  </a:lnTo>
                  <a:lnTo>
                    <a:pt x="3244" y="3390"/>
                  </a:lnTo>
                  <a:lnTo>
                    <a:pt x="3244" y="3285"/>
                  </a:lnTo>
                  <a:lnTo>
                    <a:pt x="3348" y="3118"/>
                  </a:lnTo>
                  <a:lnTo>
                    <a:pt x="3432" y="3076"/>
                  </a:lnTo>
                  <a:lnTo>
                    <a:pt x="3390" y="3013"/>
                  </a:lnTo>
                  <a:lnTo>
                    <a:pt x="3411" y="3013"/>
                  </a:lnTo>
                  <a:lnTo>
                    <a:pt x="3495" y="2867"/>
                  </a:lnTo>
                  <a:lnTo>
                    <a:pt x="3536" y="2846"/>
                  </a:lnTo>
                  <a:lnTo>
                    <a:pt x="3599" y="2846"/>
                  </a:lnTo>
                  <a:lnTo>
                    <a:pt x="3557" y="2909"/>
                  </a:lnTo>
                  <a:lnTo>
                    <a:pt x="3536" y="2971"/>
                  </a:lnTo>
                  <a:lnTo>
                    <a:pt x="3620" y="3013"/>
                  </a:lnTo>
                  <a:lnTo>
                    <a:pt x="3662" y="3013"/>
                  </a:lnTo>
                  <a:lnTo>
                    <a:pt x="3746" y="2804"/>
                  </a:lnTo>
                  <a:lnTo>
                    <a:pt x="3808" y="2741"/>
                  </a:lnTo>
                  <a:lnTo>
                    <a:pt x="3871" y="2616"/>
                  </a:lnTo>
                  <a:lnTo>
                    <a:pt x="4018" y="2490"/>
                  </a:lnTo>
                  <a:lnTo>
                    <a:pt x="4227" y="2134"/>
                  </a:lnTo>
                  <a:lnTo>
                    <a:pt x="4248" y="2072"/>
                  </a:lnTo>
                  <a:lnTo>
                    <a:pt x="4248" y="1988"/>
                  </a:lnTo>
                  <a:lnTo>
                    <a:pt x="4290" y="1862"/>
                  </a:lnTo>
                  <a:lnTo>
                    <a:pt x="4332" y="1758"/>
                  </a:lnTo>
                  <a:lnTo>
                    <a:pt x="4269" y="1695"/>
                  </a:lnTo>
                  <a:lnTo>
                    <a:pt x="4164" y="1674"/>
                  </a:lnTo>
                  <a:lnTo>
                    <a:pt x="3955" y="1507"/>
                  </a:lnTo>
                  <a:lnTo>
                    <a:pt x="3913" y="1402"/>
                  </a:lnTo>
                  <a:lnTo>
                    <a:pt x="3808" y="1298"/>
                  </a:lnTo>
                  <a:lnTo>
                    <a:pt x="3767" y="1151"/>
                  </a:lnTo>
                  <a:lnTo>
                    <a:pt x="3599" y="942"/>
                  </a:lnTo>
                  <a:lnTo>
                    <a:pt x="3516" y="942"/>
                  </a:lnTo>
                  <a:lnTo>
                    <a:pt x="3390" y="963"/>
                  </a:lnTo>
                  <a:lnTo>
                    <a:pt x="3118" y="921"/>
                  </a:lnTo>
                  <a:lnTo>
                    <a:pt x="3013" y="942"/>
                  </a:lnTo>
                  <a:lnTo>
                    <a:pt x="2930" y="963"/>
                  </a:lnTo>
                  <a:lnTo>
                    <a:pt x="2804" y="921"/>
                  </a:lnTo>
                  <a:lnTo>
                    <a:pt x="2469" y="649"/>
                  </a:lnTo>
                  <a:lnTo>
                    <a:pt x="2469" y="565"/>
                  </a:lnTo>
                  <a:lnTo>
                    <a:pt x="2260" y="335"/>
                  </a:lnTo>
                  <a:lnTo>
                    <a:pt x="223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18;p45">
              <a:extLst>
                <a:ext uri="{FF2B5EF4-FFF2-40B4-BE49-F238E27FC236}">
                  <a16:creationId xmlns:a16="http://schemas.microsoft.com/office/drawing/2014/main" id="{28A1B50A-6880-4145-B9BE-71016B778F6D}"/>
                </a:ext>
              </a:extLst>
            </p:cNvPr>
            <p:cNvSpPr/>
            <p:nvPr/>
          </p:nvSpPr>
          <p:spPr>
            <a:xfrm>
              <a:off x="4124802" y="2964728"/>
              <a:ext cx="2751" cy="5971"/>
            </a:xfrm>
            <a:custGeom>
              <a:avLst/>
              <a:gdLst/>
              <a:ahLst/>
              <a:cxnLst/>
              <a:rect l="l" t="t" r="r" b="b"/>
              <a:pathLst>
                <a:path w="231" h="525" extrusionOk="0">
                  <a:moveTo>
                    <a:pt x="209" y="1"/>
                  </a:moveTo>
                  <a:lnTo>
                    <a:pt x="168" y="22"/>
                  </a:lnTo>
                  <a:lnTo>
                    <a:pt x="105" y="22"/>
                  </a:lnTo>
                  <a:lnTo>
                    <a:pt x="84" y="168"/>
                  </a:lnTo>
                  <a:lnTo>
                    <a:pt x="63" y="210"/>
                  </a:lnTo>
                  <a:lnTo>
                    <a:pt x="21" y="168"/>
                  </a:lnTo>
                  <a:lnTo>
                    <a:pt x="0" y="231"/>
                  </a:lnTo>
                  <a:lnTo>
                    <a:pt x="0" y="273"/>
                  </a:lnTo>
                  <a:lnTo>
                    <a:pt x="84" y="315"/>
                  </a:lnTo>
                  <a:lnTo>
                    <a:pt x="105" y="482"/>
                  </a:lnTo>
                  <a:lnTo>
                    <a:pt x="168" y="524"/>
                  </a:lnTo>
                  <a:lnTo>
                    <a:pt x="168" y="440"/>
                  </a:lnTo>
                  <a:lnTo>
                    <a:pt x="209" y="336"/>
                  </a:lnTo>
                  <a:lnTo>
                    <a:pt x="209" y="168"/>
                  </a:lnTo>
                  <a:lnTo>
                    <a:pt x="188" y="168"/>
                  </a:lnTo>
                  <a:lnTo>
                    <a:pt x="209" y="106"/>
                  </a:lnTo>
                  <a:lnTo>
                    <a:pt x="188" y="64"/>
                  </a:lnTo>
                  <a:lnTo>
                    <a:pt x="209" y="43"/>
                  </a:lnTo>
                  <a:lnTo>
                    <a:pt x="230" y="43"/>
                  </a:lnTo>
                  <a:lnTo>
                    <a:pt x="20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619;p45">
              <a:extLst>
                <a:ext uri="{FF2B5EF4-FFF2-40B4-BE49-F238E27FC236}">
                  <a16:creationId xmlns:a16="http://schemas.microsoft.com/office/drawing/2014/main" id="{F245EFF2-5104-49F8-BDE4-CC499CA1B144}"/>
                </a:ext>
              </a:extLst>
            </p:cNvPr>
            <p:cNvSpPr/>
            <p:nvPr/>
          </p:nvSpPr>
          <p:spPr>
            <a:xfrm>
              <a:off x="4037591" y="3015893"/>
              <a:ext cx="73267" cy="45456"/>
            </a:xfrm>
            <a:custGeom>
              <a:avLst/>
              <a:gdLst/>
              <a:ahLst/>
              <a:cxnLst/>
              <a:rect l="l" t="t" r="r" b="b"/>
              <a:pathLst>
                <a:path w="6153" h="3997" extrusionOk="0">
                  <a:moveTo>
                    <a:pt x="5399" y="1"/>
                  </a:moveTo>
                  <a:lnTo>
                    <a:pt x="3223" y="649"/>
                  </a:lnTo>
                  <a:lnTo>
                    <a:pt x="2177" y="2051"/>
                  </a:lnTo>
                  <a:lnTo>
                    <a:pt x="2156" y="1528"/>
                  </a:lnTo>
                  <a:lnTo>
                    <a:pt x="1633" y="1298"/>
                  </a:lnTo>
                  <a:lnTo>
                    <a:pt x="1131" y="1089"/>
                  </a:lnTo>
                  <a:lnTo>
                    <a:pt x="796" y="1089"/>
                  </a:lnTo>
                  <a:lnTo>
                    <a:pt x="608" y="942"/>
                  </a:lnTo>
                  <a:lnTo>
                    <a:pt x="440" y="1005"/>
                  </a:lnTo>
                  <a:lnTo>
                    <a:pt x="378" y="1277"/>
                  </a:lnTo>
                  <a:lnTo>
                    <a:pt x="482" y="1486"/>
                  </a:lnTo>
                  <a:lnTo>
                    <a:pt x="315" y="1591"/>
                  </a:lnTo>
                  <a:lnTo>
                    <a:pt x="273" y="1695"/>
                  </a:lnTo>
                  <a:lnTo>
                    <a:pt x="189" y="1674"/>
                  </a:lnTo>
                  <a:lnTo>
                    <a:pt x="85" y="1633"/>
                  </a:lnTo>
                  <a:lnTo>
                    <a:pt x="106" y="1737"/>
                  </a:lnTo>
                  <a:lnTo>
                    <a:pt x="168" y="2030"/>
                  </a:lnTo>
                  <a:lnTo>
                    <a:pt x="168" y="2218"/>
                  </a:lnTo>
                  <a:lnTo>
                    <a:pt x="85" y="2218"/>
                  </a:lnTo>
                  <a:lnTo>
                    <a:pt x="85" y="2260"/>
                  </a:lnTo>
                  <a:lnTo>
                    <a:pt x="1" y="2239"/>
                  </a:lnTo>
                  <a:lnTo>
                    <a:pt x="1" y="2239"/>
                  </a:lnTo>
                  <a:lnTo>
                    <a:pt x="22" y="2344"/>
                  </a:lnTo>
                  <a:lnTo>
                    <a:pt x="106" y="2344"/>
                  </a:lnTo>
                  <a:lnTo>
                    <a:pt x="106" y="2428"/>
                  </a:lnTo>
                  <a:lnTo>
                    <a:pt x="231" y="2616"/>
                  </a:lnTo>
                  <a:lnTo>
                    <a:pt x="315" y="3139"/>
                  </a:lnTo>
                  <a:lnTo>
                    <a:pt x="482" y="3265"/>
                  </a:lnTo>
                  <a:lnTo>
                    <a:pt x="482" y="3453"/>
                  </a:lnTo>
                  <a:lnTo>
                    <a:pt x="419" y="3474"/>
                  </a:lnTo>
                  <a:lnTo>
                    <a:pt x="482" y="3620"/>
                  </a:lnTo>
                  <a:lnTo>
                    <a:pt x="608" y="3767"/>
                  </a:lnTo>
                  <a:lnTo>
                    <a:pt x="608" y="3913"/>
                  </a:lnTo>
                  <a:lnTo>
                    <a:pt x="650" y="3997"/>
                  </a:lnTo>
                  <a:lnTo>
                    <a:pt x="796" y="3997"/>
                  </a:lnTo>
                  <a:lnTo>
                    <a:pt x="817" y="3934"/>
                  </a:lnTo>
                  <a:lnTo>
                    <a:pt x="963" y="3997"/>
                  </a:lnTo>
                  <a:lnTo>
                    <a:pt x="1068" y="3976"/>
                  </a:lnTo>
                  <a:lnTo>
                    <a:pt x="1173" y="3871"/>
                  </a:lnTo>
                  <a:lnTo>
                    <a:pt x="1319" y="3871"/>
                  </a:lnTo>
                  <a:lnTo>
                    <a:pt x="1361" y="3934"/>
                  </a:lnTo>
                  <a:lnTo>
                    <a:pt x="1466" y="3892"/>
                  </a:lnTo>
                  <a:lnTo>
                    <a:pt x="1570" y="3725"/>
                  </a:lnTo>
                  <a:lnTo>
                    <a:pt x="1633" y="3725"/>
                  </a:lnTo>
                  <a:lnTo>
                    <a:pt x="1696" y="3579"/>
                  </a:lnTo>
                  <a:lnTo>
                    <a:pt x="1842" y="3495"/>
                  </a:lnTo>
                  <a:lnTo>
                    <a:pt x="1905" y="3474"/>
                  </a:lnTo>
                  <a:lnTo>
                    <a:pt x="2010" y="3474"/>
                  </a:lnTo>
                  <a:lnTo>
                    <a:pt x="2051" y="3495"/>
                  </a:lnTo>
                  <a:lnTo>
                    <a:pt x="2198" y="3495"/>
                  </a:lnTo>
                  <a:lnTo>
                    <a:pt x="2219" y="3558"/>
                  </a:lnTo>
                  <a:lnTo>
                    <a:pt x="2365" y="3579"/>
                  </a:lnTo>
                  <a:lnTo>
                    <a:pt x="2616" y="3474"/>
                  </a:lnTo>
                  <a:lnTo>
                    <a:pt x="2826" y="3453"/>
                  </a:lnTo>
                  <a:lnTo>
                    <a:pt x="2909" y="3369"/>
                  </a:lnTo>
                  <a:lnTo>
                    <a:pt x="2930" y="3307"/>
                  </a:lnTo>
                  <a:lnTo>
                    <a:pt x="3119" y="3160"/>
                  </a:lnTo>
                  <a:lnTo>
                    <a:pt x="3223" y="3160"/>
                  </a:lnTo>
                  <a:lnTo>
                    <a:pt x="3307" y="3202"/>
                  </a:lnTo>
                  <a:lnTo>
                    <a:pt x="3370" y="3181"/>
                  </a:lnTo>
                  <a:lnTo>
                    <a:pt x="3432" y="3139"/>
                  </a:lnTo>
                  <a:lnTo>
                    <a:pt x="3453" y="3181"/>
                  </a:lnTo>
                  <a:lnTo>
                    <a:pt x="3537" y="3181"/>
                  </a:lnTo>
                  <a:lnTo>
                    <a:pt x="3725" y="3034"/>
                  </a:lnTo>
                  <a:lnTo>
                    <a:pt x="3830" y="2846"/>
                  </a:lnTo>
                  <a:lnTo>
                    <a:pt x="3935" y="2783"/>
                  </a:lnTo>
                  <a:lnTo>
                    <a:pt x="3997" y="2783"/>
                  </a:lnTo>
                  <a:lnTo>
                    <a:pt x="4625" y="2616"/>
                  </a:lnTo>
                  <a:lnTo>
                    <a:pt x="4688" y="2532"/>
                  </a:lnTo>
                  <a:lnTo>
                    <a:pt x="5043" y="2470"/>
                  </a:lnTo>
                  <a:lnTo>
                    <a:pt x="5253" y="2365"/>
                  </a:lnTo>
                  <a:lnTo>
                    <a:pt x="5399" y="2260"/>
                  </a:lnTo>
                  <a:lnTo>
                    <a:pt x="5629" y="2218"/>
                  </a:lnTo>
                  <a:lnTo>
                    <a:pt x="5608" y="2135"/>
                  </a:lnTo>
                  <a:lnTo>
                    <a:pt x="5629" y="2114"/>
                  </a:lnTo>
                  <a:lnTo>
                    <a:pt x="5567" y="2051"/>
                  </a:lnTo>
                  <a:lnTo>
                    <a:pt x="5608" y="1905"/>
                  </a:lnTo>
                  <a:lnTo>
                    <a:pt x="5776" y="1674"/>
                  </a:lnTo>
                  <a:lnTo>
                    <a:pt x="6027" y="1612"/>
                  </a:lnTo>
                  <a:lnTo>
                    <a:pt x="6152" y="1591"/>
                  </a:lnTo>
                  <a:lnTo>
                    <a:pt x="5818" y="1193"/>
                  </a:lnTo>
                  <a:lnTo>
                    <a:pt x="5880" y="963"/>
                  </a:lnTo>
                  <a:lnTo>
                    <a:pt x="5357" y="273"/>
                  </a:lnTo>
                  <a:lnTo>
                    <a:pt x="539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620;p45">
              <a:extLst>
                <a:ext uri="{FF2B5EF4-FFF2-40B4-BE49-F238E27FC236}">
                  <a16:creationId xmlns:a16="http://schemas.microsoft.com/office/drawing/2014/main" id="{A0E7F3DB-BC03-499B-8928-7941A1417A5D}"/>
                </a:ext>
              </a:extLst>
            </p:cNvPr>
            <p:cNvSpPr/>
            <p:nvPr/>
          </p:nvSpPr>
          <p:spPr>
            <a:xfrm>
              <a:off x="3911526" y="2929280"/>
              <a:ext cx="85972" cy="69020"/>
            </a:xfrm>
            <a:custGeom>
              <a:avLst/>
              <a:gdLst/>
              <a:ahLst/>
              <a:cxnLst/>
              <a:rect l="l" t="t" r="r" b="b"/>
              <a:pathLst>
                <a:path w="7220" h="6069" extrusionOk="0">
                  <a:moveTo>
                    <a:pt x="503" y="0"/>
                  </a:moveTo>
                  <a:lnTo>
                    <a:pt x="210" y="21"/>
                  </a:lnTo>
                  <a:lnTo>
                    <a:pt x="147" y="21"/>
                  </a:lnTo>
                  <a:lnTo>
                    <a:pt x="126" y="126"/>
                  </a:lnTo>
                  <a:lnTo>
                    <a:pt x="84" y="356"/>
                  </a:lnTo>
                  <a:lnTo>
                    <a:pt x="126" y="523"/>
                  </a:lnTo>
                  <a:lnTo>
                    <a:pt x="126" y="649"/>
                  </a:lnTo>
                  <a:lnTo>
                    <a:pt x="42" y="858"/>
                  </a:lnTo>
                  <a:lnTo>
                    <a:pt x="1" y="1047"/>
                  </a:lnTo>
                  <a:lnTo>
                    <a:pt x="42" y="1193"/>
                  </a:lnTo>
                  <a:lnTo>
                    <a:pt x="126" y="1486"/>
                  </a:lnTo>
                  <a:lnTo>
                    <a:pt x="314" y="6068"/>
                  </a:lnTo>
                  <a:lnTo>
                    <a:pt x="7219" y="6005"/>
                  </a:lnTo>
                  <a:lnTo>
                    <a:pt x="7219" y="5985"/>
                  </a:lnTo>
                  <a:lnTo>
                    <a:pt x="7115" y="5964"/>
                  </a:lnTo>
                  <a:lnTo>
                    <a:pt x="6989" y="5796"/>
                  </a:lnTo>
                  <a:lnTo>
                    <a:pt x="6947" y="5754"/>
                  </a:lnTo>
                  <a:lnTo>
                    <a:pt x="6822" y="5692"/>
                  </a:lnTo>
                  <a:lnTo>
                    <a:pt x="6738" y="5566"/>
                  </a:lnTo>
                  <a:lnTo>
                    <a:pt x="6675" y="5587"/>
                  </a:lnTo>
                  <a:lnTo>
                    <a:pt x="6571" y="5587"/>
                  </a:lnTo>
                  <a:lnTo>
                    <a:pt x="6403" y="5461"/>
                  </a:lnTo>
                  <a:lnTo>
                    <a:pt x="6299" y="5169"/>
                  </a:lnTo>
                  <a:lnTo>
                    <a:pt x="6319" y="5106"/>
                  </a:lnTo>
                  <a:lnTo>
                    <a:pt x="6319" y="4938"/>
                  </a:lnTo>
                  <a:lnTo>
                    <a:pt x="6278" y="4855"/>
                  </a:lnTo>
                  <a:lnTo>
                    <a:pt x="6299" y="4813"/>
                  </a:lnTo>
                  <a:lnTo>
                    <a:pt x="6319" y="4855"/>
                  </a:lnTo>
                  <a:lnTo>
                    <a:pt x="6508" y="4855"/>
                  </a:lnTo>
                  <a:lnTo>
                    <a:pt x="6424" y="4792"/>
                  </a:lnTo>
                  <a:lnTo>
                    <a:pt x="6382" y="4792"/>
                  </a:lnTo>
                  <a:lnTo>
                    <a:pt x="6299" y="4624"/>
                  </a:lnTo>
                  <a:lnTo>
                    <a:pt x="6257" y="4604"/>
                  </a:lnTo>
                  <a:lnTo>
                    <a:pt x="6257" y="4645"/>
                  </a:lnTo>
                  <a:lnTo>
                    <a:pt x="6173" y="4583"/>
                  </a:lnTo>
                  <a:lnTo>
                    <a:pt x="6110" y="4415"/>
                  </a:lnTo>
                  <a:lnTo>
                    <a:pt x="5901" y="4080"/>
                  </a:lnTo>
                  <a:lnTo>
                    <a:pt x="5796" y="4018"/>
                  </a:lnTo>
                  <a:lnTo>
                    <a:pt x="5775" y="3871"/>
                  </a:lnTo>
                  <a:lnTo>
                    <a:pt x="5420" y="3327"/>
                  </a:lnTo>
                  <a:lnTo>
                    <a:pt x="5420" y="3223"/>
                  </a:lnTo>
                  <a:lnTo>
                    <a:pt x="5357" y="3118"/>
                  </a:lnTo>
                  <a:lnTo>
                    <a:pt x="5336" y="2867"/>
                  </a:lnTo>
                  <a:lnTo>
                    <a:pt x="5273" y="2825"/>
                  </a:lnTo>
                  <a:lnTo>
                    <a:pt x="5273" y="2741"/>
                  </a:lnTo>
                  <a:lnTo>
                    <a:pt x="5064" y="2532"/>
                  </a:lnTo>
                  <a:lnTo>
                    <a:pt x="5064" y="2448"/>
                  </a:lnTo>
                  <a:lnTo>
                    <a:pt x="5106" y="2344"/>
                  </a:lnTo>
                  <a:lnTo>
                    <a:pt x="5043" y="2281"/>
                  </a:lnTo>
                  <a:lnTo>
                    <a:pt x="4708" y="1988"/>
                  </a:lnTo>
                  <a:lnTo>
                    <a:pt x="4687" y="1884"/>
                  </a:lnTo>
                  <a:lnTo>
                    <a:pt x="4478" y="1653"/>
                  </a:lnTo>
                  <a:lnTo>
                    <a:pt x="4478" y="1507"/>
                  </a:lnTo>
                  <a:lnTo>
                    <a:pt x="4332" y="1360"/>
                  </a:lnTo>
                  <a:lnTo>
                    <a:pt x="4374" y="1277"/>
                  </a:lnTo>
                  <a:lnTo>
                    <a:pt x="4374" y="1193"/>
                  </a:lnTo>
                  <a:lnTo>
                    <a:pt x="4395" y="1151"/>
                  </a:lnTo>
                  <a:lnTo>
                    <a:pt x="4395" y="1193"/>
                  </a:lnTo>
                  <a:lnTo>
                    <a:pt x="4478" y="1193"/>
                  </a:lnTo>
                  <a:lnTo>
                    <a:pt x="4499" y="1339"/>
                  </a:lnTo>
                  <a:lnTo>
                    <a:pt x="4541" y="1402"/>
                  </a:lnTo>
                  <a:lnTo>
                    <a:pt x="4583" y="1465"/>
                  </a:lnTo>
                  <a:lnTo>
                    <a:pt x="4792" y="1674"/>
                  </a:lnTo>
                  <a:lnTo>
                    <a:pt x="4792" y="1779"/>
                  </a:lnTo>
                  <a:lnTo>
                    <a:pt x="4834" y="1884"/>
                  </a:lnTo>
                  <a:lnTo>
                    <a:pt x="5001" y="1967"/>
                  </a:lnTo>
                  <a:lnTo>
                    <a:pt x="5022" y="2072"/>
                  </a:lnTo>
                  <a:lnTo>
                    <a:pt x="5315" y="2344"/>
                  </a:lnTo>
                  <a:lnTo>
                    <a:pt x="5462" y="2428"/>
                  </a:lnTo>
                  <a:lnTo>
                    <a:pt x="5462" y="2490"/>
                  </a:lnTo>
                  <a:lnTo>
                    <a:pt x="5483" y="2407"/>
                  </a:lnTo>
                  <a:lnTo>
                    <a:pt x="5566" y="2323"/>
                  </a:lnTo>
                  <a:lnTo>
                    <a:pt x="5629" y="2114"/>
                  </a:lnTo>
                  <a:lnTo>
                    <a:pt x="5566" y="2072"/>
                  </a:lnTo>
                  <a:lnTo>
                    <a:pt x="5650" y="1904"/>
                  </a:lnTo>
                  <a:lnTo>
                    <a:pt x="5650" y="1779"/>
                  </a:lnTo>
                  <a:lnTo>
                    <a:pt x="5734" y="1465"/>
                  </a:lnTo>
                  <a:lnTo>
                    <a:pt x="5755" y="1444"/>
                  </a:lnTo>
                  <a:lnTo>
                    <a:pt x="5671" y="1235"/>
                  </a:lnTo>
                  <a:lnTo>
                    <a:pt x="5734" y="1088"/>
                  </a:lnTo>
                  <a:lnTo>
                    <a:pt x="5587" y="775"/>
                  </a:lnTo>
                  <a:lnTo>
                    <a:pt x="5441" y="544"/>
                  </a:lnTo>
                  <a:lnTo>
                    <a:pt x="5378" y="335"/>
                  </a:lnTo>
                  <a:lnTo>
                    <a:pt x="5273" y="147"/>
                  </a:lnTo>
                  <a:lnTo>
                    <a:pt x="5211" y="126"/>
                  </a:lnTo>
                  <a:lnTo>
                    <a:pt x="5127" y="231"/>
                  </a:lnTo>
                  <a:lnTo>
                    <a:pt x="4959" y="293"/>
                  </a:lnTo>
                  <a:lnTo>
                    <a:pt x="4604" y="231"/>
                  </a:lnTo>
                  <a:lnTo>
                    <a:pt x="4311" y="314"/>
                  </a:lnTo>
                  <a:lnTo>
                    <a:pt x="4102" y="147"/>
                  </a:lnTo>
                  <a:lnTo>
                    <a:pt x="4081" y="251"/>
                  </a:lnTo>
                  <a:lnTo>
                    <a:pt x="4164" y="398"/>
                  </a:lnTo>
                  <a:lnTo>
                    <a:pt x="4164" y="461"/>
                  </a:lnTo>
                  <a:lnTo>
                    <a:pt x="4081" y="335"/>
                  </a:lnTo>
                  <a:lnTo>
                    <a:pt x="3976" y="293"/>
                  </a:lnTo>
                  <a:lnTo>
                    <a:pt x="3955" y="189"/>
                  </a:lnTo>
                  <a:lnTo>
                    <a:pt x="3997" y="147"/>
                  </a:lnTo>
                  <a:lnTo>
                    <a:pt x="3955" y="105"/>
                  </a:lnTo>
                  <a:lnTo>
                    <a:pt x="3850" y="105"/>
                  </a:lnTo>
                  <a:lnTo>
                    <a:pt x="3746" y="84"/>
                  </a:lnTo>
                  <a:lnTo>
                    <a:pt x="3537" y="21"/>
                  </a:lnTo>
                  <a:lnTo>
                    <a:pt x="3495" y="42"/>
                  </a:lnTo>
                  <a:lnTo>
                    <a:pt x="3578" y="84"/>
                  </a:lnTo>
                  <a:lnTo>
                    <a:pt x="3599" y="105"/>
                  </a:lnTo>
                  <a:lnTo>
                    <a:pt x="3495" y="126"/>
                  </a:lnTo>
                  <a:lnTo>
                    <a:pt x="3390" y="105"/>
                  </a:lnTo>
                  <a:lnTo>
                    <a:pt x="3265" y="147"/>
                  </a:lnTo>
                  <a:lnTo>
                    <a:pt x="3223" y="126"/>
                  </a:lnTo>
                  <a:lnTo>
                    <a:pt x="3223" y="105"/>
                  </a:lnTo>
                  <a:lnTo>
                    <a:pt x="3348" y="84"/>
                  </a:lnTo>
                  <a:lnTo>
                    <a:pt x="3432" y="42"/>
                  </a:lnTo>
                  <a:lnTo>
                    <a:pt x="3327" y="42"/>
                  </a:lnTo>
                  <a:lnTo>
                    <a:pt x="3139" y="84"/>
                  </a:lnTo>
                  <a:lnTo>
                    <a:pt x="3076" y="126"/>
                  </a:lnTo>
                  <a:lnTo>
                    <a:pt x="2930" y="210"/>
                  </a:lnTo>
                  <a:lnTo>
                    <a:pt x="2846" y="231"/>
                  </a:lnTo>
                  <a:lnTo>
                    <a:pt x="2700" y="293"/>
                  </a:lnTo>
                  <a:lnTo>
                    <a:pt x="2595" y="419"/>
                  </a:lnTo>
                  <a:lnTo>
                    <a:pt x="2553" y="461"/>
                  </a:lnTo>
                  <a:lnTo>
                    <a:pt x="2386" y="461"/>
                  </a:lnTo>
                  <a:lnTo>
                    <a:pt x="2177" y="335"/>
                  </a:lnTo>
                  <a:lnTo>
                    <a:pt x="2009" y="314"/>
                  </a:lnTo>
                  <a:lnTo>
                    <a:pt x="1821" y="335"/>
                  </a:lnTo>
                  <a:lnTo>
                    <a:pt x="1674" y="231"/>
                  </a:lnTo>
                  <a:lnTo>
                    <a:pt x="1591" y="231"/>
                  </a:lnTo>
                  <a:lnTo>
                    <a:pt x="1507" y="251"/>
                  </a:lnTo>
                  <a:lnTo>
                    <a:pt x="1361" y="147"/>
                  </a:lnTo>
                  <a:lnTo>
                    <a:pt x="1172" y="105"/>
                  </a:lnTo>
                  <a:lnTo>
                    <a:pt x="733" y="84"/>
                  </a:lnTo>
                  <a:lnTo>
                    <a:pt x="50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621;p45">
              <a:extLst>
                <a:ext uri="{FF2B5EF4-FFF2-40B4-BE49-F238E27FC236}">
                  <a16:creationId xmlns:a16="http://schemas.microsoft.com/office/drawing/2014/main" id="{3EB3CF63-70D2-4B08-86B2-F9BD6B25C3D0}"/>
                </a:ext>
              </a:extLst>
            </p:cNvPr>
            <p:cNvSpPr/>
            <p:nvPr/>
          </p:nvSpPr>
          <p:spPr>
            <a:xfrm>
              <a:off x="3896332" y="2997572"/>
              <a:ext cx="113621" cy="124461"/>
            </a:xfrm>
            <a:custGeom>
              <a:avLst/>
              <a:gdLst/>
              <a:ahLst/>
              <a:cxnLst/>
              <a:rect l="l" t="t" r="r" b="b"/>
              <a:pathLst>
                <a:path w="9542" h="10944" extrusionOk="0">
                  <a:moveTo>
                    <a:pt x="8495" y="0"/>
                  </a:moveTo>
                  <a:lnTo>
                    <a:pt x="1590" y="63"/>
                  </a:lnTo>
                  <a:lnTo>
                    <a:pt x="1632" y="1193"/>
                  </a:lnTo>
                  <a:lnTo>
                    <a:pt x="1088" y="1235"/>
                  </a:lnTo>
                  <a:lnTo>
                    <a:pt x="1088" y="1444"/>
                  </a:lnTo>
                  <a:lnTo>
                    <a:pt x="1151" y="3725"/>
                  </a:lnTo>
                  <a:lnTo>
                    <a:pt x="1046" y="3746"/>
                  </a:lnTo>
                  <a:lnTo>
                    <a:pt x="942" y="3829"/>
                  </a:lnTo>
                  <a:lnTo>
                    <a:pt x="837" y="3767"/>
                  </a:lnTo>
                  <a:lnTo>
                    <a:pt x="691" y="3767"/>
                  </a:lnTo>
                  <a:lnTo>
                    <a:pt x="586" y="3850"/>
                  </a:lnTo>
                  <a:lnTo>
                    <a:pt x="586" y="3976"/>
                  </a:lnTo>
                  <a:lnTo>
                    <a:pt x="649" y="4060"/>
                  </a:lnTo>
                  <a:lnTo>
                    <a:pt x="586" y="4185"/>
                  </a:lnTo>
                  <a:lnTo>
                    <a:pt x="377" y="4457"/>
                  </a:lnTo>
                  <a:lnTo>
                    <a:pt x="335" y="4457"/>
                  </a:lnTo>
                  <a:lnTo>
                    <a:pt x="230" y="4541"/>
                  </a:lnTo>
                  <a:lnTo>
                    <a:pt x="251" y="4645"/>
                  </a:lnTo>
                  <a:lnTo>
                    <a:pt x="314" y="4687"/>
                  </a:lnTo>
                  <a:lnTo>
                    <a:pt x="251" y="4813"/>
                  </a:lnTo>
                  <a:lnTo>
                    <a:pt x="126" y="4897"/>
                  </a:lnTo>
                  <a:lnTo>
                    <a:pt x="105" y="4980"/>
                  </a:lnTo>
                  <a:lnTo>
                    <a:pt x="209" y="5022"/>
                  </a:lnTo>
                  <a:lnTo>
                    <a:pt x="230" y="5127"/>
                  </a:lnTo>
                  <a:lnTo>
                    <a:pt x="168" y="5231"/>
                  </a:lnTo>
                  <a:lnTo>
                    <a:pt x="0" y="5420"/>
                  </a:lnTo>
                  <a:lnTo>
                    <a:pt x="0" y="5545"/>
                  </a:lnTo>
                  <a:lnTo>
                    <a:pt x="63" y="5629"/>
                  </a:lnTo>
                  <a:lnTo>
                    <a:pt x="209" y="5524"/>
                  </a:lnTo>
                  <a:lnTo>
                    <a:pt x="251" y="5545"/>
                  </a:lnTo>
                  <a:lnTo>
                    <a:pt x="251" y="5629"/>
                  </a:lnTo>
                  <a:lnTo>
                    <a:pt x="209" y="5692"/>
                  </a:lnTo>
                  <a:lnTo>
                    <a:pt x="272" y="5734"/>
                  </a:lnTo>
                  <a:lnTo>
                    <a:pt x="230" y="5817"/>
                  </a:lnTo>
                  <a:lnTo>
                    <a:pt x="272" y="5922"/>
                  </a:lnTo>
                  <a:lnTo>
                    <a:pt x="272" y="6047"/>
                  </a:lnTo>
                  <a:lnTo>
                    <a:pt x="314" y="6152"/>
                  </a:lnTo>
                  <a:lnTo>
                    <a:pt x="544" y="6236"/>
                  </a:lnTo>
                  <a:lnTo>
                    <a:pt x="586" y="6319"/>
                  </a:lnTo>
                  <a:lnTo>
                    <a:pt x="544" y="6382"/>
                  </a:lnTo>
                  <a:lnTo>
                    <a:pt x="544" y="6466"/>
                  </a:lnTo>
                  <a:lnTo>
                    <a:pt x="523" y="6487"/>
                  </a:lnTo>
                  <a:lnTo>
                    <a:pt x="586" y="6570"/>
                  </a:lnTo>
                  <a:lnTo>
                    <a:pt x="586" y="6654"/>
                  </a:lnTo>
                  <a:lnTo>
                    <a:pt x="544" y="6675"/>
                  </a:lnTo>
                  <a:lnTo>
                    <a:pt x="670" y="6780"/>
                  </a:lnTo>
                  <a:lnTo>
                    <a:pt x="691" y="6863"/>
                  </a:lnTo>
                  <a:lnTo>
                    <a:pt x="858" y="7052"/>
                  </a:lnTo>
                  <a:lnTo>
                    <a:pt x="963" y="7282"/>
                  </a:lnTo>
                  <a:lnTo>
                    <a:pt x="984" y="7366"/>
                  </a:lnTo>
                  <a:lnTo>
                    <a:pt x="963" y="7491"/>
                  </a:lnTo>
                  <a:lnTo>
                    <a:pt x="942" y="7533"/>
                  </a:lnTo>
                  <a:lnTo>
                    <a:pt x="879" y="7638"/>
                  </a:lnTo>
                  <a:lnTo>
                    <a:pt x="879" y="7826"/>
                  </a:lnTo>
                  <a:lnTo>
                    <a:pt x="984" y="7910"/>
                  </a:lnTo>
                  <a:lnTo>
                    <a:pt x="1109" y="7910"/>
                  </a:lnTo>
                  <a:lnTo>
                    <a:pt x="1172" y="7847"/>
                  </a:lnTo>
                  <a:lnTo>
                    <a:pt x="1318" y="7847"/>
                  </a:lnTo>
                  <a:lnTo>
                    <a:pt x="1402" y="7889"/>
                  </a:lnTo>
                  <a:lnTo>
                    <a:pt x="1360" y="7951"/>
                  </a:lnTo>
                  <a:lnTo>
                    <a:pt x="1381" y="8098"/>
                  </a:lnTo>
                  <a:lnTo>
                    <a:pt x="1465" y="8140"/>
                  </a:lnTo>
                  <a:lnTo>
                    <a:pt x="1590" y="8223"/>
                  </a:lnTo>
                  <a:lnTo>
                    <a:pt x="1695" y="8223"/>
                  </a:lnTo>
                  <a:lnTo>
                    <a:pt x="1779" y="8265"/>
                  </a:lnTo>
                  <a:lnTo>
                    <a:pt x="1821" y="8349"/>
                  </a:lnTo>
                  <a:lnTo>
                    <a:pt x="1925" y="8412"/>
                  </a:lnTo>
                  <a:lnTo>
                    <a:pt x="2030" y="8412"/>
                  </a:lnTo>
                  <a:lnTo>
                    <a:pt x="2093" y="8475"/>
                  </a:lnTo>
                  <a:lnTo>
                    <a:pt x="2051" y="8558"/>
                  </a:lnTo>
                  <a:lnTo>
                    <a:pt x="1988" y="8621"/>
                  </a:lnTo>
                  <a:lnTo>
                    <a:pt x="1946" y="8663"/>
                  </a:lnTo>
                  <a:lnTo>
                    <a:pt x="1904" y="8726"/>
                  </a:lnTo>
                  <a:lnTo>
                    <a:pt x="2030" y="8830"/>
                  </a:lnTo>
                  <a:lnTo>
                    <a:pt x="2134" y="8851"/>
                  </a:lnTo>
                  <a:lnTo>
                    <a:pt x="2155" y="8830"/>
                  </a:lnTo>
                  <a:lnTo>
                    <a:pt x="2260" y="8872"/>
                  </a:lnTo>
                  <a:lnTo>
                    <a:pt x="2323" y="8851"/>
                  </a:lnTo>
                  <a:lnTo>
                    <a:pt x="2511" y="8977"/>
                  </a:lnTo>
                  <a:lnTo>
                    <a:pt x="2532" y="9039"/>
                  </a:lnTo>
                  <a:lnTo>
                    <a:pt x="2553" y="9207"/>
                  </a:lnTo>
                  <a:lnTo>
                    <a:pt x="2616" y="9270"/>
                  </a:lnTo>
                  <a:lnTo>
                    <a:pt x="2720" y="9291"/>
                  </a:lnTo>
                  <a:lnTo>
                    <a:pt x="2762" y="9353"/>
                  </a:lnTo>
                  <a:lnTo>
                    <a:pt x="2741" y="9458"/>
                  </a:lnTo>
                  <a:lnTo>
                    <a:pt x="2783" y="9521"/>
                  </a:lnTo>
                  <a:lnTo>
                    <a:pt x="2992" y="9563"/>
                  </a:lnTo>
                  <a:lnTo>
                    <a:pt x="3076" y="9625"/>
                  </a:lnTo>
                  <a:lnTo>
                    <a:pt x="3076" y="9688"/>
                  </a:lnTo>
                  <a:lnTo>
                    <a:pt x="3076" y="9876"/>
                  </a:lnTo>
                  <a:lnTo>
                    <a:pt x="3160" y="9918"/>
                  </a:lnTo>
                  <a:lnTo>
                    <a:pt x="3264" y="9981"/>
                  </a:lnTo>
                  <a:lnTo>
                    <a:pt x="3306" y="10044"/>
                  </a:lnTo>
                  <a:lnTo>
                    <a:pt x="3306" y="10086"/>
                  </a:lnTo>
                  <a:lnTo>
                    <a:pt x="3348" y="10190"/>
                  </a:lnTo>
                  <a:lnTo>
                    <a:pt x="3390" y="10232"/>
                  </a:lnTo>
                  <a:lnTo>
                    <a:pt x="3474" y="10253"/>
                  </a:lnTo>
                  <a:lnTo>
                    <a:pt x="3515" y="10337"/>
                  </a:lnTo>
                  <a:lnTo>
                    <a:pt x="3662" y="10420"/>
                  </a:lnTo>
                  <a:lnTo>
                    <a:pt x="3766" y="10462"/>
                  </a:lnTo>
                  <a:lnTo>
                    <a:pt x="3829" y="10441"/>
                  </a:lnTo>
                  <a:lnTo>
                    <a:pt x="3871" y="10399"/>
                  </a:lnTo>
                  <a:lnTo>
                    <a:pt x="3934" y="10337"/>
                  </a:lnTo>
                  <a:lnTo>
                    <a:pt x="4143" y="10337"/>
                  </a:lnTo>
                  <a:lnTo>
                    <a:pt x="4185" y="10399"/>
                  </a:lnTo>
                  <a:lnTo>
                    <a:pt x="4227" y="10399"/>
                  </a:lnTo>
                  <a:lnTo>
                    <a:pt x="4331" y="10337"/>
                  </a:lnTo>
                  <a:lnTo>
                    <a:pt x="4394" y="10295"/>
                  </a:lnTo>
                  <a:lnTo>
                    <a:pt x="4436" y="10211"/>
                  </a:lnTo>
                  <a:lnTo>
                    <a:pt x="4562" y="10211"/>
                  </a:lnTo>
                  <a:lnTo>
                    <a:pt x="4624" y="10232"/>
                  </a:lnTo>
                  <a:lnTo>
                    <a:pt x="4708" y="10399"/>
                  </a:lnTo>
                  <a:lnTo>
                    <a:pt x="4750" y="10462"/>
                  </a:lnTo>
                  <a:lnTo>
                    <a:pt x="4813" y="10525"/>
                  </a:lnTo>
                  <a:lnTo>
                    <a:pt x="4938" y="10567"/>
                  </a:lnTo>
                  <a:lnTo>
                    <a:pt x="5022" y="10630"/>
                  </a:lnTo>
                  <a:lnTo>
                    <a:pt x="5043" y="10734"/>
                  </a:lnTo>
                  <a:lnTo>
                    <a:pt x="5085" y="10755"/>
                  </a:lnTo>
                  <a:lnTo>
                    <a:pt x="5126" y="10839"/>
                  </a:lnTo>
                  <a:lnTo>
                    <a:pt x="5126" y="10923"/>
                  </a:lnTo>
                  <a:lnTo>
                    <a:pt x="5294" y="10923"/>
                  </a:lnTo>
                  <a:lnTo>
                    <a:pt x="5336" y="10944"/>
                  </a:lnTo>
                  <a:lnTo>
                    <a:pt x="5357" y="10923"/>
                  </a:lnTo>
                  <a:lnTo>
                    <a:pt x="5336" y="10860"/>
                  </a:lnTo>
                  <a:lnTo>
                    <a:pt x="5336" y="10776"/>
                  </a:lnTo>
                  <a:lnTo>
                    <a:pt x="5398" y="10713"/>
                  </a:lnTo>
                  <a:lnTo>
                    <a:pt x="5503" y="10755"/>
                  </a:lnTo>
                  <a:lnTo>
                    <a:pt x="5671" y="10818"/>
                  </a:lnTo>
                  <a:lnTo>
                    <a:pt x="5754" y="10776"/>
                  </a:lnTo>
                  <a:lnTo>
                    <a:pt x="5859" y="10818"/>
                  </a:lnTo>
                  <a:lnTo>
                    <a:pt x="5859" y="10923"/>
                  </a:lnTo>
                  <a:lnTo>
                    <a:pt x="6005" y="10944"/>
                  </a:lnTo>
                  <a:lnTo>
                    <a:pt x="6068" y="10944"/>
                  </a:lnTo>
                  <a:lnTo>
                    <a:pt x="6068" y="10860"/>
                  </a:lnTo>
                  <a:lnTo>
                    <a:pt x="6131" y="10776"/>
                  </a:lnTo>
                  <a:lnTo>
                    <a:pt x="6215" y="10818"/>
                  </a:lnTo>
                  <a:lnTo>
                    <a:pt x="6235" y="10776"/>
                  </a:lnTo>
                  <a:lnTo>
                    <a:pt x="6340" y="10776"/>
                  </a:lnTo>
                  <a:lnTo>
                    <a:pt x="6487" y="10734"/>
                  </a:lnTo>
                  <a:lnTo>
                    <a:pt x="6696" y="10713"/>
                  </a:lnTo>
                  <a:lnTo>
                    <a:pt x="6821" y="10755"/>
                  </a:lnTo>
                  <a:lnTo>
                    <a:pt x="6947" y="10713"/>
                  </a:lnTo>
                  <a:lnTo>
                    <a:pt x="7010" y="10609"/>
                  </a:lnTo>
                  <a:lnTo>
                    <a:pt x="7135" y="10525"/>
                  </a:lnTo>
                  <a:lnTo>
                    <a:pt x="7219" y="10420"/>
                  </a:lnTo>
                  <a:lnTo>
                    <a:pt x="7261" y="10399"/>
                  </a:lnTo>
                  <a:lnTo>
                    <a:pt x="7323" y="10337"/>
                  </a:lnTo>
                  <a:lnTo>
                    <a:pt x="7428" y="10232"/>
                  </a:lnTo>
                  <a:lnTo>
                    <a:pt x="7470" y="10232"/>
                  </a:lnTo>
                  <a:lnTo>
                    <a:pt x="7595" y="10023"/>
                  </a:lnTo>
                  <a:lnTo>
                    <a:pt x="7805" y="9814"/>
                  </a:lnTo>
                  <a:lnTo>
                    <a:pt x="7763" y="9604"/>
                  </a:lnTo>
                  <a:lnTo>
                    <a:pt x="7700" y="9563"/>
                  </a:lnTo>
                  <a:lnTo>
                    <a:pt x="7679" y="9353"/>
                  </a:lnTo>
                  <a:lnTo>
                    <a:pt x="7595" y="9249"/>
                  </a:lnTo>
                  <a:lnTo>
                    <a:pt x="7554" y="9144"/>
                  </a:lnTo>
                  <a:lnTo>
                    <a:pt x="7470" y="9060"/>
                  </a:lnTo>
                  <a:lnTo>
                    <a:pt x="7365" y="9060"/>
                  </a:lnTo>
                  <a:lnTo>
                    <a:pt x="7323" y="8998"/>
                  </a:lnTo>
                  <a:lnTo>
                    <a:pt x="7323" y="8956"/>
                  </a:lnTo>
                  <a:lnTo>
                    <a:pt x="7219" y="8893"/>
                  </a:lnTo>
                  <a:lnTo>
                    <a:pt x="7114" y="8726"/>
                  </a:lnTo>
                  <a:lnTo>
                    <a:pt x="7072" y="8684"/>
                  </a:lnTo>
                  <a:lnTo>
                    <a:pt x="7051" y="8621"/>
                  </a:lnTo>
                  <a:lnTo>
                    <a:pt x="6947" y="8516"/>
                  </a:lnTo>
                  <a:lnTo>
                    <a:pt x="6905" y="8433"/>
                  </a:lnTo>
                  <a:lnTo>
                    <a:pt x="6633" y="8433"/>
                  </a:lnTo>
                  <a:lnTo>
                    <a:pt x="6549" y="8412"/>
                  </a:lnTo>
                  <a:lnTo>
                    <a:pt x="6507" y="8328"/>
                  </a:lnTo>
                  <a:lnTo>
                    <a:pt x="6591" y="8203"/>
                  </a:lnTo>
                  <a:lnTo>
                    <a:pt x="6654" y="8161"/>
                  </a:lnTo>
                  <a:lnTo>
                    <a:pt x="6654" y="8035"/>
                  </a:lnTo>
                  <a:lnTo>
                    <a:pt x="6800" y="8056"/>
                  </a:lnTo>
                  <a:lnTo>
                    <a:pt x="6905" y="8035"/>
                  </a:lnTo>
                  <a:lnTo>
                    <a:pt x="6947" y="8098"/>
                  </a:lnTo>
                  <a:lnTo>
                    <a:pt x="7031" y="8098"/>
                  </a:lnTo>
                  <a:lnTo>
                    <a:pt x="7051" y="8035"/>
                  </a:lnTo>
                  <a:lnTo>
                    <a:pt x="7135" y="7951"/>
                  </a:lnTo>
                  <a:lnTo>
                    <a:pt x="7156" y="7700"/>
                  </a:lnTo>
                  <a:lnTo>
                    <a:pt x="7135" y="7470"/>
                  </a:lnTo>
                  <a:lnTo>
                    <a:pt x="7177" y="7303"/>
                  </a:lnTo>
                  <a:lnTo>
                    <a:pt x="7282" y="7177"/>
                  </a:lnTo>
                  <a:lnTo>
                    <a:pt x="7282" y="7052"/>
                  </a:lnTo>
                  <a:lnTo>
                    <a:pt x="7240" y="6968"/>
                  </a:lnTo>
                  <a:lnTo>
                    <a:pt x="7282" y="6863"/>
                  </a:lnTo>
                  <a:lnTo>
                    <a:pt x="7386" y="6696"/>
                  </a:lnTo>
                  <a:lnTo>
                    <a:pt x="7428" y="6633"/>
                  </a:lnTo>
                  <a:lnTo>
                    <a:pt x="7470" y="6633"/>
                  </a:lnTo>
                  <a:lnTo>
                    <a:pt x="7533" y="6654"/>
                  </a:lnTo>
                  <a:lnTo>
                    <a:pt x="7658" y="6215"/>
                  </a:lnTo>
                  <a:lnTo>
                    <a:pt x="7700" y="6026"/>
                  </a:lnTo>
                  <a:lnTo>
                    <a:pt x="7888" y="5922"/>
                  </a:lnTo>
                  <a:lnTo>
                    <a:pt x="7888" y="5817"/>
                  </a:lnTo>
                  <a:lnTo>
                    <a:pt x="8014" y="5608"/>
                  </a:lnTo>
                  <a:lnTo>
                    <a:pt x="8056" y="5503"/>
                  </a:lnTo>
                  <a:lnTo>
                    <a:pt x="8160" y="5482"/>
                  </a:lnTo>
                  <a:lnTo>
                    <a:pt x="8202" y="5482"/>
                  </a:lnTo>
                  <a:lnTo>
                    <a:pt x="8265" y="5294"/>
                  </a:lnTo>
                  <a:lnTo>
                    <a:pt x="8412" y="5022"/>
                  </a:lnTo>
                  <a:lnTo>
                    <a:pt x="8412" y="4813"/>
                  </a:lnTo>
                  <a:lnTo>
                    <a:pt x="8495" y="4666"/>
                  </a:lnTo>
                  <a:lnTo>
                    <a:pt x="8516" y="4604"/>
                  </a:lnTo>
                  <a:lnTo>
                    <a:pt x="8495" y="4604"/>
                  </a:lnTo>
                  <a:lnTo>
                    <a:pt x="8474" y="4478"/>
                  </a:lnTo>
                  <a:lnTo>
                    <a:pt x="8391" y="4248"/>
                  </a:lnTo>
                  <a:lnTo>
                    <a:pt x="8412" y="4122"/>
                  </a:lnTo>
                  <a:lnTo>
                    <a:pt x="8474" y="4039"/>
                  </a:lnTo>
                  <a:lnTo>
                    <a:pt x="8474" y="3934"/>
                  </a:lnTo>
                  <a:lnTo>
                    <a:pt x="8579" y="3809"/>
                  </a:lnTo>
                  <a:lnTo>
                    <a:pt x="8621" y="3516"/>
                  </a:lnTo>
                  <a:lnTo>
                    <a:pt x="8684" y="3327"/>
                  </a:lnTo>
                  <a:lnTo>
                    <a:pt x="8725" y="3285"/>
                  </a:lnTo>
                  <a:lnTo>
                    <a:pt x="8684" y="3223"/>
                  </a:lnTo>
                  <a:lnTo>
                    <a:pt x="8621" y="3202"/>
                  </a:lnTo>
                  <a:lnTo>
                    <a:pt x="8704" y="3076"/>
                  </a:lnTo>
                  <a:lnTo>
                    <a:pt x="8704" y="2930"/>
                  </a:lnTo>
                  <a:lnTo>
                    <a:pt x="8746" y="2909"/>
                  </a:lnTo>
                  <a:lnTo>
                    <a:pt x="8914" y="2909"/>
                  </a:lnTo>
                  <a:lnTo>
                    <a:pt x="8914" y="2825"/>
                  </a:lnTo>
                  <a:lnTo>
                    <a:pt x="8914" y="2783"/>
                  </a:lnTo>
                  <a:lnTo>
                    <a:pt x="8914" y="2721"/>
                  </a:lnTo>
                  <a:lnTo>
                    <a:pt x="9018" y="2700"/>
                  </a:lnTo>
                  <a:lnTo>
                    <a:pt x="9102" y="2658"/>
                  </a:lnTo>
                  <a:lnTo>
                    <a:pt x="9228" y="2658"/>
                  </a:lnTo>
                  <a:lnTo>
                    <a:pt x="9248" y="2574"/>
                  </a:lnTo>
                  <a:lnTo>
                    <a:pt x="9353" y="2553"/>
                  </a:lnTo>
                  <a:lnTo>
                    <a:pt x="9458" y="2490"/>
                  </a:lnTo>
                  <a:lnTo>
                    <a:pt x="9541" y="2386"/>
                  </a:lnTo>
                  <a:lnTo>
                    <a:pt x="9479" y="2386"/>
                  </a:lnTo>
                  <a:lnTo>
                    <a:pt x="9479" y="2302"/>
                  </a:lnTo>
                  <a:lnTo>
                    <a:pt x="9353" y="2239"/>
                  </a:lnTo>
                  <a:lnTo>
                    <a:pt x="9248" y="2239"/>
                  </a:lnTo>
                  <a:lnTo>
                    <a:pt x="9248" y="2135"/>
                  </a:lnTo>
                  <a:lnTo>
                    <a:pt x="8997" y="1946"/>
                  </a:lnTo>
                  <a:lnTo>
                    <a:pt x="8914" y="1946"/>
                  </a:lnTo>
                  <a:lnTo>
                    <a:pt x="8809" y="1737"/>
                  </a:lnTo>
                  <a:lnTo>
                    <a:pt x="8725" y="1507"/>
                  </a:lnTo>
                  <a:lnTo>
                    <a:pt x="8746" y="1256"/>
                  </a:lnTo>
                  <a:lnTo>
                    <a:pt x="8725" y="1047"/>
                  </a:lnTo>
                  <a:lnTo>
                    <a:pt x="8579" y="628"/>
                  </a:lnTo>
                  <a:lnTo>
                    <a:pt x="8579" y="524"/>
                  </a:lnTo>
                  <a:lnTo>
                    <a:pt x="8600" y="503"/>
                  </a:lnTo>
                  <a:lnTo>
                    <a:pt x="8621" y="565"/>
                  </a:lnTo>
                  <a:lnTo>
                    <a:pt x="8642" y="607"/>
                  </a:lnTo>
                  <a:lnTo>
                    <a:pt x="8684" y="607"/>
                  </a:lnTo>
                  <a:lnTo>
                    <a:pt x="8684" y="565"/>
                  </a:lnTo>
                  <a:lnTo>
                    <a:pt x="8579" y="419"/>
                  </a:lnTo>
                  <a:lnTo>
                    <a:pt x="8516" y="252"/>
                  </a:lnTo>
                  <a:lnTo>
                    <a:pt x="8495" y="210"/>
                  </a:lnTo>
                  <a:lnTo>
                    <a:pt x="8495" y="189"/>
                  </a:lnTo>
                  <a:lnTo>
                    <a:pt x="8495" y="168"/>
                  </a:lnTo>
                  <a:lnTo>
                    <a:pt x="8495" y="147"/>
                  </a:lnTo>
                  <a:lnTo>
                    <a:pt x="8474" y="84"/>
                  </a:lnTo>
                  <a:lnTo>
                    <a:pt x="8495" y="42"/>
                  </a:lnTo>
                  <a:lnTo>
                    <a:pt x="849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622;p45">
              <a:extLst>
                <a:ext uri="{FF2B5EF4-FFF2-40B4-BE49-F238E27FC236}">
                  <a16:creationId xmlns:a16="http://schemas.microsoft.com/office/drawing/2014/main" id="{8B60C45A-E0B9-4306-99F7-E8E2AB4D0BCB}"/>
                </a:ext>
              </a:extLst>
            </p:cNvPr>
            <p:cNvSpPr/>
            <p:nvPr/>
          </p:nvSpPr>
          <p:spPr>
            <a:xfrm>
              <a:off x="3973815" y="3045871"/>
              <a:ext cx="104655" cy="75923"/>
            </a:xfrm>
            <a:custGeom>
              <a:avLst/>
              <a:gdLst/>
              <a:ahLst/>
              <a:cxnLst/>
              <a:rect l="l" t="t" r="r" b="b"/>
              <a:pathLst>
                <a:path w="8789" h="6676" extrusionOk="0">
                  <a:moveTo>
                    <a:pt x="2511" y="1"/>
                  </a:moveTo>
                  <a:lnTo>
                    <a:pt x="2344" y="336"/>
                  </a:lnTo>
                  <a:lnTo>
                    <a:pt x="2239" y="336"/>
                  </a:lnTo>
                  <a:lnTo>
                    <a:pt x="2218" y="419"/>
                  </a:lnTo>
                  <a:lnTo>
                    <a:pt x="2093" y="398"/>
                  </a:lnTo>
                  <a:lnTo>
                    <a:pt x="2009" y="357"/>
                  </a:lnTo>
                  <a:lnTo>
                    <a:pt x="1988" y="419"/>
                  </a:lnTo>
                  <a:lnTo>
                    <a:pt x="1905" y="566"/>
                  </a:lnTo>
                  <a:lnTo>
                    <a:pt x="1905" y="775"/>
                  </a:lnTo>
                  <a:lnTo>
                    <a:pt x="1758" y="1047"/>
                  </a:lnTo>
                  <a:lnTo>
                    <a:pt x="1695" y="1235"/>
                  </a:lnTo>
                  <a:lnTo>
                    <a:pt x="1653" y="1235"/>
                  </a:lnTo>
                  <a:lnTo>
                    <a:pt x="1549" y="1256"/>
                  </a:lnTo>
                  <a:lnTo>
                    <a:pt x="1507" y="1361"/>
                  </a:lnTo>
                  <a:lnTo>
                    <a:pt x="1381" y="1570"/>
                  </a:lnTo>
                  <a:lnTo>
                    <a:pt x="1381" y="1675"/>
                  </a:lnTo>
                  <a:lnTo>
                    <a:pt x="1193" y="1779"/>
                  </a:lnTo>
                  <a:lnTo>
                    <a:pt x="1151" y="1968"/>
                  </a:lnTo>
                  <a:lnTo>
                    <a:pt x="1026" y="2407"/>
                  </a:lnTo>
                  <a:lnTo>
                    <a:pt x="963" y="2386"/>
                  </a:lnTo>
                  <a:lnTo>
                    <a:pt x="921" y="2386"/>
                  </a:lnTo>
                  <a:lnTo>
                    <a:pt x="879" y="2449"/>
                  </a:lnTo>
                  <a:lnTo>
                    <a:pt x="775" y="2616"/>
                  </a:lnTo>
                  <a:lnTo>
                    <a:pt x="733" y="2721"/>
                  </a:lnTo>
                  <a:lnTo>
                    <a:pt x="775" y="2805"/>
                  </a:lnTo>
                  <a:lnTo>
                    <a:pt x="775" y="2930"/>
                  </a:lnTo>
                  <a:lnTo>
                    <a:pt x="670" y="3056"/>
                  </a:lnTo>
                  <a:lnTo>
                    <a:pt x="628" y="3223"/>
                  </a:lnTo>
                  <a:lnTo>
                    <a:pt x="649" y="3453"/>
                  </a:lnTo>
                  <a:lnTo>
                    <a:pt x="628" y="3704"/>
                  </a:lnTo>
                  <a:lnTo>
                    <a:pt x="544" y="3788"/>
                  </a:lnTo>
                  <a:lnTo>
                    <a:pt x="524" y="3851"/>
                  </a:lnTo>
                  <a:lnTo>
                    <a:pt x="440" y="3851"/>
                  </a:lnTo>
                  <a:lnTo>
                    <a:pt x="398" y="3788"/>
                  </a:lnTo>
                  <a:lnTo>
                    <a:pt x="293" y="3809"/>
                  </a:lnTo>
                  <a:lnTo>
                    <a:pt x="147" y="3788"/>
                  </a:lnTo>
                  <a:lnTo>
                    <a:pt x="147" y="3914"/>
                  </a:lnTo>
                  <a:lnTo>
                    <a:pt x="84" y="3956"/>
                  </a:lnTo>
                  <a:lnTo>
                    <a:pt x="0" y="4081"/>
                  </a:lnTo>
                  <a:lnTo>
                    <a:pt x="42" y="4165"/>
                  </a:lnTo>
                  <a:lnTo>
                    <a:pt x="126" y="4186"/>
                  </a:lnTo>
                  <a:lnTo>
                    <a:pt x="398" y="4186"/>
                  </a:lnTo>
                  <a:lnTo>
                    <a:pt x="440" y="4269"/>
                  </a:lnTo>
                  <a:lnTo>
                    <a:pt x="544" y="4374"/>
                  </a:lnTo>
                  <a:lnTo>
                    <a:pt x="565" y="4437"/>
                  </a:lnTo>
                  <a:lnTo>
                    <a:pt x="607" y="4479"/>
                  </a:lnTo>
                  <a:lnTo>
                    <a:pt x="712" y="4646"/>
                  </a:lnTo>
                  <a:lnTo>
                    <a:pt x="816" y="4709"/>
                  </a:lnTo>
                  <a:lnTo>
                    <a:pt x="816" y="4751"/>
                  </a:lnTo>
                  <a:lnTo>
                    <a:pt x="858" y="4813"/>
                  </a:lnTo>
                  <a:lnTo>
                    <a:pt x="963" y="4813"/>
                  </a:lnTo>
                  <a:lnTo>
                    <a:pt x="1047" y="4897"/>
                  </a:lnTo>
                  <a:lnTo>
                    <a:pt x="1088" y="5002"/>
                  </a:lnTo>
                  <a:lnTo>
                    <a:pt x="1172" y="5106"/>
                  </a:lnTo>
                  <a:lnTo>
                    <a:pt x="1193" y="5316"/>
                  </a:lnTo>
                  <a:lnTo>
                    <a:pt x="1256" y="5357"/>
                  </a:lnTo>
                  <a:lnTo>
                    <a:pt x="1298" y="5567"/>
                  </a:lnTo>
                  <a:lnTo>
                    <a:pt x="1340" y="5525"/>
                  </a:lnTo>
                  <a:lnTo>
                    <a:pt x="1402" y="5629"/>
                  </a:lnTo>
                  <a:lnTo>
                    <a:pt x="1507" y="5588"/>
                  </a:lnTo>
                  <a:lnTo>
                    <a:pt x="1612" y="5629"/>
                  </a:lnTo>
                  <a:lnTo>
                    <a:pt x="1612" y="5964"/>
                  </a:lnTo>
                  <a:lnTo>
                    <a:pt x="1695" y="6069"/>
                  </a:lnTo>
                  <a:lnTo>
                    <a:pt x="1821" y="6090"/>
                  </a:lnTo>
                  <a:lnTo>
                    <a:pt x="1967" y="6048"/>
                  </a:lnTo>
                  <a:lnTo>
                    <a:pt x="2093" y="6090"/>
                  </a:lnTo>
                  <a:lnTo>
                    <a:pt x="2386" y="6069"/>
                  </a:lnTo>
                  <a:lnTo>
                    <a:pt x="2490" y="6152"/>
                  </a:lnTo>
                  <a:lnTo>
                    <a:pt x="2721" y="6383"/>
                  </a:lnTo>
                  <a:lnTo>
                    <a:pt x="2867" y="6466"/>
                  </a:lnTo>
                  <a:lnTo>
                    <a:pt x="2951" y="6571"/>
                  </a:lnTo>
                  <a:lnTo>
                    <a:pt x="3055" y="6613"/>
                  </a:lnTo>
                  <a:lnTo>
                    <a:pt x="3244" y="6613"/>
                  </a:lnTo>
                  <a:lnTo>
                    <a:pt x="3369" y="6676"/>
                  </a:lnTo>
                  <a:lnTo>
                    <a:pt x="3537" y="6634"/>
                  </a:lnTo>
                  <a:lnTo>
                    <a:pt x="3641" y="6676"/>
                  </a:lnTo>
                  <a:lnTo>
                    <a:pt x="3850" y="6676"/>
                  </a:lnTo>
                  <a:lnTo>
                    <a:pt x="3997" y="6424"/>
                  </a:lnTo>
                  <a:lnTo>
                    <a:pt x="4060" y="6362"/>
                  </a:lnTo>
                  <a:lnTo>
                    <a:pt x="4164" y="6299"/>
                  </a:lnTo>
                  <a:lnTo>
                    <a:pt x="4269" y="6299"/>
                  </a:lnTo>
                  <a:lnTo>
                    <a:pt x="4311" y="6278"/>
                  </a:lnTo>
                  <a:lnTo>
                    <a:pt x="4583" y="6257"/>
                  </a:lnTo>
                  <a:lnTo>
                    <a:pt x="4645" y="6278"/>
                  </a:lnTo>
                  <a:lnTo>
                    <a:pt x="4729" y="6404"/>
                  </a:lnTo>
                  <a:lnTo>
                    <a:pt x="4834" y="6466"/>
                  </a:lnTo>
                  <a:lnTo>
                    <a:pt x="5043" y="6424"/>
                  </a:lnTo>
                  <a:lnTo>
                    <a:pt x="5210" y="6424"/>
                  </a:lnTo>
                  <a:lnTo>
                    <a:pt x="5252" y="6320"/>
                  </a:lnTo>
                  <a:lnTo>
                    <a:pt x="5441" y="6257"/>
                  </a:lnTo>
                  <a:lnTo>
                    <a:pt x="5629" y="6215"/>
                  </a:lnTo>
                  <a:lnTo>
                    <a:pt x="5775" y="6152"/>
                  </a:lnTo>
                  <a:lnTo>
                    <a:pt x="5880" y="6069"/>
                  </a:lnTo>
                  <a:lnTo>
                    <a:pt x="5943" y="5964"/>
                  </a:lnTo>
                  <a:lnTo>
                    <a:pt x="6068" y="5880"/>
                  </a:lnTo>
                  <a:lnTo>
                    <a:pt x="6173" y="5880"/>
                  </a:lnTo>
                  <a:lnTo>
                    <a:pt x="6278" y="5797"/>
                  </a:lnTo>
                  <a:lnTo>
                    <a:pt x="7010" y="5797"/>
                  </a:lnTo>
                  <a:lnTo>
                    <a:pt x="8788" y="4018"/>
                  </a:lnTo>
                  <a:lnTo>
                    <a:pt x="8056" y="4018"/>
                  </a:lnTo>
                  <a:lnTo>
                    <a:pt x="6361" y="3495"/>
                  </a:lnTo>
                  <a:lnTo>
                    <a:pt x="6215" y="3370"/>
                  </a:lnTo>
                  <a:lnTo>
                    <a:pt x="6006" y="3349"/>
                  </a:lnTo>
                  <a:lnTo>
                    <a:pt x="5943" y="3160"/>
                  </a:lnTo>
                  <a:lnTo>
                    <a:pt x="5964" y="3014"/>
                  </a:lnTo>
                  <a:lnTo>
                    <a:pt x="5796" y="2930"/>
                  </a:lnTo>
                  <a:lnTo>
                    <a:pt x="5692" y="2616"/>
                  </a:lnTo>
                  <a:lnTo>
                    <a:pt x="5650" y="2386"/>
                  </a:lnTo>
                  <a:lnTo>
                    <a:pt x="5692" y="2323"/>
                  </a:lnTo>
                  <a:lnTo>
                    <a:pt x="5587" y="2282"/>
                  </a:lnTo>
                  <a:lnTo>
                    <a:pt x="5441" y="2303"/>
                  </a:lnTo>
                  <a:lnTo>
                    <a:pt x="5315" y="2386"/>
                  </a:lnTo>
                  <a:lnTo>
                    <a:pt x="5106" y="2386"/>
                  </a:lnTo>
                  <a:lnTo>
                    <a:pt x="5022" y="2323"/>
                  </a:lnTo>
                  <a:lnTo>
                    <a:pt x="5127" y="2198"/>
                  </a:lnTo>
                  <a:lnTo>
                    <a:pt x="5127" y="2093"/>
                  </a:lnTo>
                  <a:lnTo>
                    <a:pt x="5169" y="1989"/>
                  </a:lnTo>
                  <a:lnTo>
                    <a:pt x="5169" y="1821"/>
                  </a:lnTo>
                  <a:lnTo>
                    <a:pt x="5210" y="1717"/>
                  </a:lnTo>
                  <a:lnTo>
                    <a:pt x="5252" y="1591"/>
                  </a:lnTo>
                  <a:lnTo>
                    <a:pt x="5357" y="1570"/>
                  </a:lnTo>
                  <a:lnTo>
                    <a:pt x="5210" y="1361"/>
                  </a:lnTo>
                  <a:lnTo>
                    <a:pt x="5127" y="1361"/>
                  </a:lnTo>
                  <a:lnTo>
                    <a:pt x="5106" y="1277"/>
                  </a:lnTo>
                  <a:lnTo>
                    <a:pt x="5064" y="1173"/>
                  </a:lnTo>
                  <a:lnTo>
                    <a:pt x="4959" y="1026"/>
                  </a:lnTo>
                  <a:lnTo>
                    <a:pt x="4855" y="984"/>
                  </a:lnTo>
                  <a:lnTo>
                    <a:pt x="4687" y="838"/>
                  </a:lnTo>
                  <a:lnTo>
                    <a:pt x="4541" y="733"/>
                  </a:lnTo>
                  <a:lnTo>
                    <a:pt x="4520" y="671"/>
                  </a:lnTo>
                  <a:lnTo>
                    <a:pt x="4415" y="671"/>
                  </a:lnTo>
                  <a:lnTo>
                    <a:pt x="4394" y="629"/>
                  </a:lnTo>
                  <a:lnTo>
                    <a:pt x="4227" y="629"/>
                  </a:lnTo>
                  <a:lnTo>
                    <a:pt x="4185" y="524"/>
                  </a:lnTo>
                  <a:lnTo>
                    <a:pt x="3976" y="336"/>
                  </a:lnTo>
                  <a:lnTo>
                    <a:pt x="3871" y="315"/>
                  </a:lnTo>
                  <a:lnTo>
                    <a:pt x="3788" y="231"/>
                  </a:lnTo>
                  <a:lnTo>
                    <a:pt x="3662" y="210"/>
                  </a:lnTo>
                  <a:lnTo>
                    <a:pt x="3578" y="231"/>
                  </a:lnTo>
                  <a:lnTo>
                    <a:pt x="3557" y="252"/>
                  </a:lnTo>
                  <a:lnTo>
                    <a:pt x="3369" y="106"/>
                  </a:lnTo>
                  <a:lnTo>
                    <a:pt x="3265" y="106"/>
                  </a:lnTo>
                  <a:lnTo>
                    <a:pt x="3223" y="147"/>
                  </a:lnTo>
                  <a:lnTo>
                    <a:pt x="3139" y="85"/>
                  </a:lnTo>
                  <a:lnTo>
                    <a:pt x="3034" y="106"/>
                  </a:lnTo>
                  <a:lnTo>
                    <a:pt x="2930" y="189"/>
                  </a:lnTo>
                  <a:lnTo>
                    <a:pt x="2825" y="189"/>
                  </a:lnTo>
                  <a:lnTo>
                    <a:pt x="2595" y="106"/>
                  </a:lnTo>
                  <a:lnTo>
                    <a:pt x="2553" y="43"/>
                  </a:lnTo>
                  <a:lnTo>
                    <a:pt x="251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623;p45">
              <a:extLst>
                <a:ext uri="{FF2B5EF4-FFF2-40B4-BE49-F238E27FC236}">
                  <a16:creationId xmlns:a16="http://schemas.microsoft.com/office/drawing/2014/main" id="{B1E8ABCA-407B-4323-A6A7-6073F5C503E3}"/>
                </a:ext>
              </a:extLst>
            </p:cNvPr>
            <p:cNvSpPr/>
            <p:nvPr/>
          </p:nvSpPr>
          <p:spPr>
            <a:xfrm>
              <a:off x="3996236" y="3024695"/>
              <a:ext cx="46106" cy="39042"/>
            </a:xfrm>
            <a:custGeom>
              <a:avLst/>
              <a:gdLst/>
              <a:ahLst/>
              <a:cxnLst/>
              <a:rect l="l" t="t" r="r" b="b"/>
              <a:pathLst>
                <a:path w="3872" h="3433" extrusionOk="0">
                  <a:moveTo>
                    <a:pt x="1151" y="1"/>
                  </a:moveTo>
                  <a:lnTo>
                    <a:pt x="1068" y="105"/>
                  </a:lnTo>
                  <a:lnTo>
                    <a:pt x="963" y="168"/>
                  </a:lnTo>
                  <a:lnTo>
                    <a:pt x="858" y="189"/>
                  </a:lnTo>
                  <a:lnTo>
                    <a:pt x="838" y="273"/>
                  </a:lnTo>
                  <a:lnTo>
                    <a:pt x="712" y="273"/>
                  </a:lnTo>
                  <a:lnTo>
                    <a:pt x="628" y="315"/>
                  </a:lnTo>
                  <a:lnTo>
                    <a:pt x="524" y="336"/>
                  </a:lnTo>
                  <a:lnTo>
                    <a:pt x="524" y="398"/>
                  </a:lnTo>
                  <a:lnTo>
                    <a:pt x="524" y="440"/>
                  </a:lnTo>
                  <a:lnTo>
                    <a:pt x="524" y="524"/>
                  </a:lnTo>
                  <a:lnTo>
                    <a:pt x="356" y="524"/>
                  </a:lnTo>
                  <a:lnTo>
                    <a:pt x="314" y="545"/>
                  </a:lnTo>
                  <a:lnTo>
                    <a:pt x="314" y="691"/>
                  </a:lnTo>
                  <a:lnTo>
                    <a:pt x="231" y="817"/>
                  </a:lnTo>
                  <a:lnTo>
                    <a:pt x="294" y="838"/>
                  </a:lnTo>
                  <a:lnTo>
                    <a:pt x="335" y="900"/>
                  </a:lnTo>
                  <a:lnTo>
                    <a:pt x="294" y="942"/>
                  </a:lnTo>
                  <a:lnTo>
                    <a:pt x="231" y="1131"/>
                  </a:lnTo>
                  <a:lnTo>
                    <a:pt x="189" y="1424"/>
                  </a:lnTo>
                  <a:lnTo>
                    <a:pt x="84" y="1549"/>
                  </a:lnTo>
                  <a:lnTo>
                    <a:pt x="84" y="1654"/>
                  </a:lnTo>
                  <a:lnTo>
                    <a:pt x="22" y="1737"/>
                  </a:lnTo>
                  <a:lnTo>
                    <a:pt x="1" y="1863"/>
                  </a:lnTo>
                  <a:lnTo>
                    <a:pt x="84" y="2093"/>
                  </a:lnTo>
                  <a:lnTo>
                    <a:pt x="105" y="2219"/>
                  </a:lnTo>
                  <a:lnTo>
                    <a:pt x="126" y="2219"/>
                  </a:lnTo>
                  <a:lnTo>
                    <a:pt x="210" y="2260"/>
                  </a:lnTo>
                  <a:lnTo>
                    <a:pt x="335" y="2281"/>
                  </a:lnTo>
                  <a:lnTo>
                    <a:pt x="356" y="2198"/>
                  </a:lnTo>
                  <a:lnTo>
                    <a:pt x="461" y="2198"/>
                  </a:lnTo>
                  <a:lnTo>
                    <a:pt x="628" y="1863"/>
                  </a:lnTo>
                  <a:lnTo>
                    <a:pt x="670" y="1905"/>
                  </a:lnTo>
                  <a:lnTo>
                    <a:pt x="712" y="1968"/>
                  </a:lnTo>
                  <a:lnTo>
                    <a:pt x="942" y="2051"/>
                  </a:lnTo>
                  <a:lnTo>
                    <a:pt x="1047" y="2051"/>
                  </a:lnTo>
                  <a:lnTo>
                    <a:pt x="1151" y="1968"/>
                  </a:lnTo>
                  <a:lnTo>
                    <a:pt x="1256" y="1947"/>
                  </a:lnTo>
                  <a:lnTo>
                    <a:pt x="1340" y="2009"/>
                  </a:lnTo>
                  <a:lnTo>
                    <a:pt x="1382" y="1968"/>
                  </a:lnTo>
                  <a:lnTo>
                    <a:pt x="1486" y="1968"/>
                  </a:lnTo>
                  <a:lnTo>
                    <a:pt x="1674" y="2114"/>
                  </a:lnTo>
                  <a:lnTo>
                    <a:pt x="1695" y="2093"/>
                  </a:lnTo>
                  <a:lnTo>
                    <a:pt x="1779" y="2072"/>
                  </a:lnTo>
                  <a:lnTo>
                    <a:pt x="1905" y="2093"/>
                  </a:lnTo>
                  <a:lnTo>
                    <a:pt x="1988" y="2177"/>
                  </a:lnTo>
                  <a:lnTo>
                    <a:pt x="2093" y="2198"/>
                  </a:lnTo>
                  <a:lnTo>
                    <a:pt x="2302" y="2386"/>
                  </a:lnTo>
                  <a:lnTo>
                    <a:pt x="2344" y="2491"/>
                  </a:lnTo>
                  <a:lnTo>
                    <a:pt x="2511" y="2491"/>
                  </a:lnTo>
                  <a:lnTo>
                    <a:pt x="2532" y="2533"/>
                  </a:lnTo>
                  <a:lnTo>
                    <a:pt x="2637" y="2533"/>
                  </a:lnTo>
                  <a:lnTo>
                    <a:pt x="2658" y="2595"/>
                  </a:lnTo>
                  <a:lnTo>
                    <a:pt x="2804" y="2700"/>
                  </a:lnTo>
                  <a:lnTo>
                    <a:pt x="2972" y="2846"/>
                  </a:lnTo>
                  <a:lnTo>
                    <a:pt x="3076" y="2888"/>
                  </a:lnTo>
                  <a:lnTo>
                    <a:pt x="3181" y="3035"/>
                  </a:lnTo>
                  <a:lnTo>
                    <a:pt x="3223" y="3139"/>
                  </a:lnTo>
                  <a:lnTo>
                    <a:pt x="3244" y="3223"/>
                  </a:lnTo>
                  <a:lnTo>
                    <a:pt x="3327" y="3223"/>
                  </a:lnTo>
                  <a:lnTo>
                    <a:pt x="3474" y="3432"/>
                  </a:lnTo>
                  <a:lnTo>
                    <a:pt x="3599" y="3369"/>
                  </a:lnTo>
                  <a:lnTo>
                    <a:pt x="3662" y="3328"/>
                  </a:lnTo>
                  <a:lnTo>
                    <a:pt x="3746" y="3307"/>
                  </a:lnTo>
                  <a:lnTo>
                    <a:pt x="3871" y="3202"/>
                  </a:lnTo>
                  <a:lnTo>
                    <a:pt x="3809" y="3160"/>
                  </a:lnTo>
                  <a:lnTo>
                    <a:pt x="3809" y="3139"/>
                  </a:lnTo>
                  <a:lnTo>
                    <a:pt x="3767" y="3202"/>
                  </a:lnTo>
                  <a:lnTo>
                    <a:pt x="3683" y="3139"/>
                  </a:lnTo>
                  <a:lnTo>
                    <a:pt x="3641" y="3139"/>
                  </a:lnTo>
                  <a:lnTo>
                    <a:pt x="3579" y="3035"/>
                  </a:lnTo>
                  <a:lnTo>
                    <a:pt x="3599" y="3014"/>
                  </a:lnTo>
                  <a:lnTo>
                    <a:pt x="3537" y="2909"/>
                  </a:lnTo>
                  <a:lnTo>
                    <a:pt x="3453" y="2888"/>
                  </a:lnTo>
                  <a:lnTo>
                    <a:pt x="3348" y="2637"/>
                  </a:lnTo>
                  <a:lnTo>
                    <a:pt x="3327" y="2595"/>
                  </a:lnTo>
                  <a:lnTo>
                    <a:pt x="3327" y="2616"/>
                  </a:lnTo>
                  <a:lnTo>
                    <a:pt x="3265" y="2616"/>
                  </a:lnTo>
                  <a:lnTo>
                    <a:pt x="3181" y="2512"/>
                  </a:lnTo>
                  <a:lnTo>
                    <a:pt x="3055" y="2470"/>
                  </a:lnTo>
                  <a:lnTo>
                    <a:pt x="2972" y="2323"/>
                  </a:lnTo>
                  <a:lnTo>
                    <a:pt x="2804" y="2093"/>
                  </a:lnTo>
                  <a:lnTo>
                    <a:pt x="2742" y="2051"/>
                  </a:lnTo>
                  <a:lnTo>
                    <a:pt x="2595" y="2009"/>
                  </a:lnTo>
                  <a:lnTo>
                    <a:pt x="2532" y="1947"/>
                  </a:lnTo>
                  <a:lnTo>
                    <a:pt x="2428" y="1800"/>
                  </a:lnTo>
                  <a:lnTo>
                    <a:pt x="2344" y="1842"/>
                  </a:lnTo>
                  <a:lnTo>
                    <a:pt x="2218" y="1842"/>
                  </a:lnTo>
                  <a:lnTo>
                    <a:pt x="2177" y="1863"/>
                  </a:lnTo>
                  <a:lnTo>
                    <a:pt x="2114" y="1800"/>
                  </a:lnTo>
                  <a:lnTo>
                    <a:pt x="2009" y="1654"/>
                  </a:lnTo>
                  <a:lnTo>
                    <a:pt x="2072" y="1633"/>
                  </a:lnTo>
                  <a:lnTo>
                    <a:pt x="1967" y="1465"/>
                  </a:lnTo>
                  <a:lnTo>
                    <a:pt x="1905" y="1486"/>
                  </a:lnTo>
                  <a:lnTo>
                    <a:pt x="1905" y="1591"/>
                  </a:lnTo>
                  <a:lnTo>
                    <a:pt x="1926" y="1591"/>
                  </a:lnTo>
                  <a:lnTo>
                    <a:pt x="1926" y="1758"/>
                  </a:lnTo>
                  <a:lnTo>
                    <a:pt x="1821" y="1737"/>
                  </a:lnTo>
                  <a:lnTo>
                    <a:pt x="1800" y="1549"/>
                  </a:lnTo>
                  <a:lnTo>
                    <a:pt x="1758" y="1444"/>
                  </a:lnTo>
                  <a:lnTo>
                    <a:pt x="1674" y="1424"/>
                  </a:lnTo>
                  <a:lnTo>
                    <a:pt x="1674" y="1361"/>
                  </a:lnTo>
                  <a:lnTo>
                    <a:pt x="1654" y="1214"/>
                  </a:lnTo>
                  <a:lnTo>
                    <a:pt x="1591" y="1172"/>
                  </a:lnTo>
                  <a:lnTo>
                    <a:pt x="1507" y="754"/>
                  </a:lnTo>
                  <a:lnTo>
                    <a:pt x="1277" y="126"/>
                  </a:lnTo>
                  <a:lnTo>
                    <a:pt x="115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624;p45">
              <a:extLst>
                <a:ext uri="{FF2B5EF4-FFF2-40B4-BE49-F238E27FC236}">
                  <a16:creationId xmlns:a16="http://schemas.microsoft.com/office/drawing/2014/main" id="{6318F832-28E0-4965-AE57-D317B6B5DC6A}"/>
                </a:ext>
              </a:extLst>
            </p:cNvPr>
            <p:cNvSpPr/>
            <p:nvPr/>
          </p:nvSpPr>
          <p:spPr>
            <a:xfrm>
              <a:off x="4033614" y="3061110"/>
              <a:ext cx="10467" cy="11907"/>
            </a:xfrm>
            <a:custGeom>
              <a:avLst/>
              <a:gdLst/>
              <a:ahLst/>
              <a:cxnLst/>
              <a:rect l="l" t="t" r="r" b="b"/>
              <a:pathLst>
                <a:path w="879" h="1047" extrusionOk="0">
                  <a:moveTo>
                    <a:pt x="732" y="0"/>
                  </a:moveTo>
                  <a:lnTo>
                    <a:pt x="607" y="105"/>
                  </a:lnTo>
                  <a:lnTo>
                    <a:pt x="523" y="126"/>
                  </a:lnTo>
                  <a:lnTo>
                    <a:pt x="460" y="167"/>
                  </a:lnTo>
                  <a:lnTo>
                    <a:pt x="230" y="251"/>
                  </a:lnTo>
                  <a:lnTo>
                    <a:pt x="188" y="377"/>
                  </a:lnTo>
                  <a:lnTo>
                    <a:pt x="147" y="481"/>
                  </a:lnTo>
                  <a:lnTo>
                    <a:pt x="147" y="649"/>
                  </a:lnTo>
                  <a:lnTo>
                    <a:pt x="105" y="753"/>
                  </a:lnTo>
                  <a:lnTo>
                    <a:pt x="105" y="858"/>
                  </a:lnTo>
                  <a:lnTo>
                    <a:pt x="0" y="983"/>
                  </a:lnTo>
                  <a:lnTo>
                    <a:pt x="84" y="1046"/>
                  </a:lnTo>
                  <a:lnTo>
                    <a:pt x="293" y="1046"/>
                  </a:lnTo>
                  <a:lnTo>
                    <a:pt x="419" y="963"/>
                  </a:lnTo>
                  <a:lnTo>
                    <a:pt x="565" y="942"/>
                  </a:lnTo>
                  <a:lnTo>
                    <a:pt x="670" y="983"/>
                  </a:lnTo>
                  <a:lnTo>
                    <a:pt x="670" y="963"/>
                  </a:lnTo>
                  <a:lnTo>
                    <a:pt x="837" y="732"/>
                  </a:lnTo>
                  <a:lnTo>
                    <a:pt x="816" y="670"/>
                  </a:lnTo>
                  <a:lnTo>
                    <a:pt x="649" y="670"/>
                  </a:lnTo>
                  <a:lnTo>
                    <a:pt x="565" y="732"/>
                  </a:lnTo>
                  <a:lnTo>
                    <a:pt x="523" y="691"/>
                  </a:lnTo>
                  <a:lnTo>
                    <a:pt x="460" y="628"/>
                  </a:lnTo>
                  <a:lnTo>
                    <a:pt x="565" y="628"/>
                  </a:lnTo>
                  <a:lnTo>
                    <a:pt x="649" y="544"/>
                  </a:lnTo>
                  <a:lnTo>
                    <a:pt x="732" y="544"/>
                  </a:lnTo>
                  <a:lnTo>
                    <a:pt x="837" y="419"/>
                  </a:lnTo>
                  <a:lnTo>
                    <a:pt x="879" y="377"/>
                  </a:lnTo>
                  <a:lnTo>
                    <a:pt x="858" y="230"/>
                  </a:lnTo>
                  <a:lnTo>
                    <a:pt x="879" y="147"/>
                  </a:lnTo>
                  <a:lnTo>
                    <a:pt x="858" y="147"/>
                  </a:lnTo>
                  <a:lnTo>
                    <a:pt x="732" y="21"/>
                  </a:lnTo>
                  <a:lnTo>
                    <a:pt x="73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625;p45">
              <a:extLst>
                <a:ext uri="{FF2B5EF4-FFF2-40B4-BE49-F238E27FC236}">
                  <a16:creationId xmlns:a16="http://schemas.microsoft.com/office/drawing/2014/main" id="{1BFE5ED0-5102-44EB-A7DF-9568422A256F}"/>
                </a:ext>
              </a:extLst>
            </p:cNvPr>
            <p:cNvSpPr/>
            <p:nvPr/>
          </p:nvSpPr>
          <p:spPr>
            <a:xfrm>
              <a:off x="4029125" y="3065864"/>
              <a:ext cx="70516" cy="89240"/>
            </a:xfrm>
            <a:custGeom>
              <a:avLst/>
              <a:gdLst/>
              <a:ahLst/>
              <a:cxnLst/>
              <a:rect l="l" t="t" r="r" b="b"/>
              <a:pathLst>
                <a:path w="5922" h="7847" extrusionOk="0">
                  <a:moveTo>
                    <a:pt x="5587" y="1"/>
                  </a:moveTo>
                  <a:lnTo>
                    <a:pt x="5587" y="21"/>
                  </a:lnTo>
                  <a:lnTo>
                    <a:pt x="5545" y="21"/>
                  </a:lnTo>
                  <a:lnTo>
                    <a:pt x="5482" y="105"/>
                  </a:lnTo>
                  <a:lnTo>
                    <a:pt x="5441" y="210"/>
                  </a:lnTo>
                  <a:lnTo>
                    <a:pt x="5420" y="168"/>
                  </a:lnTo>
                  <a:lnTo>
                    <a:pt x="5315" y="273"/>
                  </a:lnTo>
                  <a:lnTo>
                    <a:pt x="5127" y="314"/>
                  </a:lnTo>
                  <a:lnTo>
                    <a:pt x="5127" y="335"/>
                  </a:lnTo>
                  <a:lnTo>
                    <a:pt x="5085" y="314"/>
                  </a:lnTo>
                  <a:lnTo>
                    <a:pt x="4897" y="335"/>
                  </a:lnTo>
                  <a:lnTo>
                    <a:pt x="4792" y="419"/>
                  </a:lnTo>
                  <a:lnTo>
                    <a:pt x="4499" y="461"/>
                  </a:lnTo>
                  <a:lnTo>
                    <a:pt x="4457" y="461"/>
                  </a:lnTo>
                  <a:lnTo>
                    <a:pt x="4394" y="440"/>
                  </a:lnTo>
                  <a:lnTo>
                    <a:pt x="4227" y="440"/>
                  </a:lnTo>
                  <a:lnTo>
                    <a:pt x="4060" y="524"/>
                  </a:lnTo>
                  <a:lnTo>
                    <a:pt x="3913" y="524"/>
                  </a:lnTo>
                  <a:lnTo>
                    <a:pt x="3830" y="545"/>
                  </a:lnTo>
                  <a:lnTo>
                    <a:pt x="3704" y="482"/>
                  </a:lnTo>
                  <a:lnTo>
                    <a:pt x="3599" y="524"/>
                  </a:lnTo>
                  <a:lnTo>
                    <a:pt x="3244" y="733"/>
                  </a:lnTo>
                  <a:lnTo>
                    <a:pt x="3076" y="754"/>
                  </a:lnTo>
                  <a:lnTo>
                    <a:pt x="2972" y="691"/>
                  </a:lnTo>
                  <a:lnTo>
                    <a:pt x="2909" y="733"/>
                  </a:lnTo>
                  <a:lnTo>
                    <a:pt x="2762" y="733"/>
                  </a:lnTo>
                  <a:lnTo>
                    <a:pt x="2700" y="691"/>
                  </a:lnTo>
                  <a:lnTo>
                    <a:pt x="2658" y="691"/>
                  </a:lnTo>
                  <a:lnTo>
                    <a:pt x="2469" y="858"/>
                  </a:lnTo>
                  <a:lnTo>
                    <a:pt x="2365" y="858"/>
                  </a:lnTo>
                  <a:lnTo>
                    <a:pt x="2239" y="942"/>
                  </a:lnTo>
                  <a:lnTo>
                    <a:pt x="2177" y="1005"/>
                  </a:lnTo>
                  <a:lnTo>
                    <a:pt x="1988" y="1047"/>
                  </a:lnTo>
                  <a:lnTo>
                    <a:pt x="1863" y="984"/>
                  </a:lnTo>
                  <a:lnTo>
                    <a:pt x="1716" y="858"/>
                  </a:lnTo>
                  <a:lnTo>
                    <a:pt x="1653" y="858"/>
                  </a:lnTo>
                  <a:lnTo>
                    <a:pt x="1633" y="754"/>
                  </a:lnTo>
                  <a:lnTo>
                    <a:pt x="1256" y="377"/>
                  </a:lnTo>
                  <a:lnTo>
                    <a:pt x="1235" y="356"/>
                  </a:lnTo>
                  <a:lnTo>
                    <a:pt x="1214" y="314"/>
                  </a:lnTo>
                  <a:lnTo>
                    <a:pt x="1047" y="545"/>
                  </a:lnTo>
                  <a:lnTo>
                    <a:pt x="1005" y="628"/>
                  </a:lnTo>
                  <a:lnTo>
                    <a:pt x="1047" y="858"/>
                  </a:lnTo>
                  <a:lnTo>
                    <a:pt x="1151" y="1172"/>
                  </a:lnTo>
                  <a:lnTo>
                    <a:pt x="1319" y="1256"/>
                  </a:lnTo>
                  <a:lnTo>
                    <a:pt x="1298" y="1402"/>
                  </a:lnTo>
                  <a:lnTo>
                    <a:pt x="1361" y="1591"/>
                  </a:lnTo>
                  <a:lnTo>
                    <a:pt x="1570" y="1612"/>
                  </a:lnTo>
                  <a:lnTo>
                    <a:pt x="1716" y="1737"/>
                  </a:lnTo>
                  <a:lnTo>
                    <a:pt x="3411" y="2260"/>
                  </a:lnTo>
                  <a:lnTo>
                    <a:pt x="4143" y="2260"/>
                  </a:lnTo>
                  <a:lnTo>
                    <a:pt x="2365" y="4039"/>
                  </a:lnTo>
                  <a:lnTo>
                    <a:pt x="1633" y="4039"/>
                  </a:lnTo>
                  <a:lnTo>
                    <a:pt x="1528" y="4122"/>
                  </a:lnTo>
                  <a:lnTo>
                    <a:pt x="1423" y="4122"/>
                  </a:lnTo>
                  <a:lnTo>
                    <a:pt x="1298" y="4206"/>
                  </a:lnTo>
                  <a:lnTo>
                    <a:pt x="1235" y="4311"/>
                  </a:lnTo>
                  <a:lnTo>
                    <a:pt x="1130" y="4394"/>
                  </a:lnTo>
                  <a:lnTo>
                    <a:pt x="984" y="4457"/>
                  </a:lnTo>
                  <a:lnTo>
                    <a:pt x="796" y="4499"/>
                  </a:lnTo>
                  <a:lnTo>
                    <a:pt x="607" y="4562"/>
                  </a:lnTo>
                  <a:lnTo>
                    <a:pt x="565" y="4666"/>
                  </a:lnTo>
                  <a:lnTo>
                    <a:pt x="0" y="5169"/>
                  </a:lnTo>
                  <a:lnTo>
                    <a:pt x="0" y="7449"/>
                  </a:lnTo>
                  <a:lnTo>
                    <a:pt x="419" y="7847"/>
                  </a:lnTo>
                  <a:lnTo>
                    <a:pt x="419" y="7805"/>
                  </a:lnTo>
                  <a:lnTo>
                    <a:pt x="900" y="7261"/>
                  </a:lnTo>
                  <a:lnTo>
                    <a:pt x="942" y="7156"/>
                  </a:lnTo>
                  <a:lnTo>
                    <a:pt x="1089" y="7031"/>
                  </a:lnTo>
                  <a:lnTo>
                    <a:pt x="1193" y="7010"/>
                  </a:lnTo>
                  <a:lnTo>
                    <a:pt x="1235" y="6926"/>
                  </a:lnTo>
                  <a:lnTo>
                    <a:pt x="1298" y="6905"/>
                  </a:lnTo>
                  <a:lnTo>
                    <a:pt x="1633" y="6529"/>
                  </a:lnTo>
                  <a:lnTo>
                    <a:pt x="1716" y="6508"/>
                  </a:lnTo>
                  <a:lnTo>
                    <a:pt x="2093" y="6089"/>
                  </a:lnTo>
                  <a:lnTo>
                    <a:pt x="2302" y="5922"/>
                  </a:lnTo>
                  <a:lnTo>
                    <a:pt x="2469" y="5817"/>
                  </a:lnTo>
                  <a:lnTo>
                    <a:pt x="2658" y="5796"/>
                  </a:lnTo>
                  <a:lnTo>
                    <a:pt x="2930" y="5566"/>
                  </a:lnTo>
                  <a:lnTo>
                    <a:pt x="3558" y="4980"/>
                  </a:lnTo>
                  <a:lnTo>
                    <a:pt x="3871" y="4625"/>
                  </a:lnTo>
                  <a:lnTo>
                    <a:pt x="4060" y="4436"/>
                  </a:lnTo>
                  <a:lnTo>
                    <a:pt x="4081" y="4311"/>
                  </a:lnTo>
                  <a:lnTo>
                    <a:pt x="4478" y="3788"/>
                  </a:lnTo>
                  <a:lnTo>
                    <a:pt x="4478" y="3683"/>
                  </a:lnTo>
                  <a:lnTo>
                    <a:pt x="4687" y="3390"/>
                  </a:lnTo>
                  <a:lnTo>
                    <a:pt x="4708" y="3202"/>
                  </a:lnTo>
                  <a:lnTo>
                    <a:pt x="5022" y="2574"/>
                  </a:lnTo>
                  <a:lnTo>
                    <a:pt x="5106" y="2532"/>
                  </a:lnTo>
                  <a:lnTo>
                    <a:pt x="5064" y="2449"/>
                  </a:lnTo>
                  <a:lnTo>
                    <a:pt x="5064" y="2365"/>
                  </a:lnTo>
                  <a:lnTo>
                    <a:pt x="5190" y="2239"/>
                  </a:lnTo>
                  <a:lnTo>
                    <a:pt x="5231" y="2239"/>
                  </a:lnTo>
                  <a:lnTo>
                    <a:pt x="5315" y="2135"/>
                  </a:lnTo>
                  <a:lnTo>
                    <a:pt x="5441" y="1842"/>
                  </a:lnTo>
                  <a:lnTo>
                    <a:pt x="5650" y="1591"/>
                  </a:lnTo>
                  <a:lnTo>
                    <a:pt x="5650" y="1423"/>
                  </a:lnTo>
                  <a:lnTo>
                    <a:pt x="5692" y="1381"/>
                  </a:lnTo>
                  <a:lnTo>
                    <a:pt x="5713" y="1214"/>
                  </a:lnTo>
                  <a:lnTo>
                    <a:pt x="5650" y="1151"/>
                  </a:lnTo>
                  <a:lnTo>
                    <a:pt x="5734" y="1005"/>
                  </a:lnTo>
                  <a:lnTo>
                    <a:pt x="5796" y="984"/>
                  </a:lnTo>
                  <a:lnTo>
                    <a:pt x="5859" y="984"/>
                  </a:lnTo>
                  <a:lnTo>
                    <a:pt x="5901" y="1005"/>
                  </a:lnTo>
                  <a:lnTo>
                    <a:pt x="5922" y="1005"/>
                  </a:lnTo>
                  <a:lnTo>
                    <a:pt x="5901" y="942"/>
                  </a:lnTo>
                  <a:lnTo>
                    <a:pt x="5838" y="942"/>
                  </a:lnTo>
                  <a:lnTo>
                    <a:pt x="5859" y="963"/>
                  </a:lnTo>
                  <a:lnTo>
                    <a:pt x="5796" y="963"/>
                  </a:lnTo>
                  <a:lnTo>
                    <a:pt x="5817" y="879"/>
                  </a:lnTo>
                  <a:lnTo>
                    <a:pt x="5817" y="775"/>
                  </a:lnTo>
                  <a:lnTo>
                    <a:pt x="5754" y="691"/>
                  </a:lnTo>
                  <a:lnTo>
                    <a:pt x="5817" y="586"/>
                  </a:lnTo>
                  <a:lnTo>
                    <a:pt x="5859" y="545"/>
                  </a:lnTo>
                  <a:lnTo>
                    <a:pt x="5859" y="482"/>
                  </a:lnTo>
                  <a:lnTo>
                    <a:pt x="5796" y="482"/>
                  </a:lnTo>
                  <a:lnTo>
                    <a:pt x="5754" y="440"/>
                  </a:lnTo>
                  <a:lnTo>
                    <a:pt x="5796" y="377"/>
                  </a:lnTo>
                  <a:lnTo>
                    <a:pt x="5796" y="314"/>
                  </a:lnTo>
                  <a:lnTo>
                    <a:pt x="5838" y="210"/>
                  </a:lnTo>
                  <a:lnTo>
                    <a:pt x="5901" y="126"/>
                  </a:lnTo>
                  <a:lnTo>
                    <a:pt x="5859" y="105"/>
                  </a:lnTo>
                  <a:lnTo>
                    <a:pt x="5796" y="105"/>
                  </a:lnTo>
                  <a:lnTo>
                    <a:pt x="5650" y="42"/>
                  </a:lnTo>
                  <a:lnTo>
                    <a:pt x="558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626;p45">
              <a:extLst>
                <a:ext uri="{FF2B5EF4-FFF2-40B4-BE49-F238E27FC236}">
                  <a16:creationId xmlns:a16="http://schemas.microsoft.com/office/drawing/2014/main" id="{33EEAACC-0C97-4973-8E88-F83FC5E8CDEC}"/>
                </a:ext>
              </a:extLst>
            </p:cNvPr>
            <p:cNvSpPr/>
            <p:nvPr/>
          </p:nvSpPr>
          <p:spPr>
            <a:xfrm>
              <a:off x="3978054" y="3108693"/>
              <a:ext cx="57811" cy="66882"/>
            </a:xfrm>
            <a:custGeom>
              <a:avLst/>
              <a:gdLst/>
              <a:ahLst/>
              <a:cxnLst/>
              <a:rect l="l" t="t" r="r" b="b"/>
              <a:pathLst>
                <a:path w="4855" h="5881" extrusionOk="0">
                  <a:moveTo>
                    <a:pt x="984" y="1"/>
                  </a:moveTo>
                  <a:lnTo>
                    <a:pt x="942" y="43"/>
                  </a:lnTo>
                  <a:lnTo>
                    <a:pt x="732" y="252"/>
                  </a:lnTo>
                  <a:lnTo>
                    <a:pt x="607" y="461"/>
                  </a:lnTo>
                  <a:lnTo>
                    <a:pt x="565" y="461"/>
                  </a:lnTo>
                  <a:lnTo>
                    <a:pt x="460" y="566"/>
                  </a:lnTo>
                  <a:lnTo>
                    <a:pt x="398" y="628"/>
                  </a:lnTo>
                  <a:lnTo>
                    <a:pt x="356" y="649"/>
                  </a:lnTo>
                  <a:lnTo>
                    <a:pt x="272" y="754"/>
                  </a:lnTo>
                  <a:lnTo>
                    <a:pt x="293" y="733"/>
                  </a:lnTo>
                  <a:lnTo>
                    <a:pt x="356" y="796"/>
                  </a:lnTo>
                  <a:lnTo>
                    <a:pt x="377" y="963"/>
                  </a:lnTo>
                  <a:lnTo>
                    <a:pt x="419" y="984"/>
                  </a:lnTo>
                  <a:lnTo>
                    <a:pt x="419" y="1089"/>
                  </a:lnTo>
                  <a:lnTo>
                    <a:pt x="502" y="1089"/>
                  </a:lnTo>
                  <a:lnTo>
                    <a:pt x="523" y="1214"/>
                  </a:lnTo>
                  <a:lnTo>
                    <a:pt x="523" y="1361"/>
                  </a:lnTo>
                  <a:lnTo>
                    <a:pt x="670" y="1486"/>
                  </a:lnTo>
                  <a:lnTo>
                    <a:pt x="732" y="1633"/>
                  </a:lnTo>
                  <a:lnTo>
                    <a:pt x="816" y="1696"/>
                  </a:lnTo>
                  <a:lnTo>
                    <a:pt x="900" y="1737"/>
                  </a:lnTo>
                  <a:lnTo>
                    <a:pt x="837" y="1800"/>
                  </a:lnTo>
                  <a:lnTo>
                    <a:pt x="921" y="1884"/>
                  </a:lnTo>
                  <a:lnTo>
                    <a:pt x="942" y="2009"/>
                  </a:lnTo>
                  <a:lnTo>
                    <a:pt x="942" y="2114"/>
                  </a:lnTo>
                  <a:lnTo>
                    <a:pt x="816" y="2261"/>
                  </a:lnTo>
                  <a:lnTo>
                    <a:pt x="816" y="2365"/>
                  </a:lnTo>
                  <a:lnTo>
                    <a:pt x="774" y="2512"/>
                  </a:lnTo>
                  <a:lnTo>
                    <a:pt x="565" y="2512"/>
                  </a:lnTo>
                  <a:lnTo>
                    <a:pt x="565" y="2553"/>
                  </a:lnTo>
                  <a:lnTo>
                    <a:pt x="502" y="2616"/>
                  </a:lnTo>
                  <a:lnTo>
                    <a:pt x="460" y="2721"/>
                  </a:lnTo>
                  <a:lnTo>
                    <a:pt x="377" y="2784"/>
                  </a:lnTo>
                  <a:lnTo>
                    <a:pt x="293" y="2930"/>
                  </a:lnTo>
                  <a:lnTo>
                    <a:pt x="188" y="3056"/>
                  </a:lnTo>
                  <a:lnTo>
                    <a:pt x="168" y="3202"/>
                  </a:lnTo>
                  <a:lnTo>
                    <a:pt x="0" y="3767"/>
                  </a:lnTo>
                  <a:lnTo>
                    <a:pt x="188" y="3767"/>
                  </a:lnTo>
                  <a:lnTo>
                    <a:pt x="2281" y="4981"/>
                  </a:lnTo>
                  <a:lnTo>
                    <a:pt x="2406" y="5169"/>
                  </a:lnTo>
                  <a:lnTo>
                    <a:pt x="2385" y="5253"/>
                  </a:lnTo>
                  <a:lnTo>
                    <a:pt x="2406" y="5294"/>
                  </a:lnTo>
                  <a:lnTo>
                    <a:pt x="2469" y="5378"/>
                  </a:lnTo>
                  <a:lnTo>
                    <a:pt x="3181" y="5880"/>
                  </a:lnTo>
                  <a:lnTo>
                    <a:pt x="3222" y="5880"/>
                  </a:lnTo>
                  <a:lnTo>
                    <a:pt x="3327" y="5818"/>
                  </a:lnTo>
                  <a:lnTo>
                    <a:pt x="3536" y="5546"/>
                  </a:lnTo>
                  <a:lnTo>
                    <a:pt x="3641" y="5357"/>
                  </a:lnTo>
                  <a:lnTo>
                    <a:pt x="3641" y="5232"/>
                  </a:lnTo>
                  <a:lnTo>
                    <a:pt x="3725" y="5085"/>
                  </a:lnTo>
                  <a:lnTo>
                    <a:pt x="3829" y="4939"/>
                  </a:lnTo>
                  <a:lnTo>
                    <a:pt x="3808" y="4918"/>
                  </a:lnTo>
                  <a:lnTo>
                    <a:pt x="3808" y="4855"/>
                  </a:lnTo>
                  <a:lnTo>
                    <a:pt x="3871" y="4750"/>
                  </a:lnTo>
                  <a:lnTo>
                    <a:pt x="3871" y="4730"/>
                  </a:lnTo>
                  <a:lnTo>
                    <a:pt x="3955" y="4709"/>
                  </a:lnTo>
                  <a:lnTo>
                    <a:pt x="4122" y="4709"/>
                  </a:lnTo>
                  <a:lnTo>
                    <a:pt x="4227" y="4541"/>
                  </a:lnTo>
                  <a:lnTo>
                    <a:pt x="4436" y="4458"/>
                  </a:lnTo>
                  <a:lnTo>
                    <a:pt x="4394" y="4416"/>
                  </a:lnTo>
                  <a:lnTo>
                    <a:pt x="4457" y="4332"/>
                  </a:lnTo>
                  <a:lnTo>
                    <a:pt x="4499" y="4332"/>
                  </a:lnTo>
                  <a:lnTo>
                    <a:pt x="4687" y="4102"/>
                  </a:lnTo>
                  <a:lnTo>
                    <a:pt x="4708" y="4081"/>
                  </a:lnTo>
                  <a:lnTo>
                    <a:pt x="4289" y="3683"/>
                  </a:lnTo>
                  <a:lnTo>
                    <a:pt x="4289" y="1403"/>
                  </a:lnTo>
                  <a:lnTo>
                    <a:pt x="4854" y="900"/>
                  </a:lnTo>
                  <a:lnTo>
                    <a:pt x="4687" y="900"/>
                  </a:lnTo>
                  <a:lnTo>
                    <a:pt x="4478" y="942"/>
                  </a:lnTo>
                  <a:lnTo>
                    <a:pt x="4373" y="880"/>
                  </a:lnTo>
                  <a:lnTo>
                    <a:pt x="4289" y="754"/>
                  </a:lnTo>
                  <a:lnTo>
                    <a:pt x="4227" y="733"/>
                  </a:lnTo>
                  <a:lnTo>
                    <a:pt x="3955" y="754"/>
                  </a:lnTo>
                  <a:lnTo>
                    <a:pt x="3913" y="775"/>
                  </a:lnTo>
                  <a:lnTo>
                    <a:pt x="3808" y="775"/>
                  </a:lnTo>
                  <a:lnTo>
                    <a:pt x="3704" y="838"/>
                  </a:lnTo>
                  <a:lnTo>
                    <a:pt x="3641" y="900"/>
                  </a:lnTo>
                  <a:lnTo>
                    <a:pt x="3494" y="1152"/>
                  </a:lnTo>
                  <a:lnTo>
                    <a:pt x="3285" y="1152"/>
                  </a:lnTo>
                  <a:lnTo>
                    <a:pt x="3181" y="1110"/>
                  </a:lnTo>
                  <a:lnTo>
                    <a:pt x="3013" y="1152"/>
                  </a:lnTo>
                  <a:lnTo>
                    <a:pt x="2888" y="1089"/>
                  </a:lnTo>
                  <a:lnTo>
                    <a:pt x="2699" y="1089"/>
                  </a:lnTo>
                  <a:lnTo>
                    <a:pt x="2595" y="1047"/>
                  </a:lnTo>
                  <a:lnTo>
                    <a:pt x="2511" y="942"/>
                  </a:lnTo>
                  <a:lnTo>
                    <a:pt x="2365" y="859"/>
                  </a:lnTo>
                  <a:lnTo>
                    <a:pt x="2134" y="628"/>
                  </a:lnTo>
                  <a:lnTo>
                    <a:pt x="2030" y="545"/>
                  </a:lnTo>
                  <a:lnTo>
                    <a:pt x="1737" y="566"/>
                  </a:lnTo>
                  <a:lnTo>
                    <a:pt x="1611" y="524"/>
                  </a:lnTo>
                  <a:lnTo>
                    <a:pt x="1465" y="566"/>
                  </a:lnTo>
                  <a:lnTo>
                    <a:pt x="1339" y="545"/>
                  </a:lnTo>
                  <a:lnTo>
                    <a:pt x="1256" y="440"/>
                  </a:lnTo>
                  <a:lnTo>
                    <a:pt x="1256" y="105"/>
                  </a:lnTo>
                  <a:lnTo>
                    <a:pt x="1151" y="64"/>
                  </a:lnTo>
                  <a:lnTo>
                    <a:pt x="1046" y="105"/>
                  </a:lnTo>
                  <a:lnTo>
                    <a:pt x="98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135" name="Google Shape;627;p45">
              <a:extLst>
                <a:ext uri="{FF2B5EF4-FFF2-40B4-BE49-F238E27FC236}">
                  <a16:creationId xmlns:a16="http://schemas.microsoft.com/office/drawing/2014/main" id="{3856F5D8-2DDE-44A8-98FF-05421CDA13CC}"/>
                </a:ext>
              </a:extLst>
            </p:cNvPr>
            <p:cNvSpPr/>
            <p:nvPr/>
          </p:nvSpPr>
          <p:spPr>
            <a:xfrm>
              <a:off x="3963598" y="3151999"/>
              <a:ext cx="5239" cy="11"/>
            </a:xfrm>
            <a:custGeom>
              <a:avLst/>
              <a:gdLst/>
              <a:ahLst/>
              <a:cxnLst/>
              <a:rect l="l" t="t" r="r" b="b"/>
              <a:pathLst>
                <a:path w="440" h="1" extrusionOk="0">
                  <a:moveTo>
                    <a:pt x="1" y="1"/>
                  </a:moveTo>
                  <a:lnTo>
                    <a:pt x="210" y="1"/>
                  </a:lnTo>
                  <a:lnTo>
                    <a:pt x="440" y="1"/>
                  </a:lnTo>
                  <a:lnTo>
                    <a:pt x="2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628;p45">
              <a:extLst>
                <a:ext uri="{FF2B5EF4-FFF2-40B4-BE49-F238E27FC236}">
                  <a16:creationId xmlns:a16="http://schemas.microsoft.com/office/drawing/2014/main" id="{240C9DF9-1A84-4532-A4AB-9CECFD1C7BCD}"/>
                </a:ext>
              </a:extLst>
            </p:cNvPr>
            <p:cNvSpPr/>
            <p:nvPr/>
          </p:nvSpPr>
          <p:spPr>
            <a:xfrm>
              <a:off x="3949392" y="3117029"/>
              <a:ext cx="39878" cy="37609"/>
            </a:xfrm>
            <a:custGeom>
              <a:avLst/>
              <a:gdLst/>
              <a:ahLst/>
              <a:cxnLst/>
              <a:rect l="l" t="t" r="r" b="b"/>
              <a:pathLst>
                <a:path w="3349" h="3307" extrusionOk="0">
                  <a:moveTo>
                    <a:pt x="2700" y="0"/>
                  </a:moveTo>
                  <a:lnTo>
                    <a:pt x="2679" y="21"/>
                  </a:lnTo>
                  <a:lnTo>
                    <a:pt x="2554" y="105"/>
                  </a:lnTo>
                  <a:lnTo>
                    <a:pt x="2491" y="209"/>
                  </a:lnTo>
                  <a:lnTo>
                    <a:pt x="2365" y="251"/>
                  </a:lnTo>
                  <a:lnTo>
                    <a:pt x="2240" y="209"/>
                  </a:lnTo>
                  <a:lnTo>
                    <a:pt x="2031" y="230"/>
                  </a:lnTo>
                  <a:lnTo>
                    <a:pt x="1884" y="272"/>
                  </a:lnTo>
                  <a:lnTo>
                    <a:pt x="1779" y="272"/>
                  </a:lnTo>
                  <a:lnTo>
                    <a:pt x="1759" y="314"/>
                  </a:lnTo>
                  <a:lnTo>
                    <a:pt x="1675" y="272"/>
                  </a:lnTo>
                  <a:lnTo>
                    <a:pt x="1612" y="356"/>
                  </a:lnTo>
                  <a:lnTo>
                    <a:pt x="1612" y="440"/>
                  </a:lnTo>
                  <a:lnTo>
                    <a:pt x="1549" y="440"/>
                  </a:lnTo>
                  <a:lnTo>
                    <a:pt x="1403" y="419"/>
                  </a:lnTo>
                  <a:lnTo>
                    <a:pt x="1403" y="314"/>
                  </a:lnTo>
                  <a:lnTo>
                    <a:pt x="1298" y="272"/>
                  </a:lnTo>
                  <a:lnTo>
                    <a:pt x="1215" y="314"/>
                  </a:lnTo>
                  <a:lnTo>
                    <a:pt x="1047" y="251"/>
                  </a:lnTo>
                  <a:lnTo>
                    <a:pt x="942" y="209"/>
                  </a:lnTo>
                  <a:lnTo>
                    <a:pt x="880" y="272"/>
                  </a:lnTo>
                  <a:lnTo>
                    <a:pt x="880" y="356"/>
                  </a:lnTo>
                  <a:lnTo>
                    <a:pt x="901" y="419"/>
                  </a:lnTo>
                  <a:lnTo>
                    <a:pt x="880" y="440"/>
                  </a:lnTo>
                  <a:lnTo>
                    <a:pt x="838" y="544"/>
                  </a:lnTo>
                  <a:lnTo>
                    <a:pt x="796" y="628"/>
                  </a:lnTo>
                  <a:lnTo>
                    <a:pt x="796" y="774"/>
                  </a:lnTo>
                  <a:lnTo>
                    <a:pt x="775" y="984"/>
                  </a:lnTo>
                  <a:lnTo>
                    <a:pt x="733" y="1109"/>
                  </a:lnTo>
                  <a:lnTo>
                    <a:pt x="817" y="1172"/>
                  </a:lnTo>
                  <a:lnTo>
                    <a:pt x="880" y="1256"/>
                  </a:lnTo>
                  <a:lnTo>
                    <a:pt x="922" y="1318"/>
                  </a:lnTo>
                  <a:lnTo>
                    <a:pt x="901" y="1402"/>
                  </a:lnTo>
                  <a:lnTo>
                    <a:pt x="608" y="1800"/>
                  </a:lnTo>
                  <a:lnTo>
                    <a:pt x="419" y="2009"/>
                  </a:lnTo>
                  <a:lnTo>
                    <a:pt x="378" y="2092"/>
                  </a:lnTo>
                  <a:lnTo>
                    <a:pt x="147" y="2511"/>
                  </a:lnTo>
                  <a:lnTo>
                    <a:pt x="106" y="2553"/>
                  </a:lnTo>
                  <a:lnTo>
                    <a:pt x="106" y="2720"/>
                  </a:lnTo>
                  <a:lnTo>
                    <a:pt x="85" y="2929"/>
                  </a:lnTo>
                  <a:lnTo>
                    <a:pt x="1" y="3139"/>
                  </a:lnTo>
                  <a:lnTo>
                    <a:pt x="43" y="3264"/>
                  </a:lnTo>
                  <a:lnTo>
                    <a:pt x="1" y="3285"/>
                  </a:lnTo>
                  <a:lnTo>
                    <a:pt x="43" y="3306"/>
                  </a:lnTo>
                  <a:lnTo>
                    <a:pt x="106" y="3285"/>
                  </a:lnTo>
                  <a:lnTo>
                    <a:pt x="210" y="3201"/>
                  </a:lnTo>
                  <a:lnTo>
                    <a:pt x="273" y="3243"/>
                  </a:lnTo>
                  <a:lnTo>
                    <a:pt x="315" y="3285"/>
                  </a:lnTo>
                  <a:lnTo>
                    <a:pt x="398" y="3285"/>
                  </a:lnTo>
                  <a:lnTo>
                    <a:pt x="461" y="3243"/>
                  </a:lnTo>
                  <a:lnTo>
                    <a:pt x="461" y="3160"/>
                  </a:lnTo>
                  <a:lnTo>
                    <a:pt x="566" y="3160"/>
                  </a:lnTo>
                  <a:lnTo>
                    <a:pt x="566" y="3180"/>
                  </a:lnTo>
                  <a:lnTo>
                    <a:pt x="608" y="3139"/>
                  </a:lnTo>
                  <a:lnTo>
                    <a:pt x="670" y="3139"/>
                  </a:lnTo>
                  <a:lnTo>
                    <a:pt x="712" y="3076"/>
                  </a:lnTo>
                  <a:lnTo>
                    <a:pt x="1633" y="3076"/>
                  </a:lnTo>
                  <a:lnTo>
                    <a:pt x="2407" y="3034"/>
                  </a:lnTo>
                  <a:lnTo>
                    <a:pt x="2575" y="2469"/>
                  </a:lnTo>
                  <a:lnTo>
                    <a:pt x="2595" y="2323"/>
                  </a:lnTo>
                  <a:lnTo>
                    <a:pt x="2700" y="2197"/>
                  </a:lnTo>
                  <a:lnTo>
                    <a:pt x="2784" y="2051"/>
                  </a:lnTo>
                  <a:lnTo>
                    <a:pt x="2867" y="1988"/>
                  </a:lnTo>
                  <a:lnTo>
                    <a:pt x="2909" y="1883"/>
                  </a:lnTo>
                  <a:lnTo>
                    <a:pt x="2972" y="1820"/>
                  </a:lnTo>
                  <a:lnTo>
                    <a:pt x="2972" y="1779"/>
                  </a:lnTo>
                  <a:lnTo>
                    <a:pt x="3181" y="1779"/>
                  </a:lnTo>
                  <a:lnTo>
                    <a:pt x="3223" y="1632"/>
                  </a:lnTo>
                  <a:lnTo>
                    <a:pt x="3223" y="1528"/>
                  </a:lnTo>
                  <a:lnTo>
                    <a:pt x="3349" y="1381"/>
                  </a:lnTo>
                  <a:lnTo>
                    <a:pt x="3349" y="1276"/>
                  </a:lnTo>
                  <a:lnTo>
                    <a:pt x="3328" y="1151"/>
                  </a:lnTo>
                  <a:lnTo>
                    <a:pt x="3244" y="1067"/>
                  </a:lnTo>
                  <a:lnTo>
                    <a:pt x="3307" y="1004"/>
                  </a:lnTo>
                  <a:lnTo>
                    <a:pt x="3223" y="963"/>
                  </a:lnTo>
                  <a:lnTo>
                    <a:pt x="3139" y="900"/>
                  </a:lnTo>
                  <a:lnTo>
                    <a:pt x="3077" y="753"/>
                  </a:lnTo>
                  <a:lnTo>
                    <a:pt x="2930" y="628"/>
                  </a:lnTo>
                  <a:lnTo>
                    <a:pt x="2930" y="481"/>
                  </a:lnTo>
                  <a:lnTo>
                    <a:pt x="2909" y="356"/>
                  </a:lnTo>
                  <a:lnTo>
                    <a:pt x="2826" y="356"/>
                  </a:lnTo>
                  <a:lnTo>
                    <a:pt x="2826" y="251"/>
                  </a:lnTo>
                  <a:lnTo>
                    <a:pt x="2784" y="230"/>
                  </a:lnTo>
                  <a:lnTo>
                    <a:pt x="2763" y="63"/>
                  </a:lnTo>
                  <a:lnTo>
                    <a:pt x="270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629;p45">
              <a:extLst>
                <a:ext uri="{FF2B5EF4-FFF2-40B4-BE49-F238E27FC236}">
                  <a16:creationId xmlns:a16="http://schemas.microsoft.com/office/drawing/2014/main" id="{424D02DA-E82C-4567-B762-6DC09FE4C5C2}"/>
                </a:ext>
              </a:extLst>
            </p:cNvPr>
            <p:cNvSpPr/>
            <p:nvPr/>
          </p:nvSpPr>
          <p:spPr>
            <a:xfrm>
              <a:off x="3845999" y="3071334"/>
              <a:ext cx="89711" cy="57841"/>
            </a:xfrm>
            <a:custGeom>
              <a:avLst/>
              <a:gdLst/>
              <a:ahLst/>
              <a:cxnLst/>
              <a:rect l="l" t="t" r="r" b="b"/>
              <a:pathLst>
                <a:path w="7534" h="5086" extrusionOk="0">
                  <a:moveTo>
                    <a:pt x="4750" y="1"/>
                  </a:moveTo>
                  <a:lnTo>
                    <a:pt x="4708" y="64"/>
                  </a:lnTo>
                  <a:lnTo>
                    <a:pt x="4583" y="147"/>
                  </a:lnTo>
                  <a:lnTo>
                    <a:pt x="4499" y="84"/>
                  </a:lnTo>
                  <a:lnTo>
                    <a:pt x="4374" y="84"/>
                  </a:lnTo>
                  <a:lnTo>
                    <a:pt x="4269" y="168"/>
                  </a:lnTo>
                  <a:lnTo>
                    <a:pt x="4123" y="252"/>
                  </a:lnTo>
                  <a:lnTo>
                    <a:pt x="4081" y="315"/>
                  </a:lnTo>
                  <a:lnTo>
                    <a:pt x="4123" y="398"/>
                  </a:lnTo>
                  <a:lnTo>
                    <a:pt x="4039" y="419"/>
                  </a:lnTo>
                  <a:lnTo>
                    <a:pt x="3934" y="587"/>
                  </a:lnTo>
                  <a:lnTo>
                    <a:pt x="3872" y="587"/>
                  </a:lnTo>
                  <a:lnTo>
                    <a:pt x="3830" y="566"/>
                  </a:lnTo>
                  <a:lnTo>
                    <a:pt x="3746" y="670"/>
                  </a:lnTo>
                  <a:lnTo>
                    <a:pt x="3746" y="733"/>
                  </a:lnTo>
                  <a:lnTo>
                    <a:pt x="3662" y="796"/>
                  </a:lnTo>
                  <a:lnTo>
                    <a:pt x="3641" y="900"/>
                  </a:lnTo>
                  <a:lnTo>
                    <a:pt x="3662" y="984"/>
                  </a:lnTo>
                  <a:lnTo>
                    <a:pt x="3641" y="1089"/>
                  </a:lnTo>
                  <a:lnTo>
                    <a:pt x="3537" y="1131"/>
                  </a:lnTo>
                  <a:lnTo>
                    <a:pt x="3432" y="1214"/>
                  </a:lnTo>
                  <a:lnTo>
                    <a:pt x="3202" y="1235"/>
                  </a:lnTo>
                  <a:lnTo>
                    <a:pt x="3035" y="1256"/>
                  </a:lnTo>
                  <a:lnTo>
                    <a:pt x="2909" y="1235"/>
                  </a:lnTo>
                  <a:lnTo>
                    <a:pt x="2804" y="1193"/>
                  </a:lnTo>
                  <a:lnTo>
                    <a:pt x="2679" y="1214"/>
                  </a:lnTo>
                  <a:lnTo>
                    <a:pt x="2595" y="1193"/>
                  </a:lnTo>
                  <a:lnTo>
                    <a:pt x="2511" y="1235"/>
                  </a:lnTo>
                  <a:lnTo>
                    <a:pt x="2491" y="1340"/>
                  </a:lnTo>
                  <a:lnTo>
                    <a:pt x="2595" y="1445"/>
                  </a:lnTo>
                  <a:lnTo>
                    <a:pt x="2658" y="1445"/>
                  </a:lnTo>
                  <a:lnTo>
                    <a:pt x="2679" y="1528"/>
                  </a:lnTo>
                  <a:lnTo>
                    <a:pt x="2511" y="1633"/>
                  </a:lnTo>
                  <a:lnTo>
                    <a:pt x="2449" y="1737"/>
                  </a:lnTo>
                  <a:lnTo>
                    <a:pt x="2281" y="1737"/>
                  </a:lnTo>
                  <a:lnTo>
                    <a:pt x="1947" y="1821"/>
                  </a:lnTo>
                  <a:lnTo>
                    <a:pt x="1821" y="1926"/>
                  </a:lnTo>
                  <a:lnTo>
                    <a:pt x="1633" y="1968"/>
                  </a:lnTo>
                  <a:lnTo>
                    <a:pt x="1507" y="2072"/>
                  </a:lnTo>
                  <a:lnTo>
                    <a:pt x="1403" y="2093"/>
                  </a:lnTo>
                  <a:lnTo>
                    <a:pt x="1340" y="2051"/>
                  </a:lnTo>
                  <a:lnTo>
                    <a:pt x="1298" y="1926"/>
                  </a:lnTo>
                  <a:lnTo>
                    <a:pt x="1235" y="1863"/>
                  </a:lnTo>
                  <a:lnTo>
                    <a:pt x="1151" y="1926"/>
                  </a:lnTo>
                  <a:lnTo>
                    <a:pt x="1151" y="2051"/>
                  </a:lnTo>
                  <a:lnTo>
                    <a:pt x="1110" y="2177"/>
                  </a:lnTo>
                  <a:lnTo>
                    <a:pt x="942" y="2177"/>
                  </a:lnTo>
                  <a:lnTo>
                    <a:pt x="838" y="2198"/>
                  </a:lnTo>
                  <a:lnTo>
                    <a:pt x="733" y="2198"/>
                  </a:lnTo>
                  <a:lnTo>
                    <a:pt x="712" y="2072"/>
                  </a:lnTo>
                  <a:lnTo>
                    <a:pt x="670" y="2030"/>
                  </a:lnTo>
                  <a:lnTo>
                    <a:pt x="670" y="2051"/>
                  </a:lnTo>
                  <a:lnTo>
                    <a:pt x="566" y="2198"/>
                  </a:lnTo>
                  <a:lnTo>
                    <a:pt x="461" y="2240"/>
                  </a:lnTo>
                  <a:lnTo>
                    <a:pt x="398" y="2365"/>
                  </a:lnTo>
                  <a:lnTo>
                    <a:pt x="294" y="2553"/>
                  </a:lnTo>
                  <a:lnTo>
                    <a:pt x="252" y="2679"/>
                  </a:lnTo>
                  <a:lnTo>
                    <a:pt x="147" y="2867"/>
                  </a:lnTo>
                  <a:lnTo>
                    <a:pt x="63" y="2867"/>
                  </a:lnTo>
                  <a:lnTo>
                    <a:pt x="1" y="2930"/>
                  </a:lnTo>
                  <a:lnTo>
                    <a:pt x="42" y="3077"/>
                  </a:lnTo>
                  <a:lnTo>
                    <a:pt x="84" y="3223"/>
                  </a:lnTo>
                  <a:lnTo>
                    <a:pt x="63" y="3349"/>
                  </a:lnTo>
                  <a:lnTo>
                    <a:pt x="84" y="3516"/>
                  </a:lnTo>
                  <a:lnTo>
                    <a:pt x="105" y="3641"/>
                  </a:lnTo>
                  <a:lnTo>
                    <a:pt x="105" y="3872"/>
                  </a:lnTo>
                  <a:lnTo>
                    <a:pt x="168" y="3934"/>
                  </a:lnTo>
                  <a:lnTo>
                    <a:pt x="314" y="4018"/>
                  </a:lnTo>
                  <a:lnTo>
                    <a:pt x="419" y="4123"/>
                  </a:lnTo>
                  <a:lnTo>
                    <a:pt x="461" y="4248"/>
                  </a:lnTo>
                  <a:lnTo>
                    <a:pt x="607" y="4458"/>
                  </a:lnTo>
                  <a:lnTo>
                    <a:pt x="691" y="4604"/>
                  </a:lnTo>
                  <a:lnTo>
                    <a:pt x="775" y="4688"/>
                  </a:lnTo>
                  <a:lnTo>
                    <a:pt x="942" y="4813"/>
                  </a:lnTo>
                  <a:lnTo>
                    <a:pt x="942" y="4960"/>
                  </a:lnTo>
                  <a:lnTo>
                    <a:pt x="942" y="5022"/>
                  </a:lnTo>
                  <a:lnTo>
                    <a:pt x="984" y="5085"/>
                  </a:lnTo>
                  <a:lnTo>
                    <a:pt x="1005" y="5085"/>
                  </a:lnTo>
                  <a:lnTo>
                    <a:pt x="1256" y="4667"/>
                  </a:lnTo>
                  <a:lnTo>
                    <a:pt x="1403" y="4499"/>
                  </a:lnTo>
                  <a:lnTo>
                    <a:pt x="1507" y="4478"/>
                  </a:lnTo>
                  <a:lnTo>
                    <a:pt x="1549" y="4437"/>
                  </a:lnTo>
                  <a:lnTo>
                    <a:pt x="1779" y="4332"/>
                  </a:lnTo>
                  <a:lnTo>
                    <a:pt x="1884" y="4353"/>
                  </a:lnTo>
                  <a:lnTo>
                    <a:pt x="1947" y="4290"/>
                  </a:lnTo>
                  <a:lnTo>
                    <a:pt x="2135" y="4290"/>
                  </a:lnTo>
                  <a:lnTo>
                    <a:pt x="2156" y="4353"/>
                  </a:lnTo>
                  <a:lnTo>
                    <a:pt x="2260" y="4395"/>
                  </a:lnTo>
                  <a:lnTo>
                    <a:pt x="2302" y="4374"/>
                  </a:lnTo>
                  <a:lnTo>
                    <a:pt x="2386" y="4353"/>
                  </a:lnTo>
                  <a:lnTo>
                    <a:pt x="2386" y="4269"/>
                  </a:lnTo>
                  <a:lnTo>
                    <a:pt x="2407" y="4185"/>
                  </a:lnTo>
                  <a:lnTo>
                    <a:pt x="2470" y="4144"/>
                  </a:lnTo>
                  <a:lnTo>
                    <a:pt x="2365" y="4018"/>
                  </a:lnTo>
                  <a:lnTo>
                    <a:pt x="2365" y="3955"/>
                  </a:lnTo>
                  <a:lnTo>
                    <a:pt x="2449" y="3955"/>
                  </a:lnTo>
                  <a:lnTo>
                    <a:pt x="2491" y="3913"/>
                  </a:lnTo>
                  <a:lnTo>
                    <a:pt x="2491" y="3851"/>
                  </a:lnTo>
                  <a:lnTo>
                    <a:pt x="2553" y="3767"/>
                  </a:lnTo>
                  <a:lnTo>
                    <a:pt x="2553" y="3704"/>
                  </a:lnTo>
                  <a:lnTo>
                    <a:pt x="2595" y="3662"/>
                  </a:lnTo>
                  <a:lnTo>
                    <a:pt x="2679" y="3662"/>
                  </a:lnTo>
                  <a:lnTo>
                    <a:pt x="2763" y="3558"/>
                  </a:lnTo>
                  <a:lnTo>
                    <a:pt x="2867" y="3600"/>
                  </a:lnTo>
                  <a:lnTo>
                    <a:pt x="2867" y="3537"/>
                  </a:lnTo>
                  <a:lnTo>
                    <a:pt x="2930" y="3537"/>
                  </a:lnTo>
                  <a:lnTo>
                    <a:pt x="3014" y="3600"/>
                  </a:lnTo>
                  <a:lnTo>
                    <a:pt x="3076" y="3621"/>
                  </a:lnTo>
                  <a:lnTo>
                    <a:pt x="3244" y="3746"/>
                  </a:lnTo>
                  <a:lnTo>
                    <a:pt x="3327" y="3767"/>
                  </a:lnTo>
                  <a:lnTo>
                    <a:pt x="3495" y="3913"/>
                  </a:lnTo>
                  <a:lnTo>
                    <a:pt x="3516" y="3955"/>
                  </a:lnTo>
                  <a:lnTo>
                    <a:pt x="3641" y="3934"/>
                  </a:lnTo>
                  <a:lnTo>
                    <a:pt x="3767" y="4018"/>
                  </a:lnTo>
                  <a:lnTo>
                    <a:pt x="3913" y="4018"/>
                  </a:lnTo>
                  <a:lnTo>
                    <a:pt x="3976" y="4039"/>
                  </a:lnTo>
                  <a:lnTo>
                    <a:pt x="4060" y="3976"/>
                  </a:lnTo>
                  <a:lnTo>
                    <a:pt x="4144" y="3976"/>
                  </a:lnTo>
                  <a:lnTo>
                    <a:pt x="4248" y="4039"/>
                  </a:lnTo>
                  <a:lnTo>
                    <a:pt x="4374" y="4060"/>
                  </a:lnTo>
                  <a:lnTo>
                    <a:pt x="4436" y="4081"/>
                  </a:lnTo>
                  <a:lnTo>
                    <a:pt x="4562" y="4060"/>
                  </a:lnTo>
                  <a:lnTo>
                    <a:pt x="4583" y="4018"/>
                  </a:lnTo>
                  <a:lnTo>
                    <a:pt x="4541" y="3955"/>
                  </a:lnTo>
                  <a:lnTo>
                    <a:pt x="4499" y="3913"/>
                  </a:lnTo>
                  <a:lnTo>
                    <a:pt x="4604" y="3809"/>
                  </a:lnTo>
                  <a:lnTo>
                    <a:pt x="4688" y="3704"/>
                  </a:lnTo>
                  <a:lnTo>
                    <a:pt x="4792" y="3704"/>
                  </a:lnTo>
                  <a:lnTo>
                    <a:pt x="4897" y="3725"/>
                  </a:lnTo>
                  <a:lnTo>
                    <a:pt x="4980" y="3809"/>
                  </a:lnTo>
                  <a:lnTo>
                    <a:pt x="5064" y="3767"/>
                  </a:lnTo>
                  <a:lnTo>
                    <a:pt x="5294" y="3746"/>
                  </a:lnTo>
                  <a:lnTo>
                    <a:pt x="5336" y="3704"/>
                  </a:lnTo>
                  <a:lnTo>
                    <a:pt x="5420" y="3641"/>
                  </a:lnTo>
                  <a:lnTo>
                    <a:pt x="5650" y="3537"/>
                  </a:lnTo>
                  <a:lnTo>
                    <a:pt x="5734" y="3558"/>
                  </a:lnTo>
                  <a:lnTo>
                    <a:pt x="5755" y="3600"/>
                  </a:lnTo>
                  <a:lnTo>
                    <a:pt x="5796" y="3600"/>
                  </a:lnTo>
                  <a:lnTo>
                    <a:pt x="5817" y="3662"/>
                  </a:lnTo>
                  <a:lnTo>
                    <a:pt x="5859" y="3662"/>
                  </a:lnTo>
                  <a:lnTo>
                    <a:pt x="5943" y="3621"/>
                  </a:lnTo>
                  <a:lnTo>
                    <a:pt x="6068" y="3621"/>
                  </a:lnTo>
                  <a:lnTo>
                    <a:pt x="6152" y="3600"/>
                  </a:lnTo>
                  <a:lnTo>
                    <a:pt x="6236" y="3600"/>
                  </a:lnTo>
                  <a:lnTo>
                    <a:pt x="6320" y="3495"/>
                  </a:lnTo>
                  <a:lnTo>
                    <a:pt x="6278" y="3453"/>
                  </a:lnTo>
                  <a:lnTo>
                    <a:pt x="6278" y="3411"/>
                  </a:lnTo>
                  <a:lnTo>
                    <a:pt x="6361" y="3411"/>
                  </a:lnTo>
                  <a:lnTo>
                    <a:pt x="6445" y="3453"/>
                  </a:lnTo>
                  <a:lnTo>
                    <a:pt x="6633" y="3453"/>
                  </a:lnTo>
                  <a:lnTo>
                    <a:pt x="6675" y="3495"/>
                  </a:lnTo>
                  <a:lnTo>
                    <a:pt x="6759" y="3516"/>
                  </a:lnTo>
                  <a:lnTo>
                    <a:pt x="6843" y="3558"/>
                  </a:lnTo>
                  <a:lnTo>
                    <a:pt x="7073" y="3558"/>
                  </a:lnTo>
                  <a:lnTo>
                    <a:pt x="7094" y="3600"/>
                  </a:lnTo>
                  <a:lnTo>
                    <a:pt x="7282" y="3516"/>
                  </a:lnTo>
                  <a:lnTo>
                    <a:pt x="7408" y="3516"/>
                  </a:lnTo>
                  <a:lnTo>
                    <a:pt x="7512" y="3558"/>
                  </a:lnTo>
                  <a:lnTo>
                    <a:pt x="7533" y="3600"/>
                  </a:lnTo>
                  <a:lnTo>
                    <a:pt x="7533" y="3558"/>
                  </a:lnTo>
                  <a:lnTo>
                    <a:pt x="7491" y="3495"/>
                  </a:lnTo>
                  <a:lnTo>
                    <a:pt x="7387" y="3432"/>
                  </a:lnTo>
                  <a:lnTo>
                    <a:pt x="7303" y="3390"/>
                  </a:lnTo>
                  <a:lnTo>
                    <a:pt x="7303" y="3202"/>
                  </a:lnTo>
                  <a:lnTo>
                    <a:pt x="7303" y="3139"/>
                  </a:lnTo>
                  <a:lnTo>
                    <a:pt x="7219" y="3077"/>
                  </a:lnTo>
                  <a:lnTo>
                    <a:pt x="7010" y="3035"/>
                  </a:lnTo>
                  <a:lnTo>
                    <a:pt x="6968" y="2972"/>
                  </a:lnTo>
                  <a:lnTo>
                    <a:pt x="6989" y="2867"/>
                  </a:lnTo>
                  <a:lnTo>
                    <a:pt x="6947" y="2805"/>
                  </a:lnTo>
                  <a:lnTo>
                    <a:pt x="6843" y="2784"/>
                  </a:lnTo>
                  <a:lnTo>
                    <a:pt x="6780" y="2721"/>
                  </a:lnTo>
                  <a:lnTo>
                    <a:pt x="6759" y="2553"/>
                  </a:lnTo>
                  <a:lnTo>
                    <a:pt x="6738" y="2491"/>
                  </a:lnTo>
                  <a:lnTo>
                    <a:pt x="6550" y="2365"/>
                  </a:lnTo>
                  <a:lnTo>
                    <a:pt x="6487" y="2386"/>
                  </a:lnTo>
                  <a:lnTo>
                    <a:pt x="6382" y="2344"/>
                  </a:lnTo>
                  <a:lnTo>
                    <a:pt x="6361" y="2365"/>
                  </a:lnTo>
                  <a:lnTo>
                    <a:pt x="6257" y="2344"/>
                  </a:lnTo>
                  <a:lnTo>
                    <a:pt x="6131" y="2240"/>
                  </a:lnTo>
                  <a:lnTo>
                    <a:pt x="6173" y="2177"/>
                  </a:lnTo>
                  <a:lnTo>
                    <a:pt x="6215" y="2135"/>
                  </a:lnTo>
                  <a:lnTo>
                    <a:pt x="6278" y="2072"/>
                  </a:lnTo>
                  <a:lnTo>
                    <a:pt x="6320" y="1989"/>
                  </a:lnTo>
                  <a:lnTo>
                    <a:pt x="6257" y="1926"/>
                  </a:lnTo>
                  <a:lnTo>
                    <a:pt x="6152" y="1926"/>
                  </a:lnTo>
                  <a:lnTo>
                    <a:pt x="6048" y="1863"/>
                  </a:lnTo>
                  <a:lnTo>
                    <a:pt x="6006" y="1779"/>
                  </a:lnTo>
                  <a:lnTo>
                    <a:pt x="5922" y="1737"/>
                  </a:lnTo>
                  <a:lnTo>
                    <a:pt x="5817" y="1737"/>
                  </a:lnTo>
                  <a:lnTo>
                    <a:pt x="5692" y="1654"/>
                  </a:lnTo>
                  <a:lnTo>
                    <a:pt x="5608" y="1612"/>
                  </a:lnTo>
                  <a:lnTo>
                    <a:pt x="5587" y="1465"/>
                  </a:lnTo>
                  <a:lnTo>
                    <a:pt x="5629" y="1403"/>
                  </a:lnTo>
                  <a:lnTo>
                    <a:pt x="5545" y="1361"/>
                  </a:lnTo>
                  <a:lnTo>
                    <a:pt x="5399" y="1361"/>
                  </a:lnTo>
                  <a:lnTo>
                    <a:pt x="5336" y="1424"/>
                  </a:lnTo>
                  <a:lnTo>
                    <a:pt x="5211" y="1424"/>
                  </a:lnTo>
                  <a:lnTo>
                    <a:pt x="5106" y="1340"/>
                  </a:lnTo>
                  <a:lnTo>
                    <a:pt x="5106" y="1152"/>
                  </a:lnTo>
                  <a:lnTo>
                    <a:pt x="5169" y="1047"/>
                  </a:lnTo>
                  <a:lnTo>
                    <a:pt x="5190" y="1005"/>
                  </a:lnTo>
                  <a:lnTo>
                    <a:pt x="5211" y="880"/>
                  </a:lnTo>
                  <a:lnTo>
                    <a:pt x="5190" y="796"/>
                  </a:lnTo>
                  <a:lnTo>
                    <a:pt x="5085" y="566"/>
                  </a:lnTo>
                  <a:lnTo>
                    <a:pt x="4918" y="377"/>
                  </a:lnTo>
                  <a:lnTo>
                    <a:pt x="4897" y="294"/>
                  </a:lnTo>
                  <a:lnTo>
                    <a:pt x="4771" y="189"/>
                  </a:lnTo>
                  <a:lnTo>
                    <a:pt x="4813" y="168"/>
                  </a:lnTo>
                  <a:lnTo>
                    <a:pt x="4813" y="84"/>
                  </a:lnTo>
                  <a:lnTo>
                    <a:pt x="475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630;p45">
              <a:extLst>
                <a:ext uri="{FF2B5EF4-FFF2-40B4-BE49-F238E27FC236}">
                  <a16:creationId xmlns:a16="http://schemas.microsoft.com/office/drawing/2014/main" id="{FFDF142A-DDB2-4F18-88FA-CAA1BCB7FB8F}"/>
                </a:ext>
              </a:extLst>
            </p:cNvPr>
            <p:cNvSpPr/>
            <p:nvPr/>
          </p:nvSpPr>
          <p:spPr>
            <a:xfrm>
              <a:off x="3809372" y="2919523"/>
              <a:ext cx="106405" cy="94483"/>
            </a:xfrm>
            <a:custGeom>
              <a:avLst/>
              <a:gdLst/>
              <a:ahLst/>
              <a:cxnLst/>
              <a:rect l="l" t="t" r="r" b="b"/>
              <a:pathLst>
                <a:path w="8936" h="8308" extrusionOk="0">
                  <a:moveTo>
                    <a:pt x="1068" y="1"/>
                  </a:moveTo>
                  <a:lnTo>
                    <a:pt x="1047" y="42"/>
                  </a:lnTo>
                  <a:lnTo>
                    <a:pt x="1089" y="252"/>
                  </a:lnTo>
                  <a:lnTo>
                    <a:pt x="1152" y="314"/>
                  </a:lnTo>
                  <a:lnTo>
                    <a:pt x="1026" y="482"/>
                  </a:lnTo>
                  <a:lnTo>
                    <a:pt x="670" y="691"/>
                  </a:lnTo>
                  <a:lnTo>
                    <a:pt x="670" y="775"/>
                  </a:lnTo>
                  <a:lnTo>
                    <a:pt x="566" y="900"/>
                  </a:lnTo>
                  <a:lnTo>
                    <a:pt x="440" y="900"/>
                  </a:lnTo>
                  <a:lnTo>
                    <a:pt x="357" y="963"/>
                  </a:lnTo>
                  <a:lnTo>
                    <a:pt x="357" y="1047"/>
                  </a:lnTo>
                  <a:lnTo>
                    <a:pt x="336" y="1109"/>
                  </a:lnTo>
                  <a:lnTo>
                    <a:pt x="398" y="1298"/>
                  </a:lnTo>
                  <a:lnTo>
                    <a:pt x="398" y="1423"/>
                  </a:lnTo>
                  <a:lnTo>
                    <a:pt x="357" y="1465"/>
                  </a:lnTo>
                  <a:lnTo>
                    <a:pt x="357" y="1507"/>
                  </a:lnTo>
                  <a:lnTo>
                    <a:pt x="336" y="1570"/>
                  </a:lnTo>
                  <a:lnTo>
                    <a:pt x="294" y="1674"/>
                  </a:lnTo>
                  <a:lnTo>
                    <a:pt x="189" y="1716"/>
                  </a:lnTo>
                  <a:lnTo>
                    <a:pt x="147" y="1737"/>
                  </a:lnTo>
                  <a:lnTo>
                    <a:pt x="85" y="1737"/>
                  </a:lnTo>
                  <a:lnTo>
                    <a:pt x="22" y="1800"/>
                  </a:lnTo>
                  <a:lnTo>
                    <a:pt x="22" y="2009"/>
                  </a:lnTo>
                  <a:lnTo>
                    <a:pt x="85" y="2030"/>
                  </a:lnTo>
                  <a:lnTo>
                    <a:pt x="147" y="2156"/>
                  </a:lnTo>
                  <a:lnTo>
                    <a:pt x="147" y="2553"/>
                  </a:lnTo>
                  <a:lnTo>
                    <a:pt x="189" y="2762"/>
                  </a:lnTo>
                  <a:lnTo>
                    <a:pt x="189" y="2825"/>
                  </a:lnTo>
                  <a:lnTo>
                    <a:pt x="189" y="3139"/>
                  </a:lnTo>
                  <a:lnTo>
                    <a:pt x="252" y="3286"/>
                  </a:lnTo>
                  <a:lnTo>
                    <a:pt x="210" y="3599"/>
                  </a:lnTo>
                  <a:lnTo>
                    <a:pt x="189" y="3662"/>
                  </a:lnTo>
                  <a:lnTo>
                    <a:pt x="231" y="3788"/>
                  </a:lnTo>
                  <a:lnTo>
                    <a:pt x="252" y="3997"/>
                  </a:lnTo>
                  <a:lnTo>
                    <a:pt x="210" y="4081"/>
                  </a:lnTo>
                  <a:lnTo>
                    <a:pt x="85" y="4185"/>
                  </a:lnTo>
                  <a:lnTo>
                    <a:pt x="43" y="4227"/>
                  </a:lnTo>
                  <a:lnTo>
                    <a:pt x="1" y="4290"/>
                  </a:lnTo>
                  <a:lnTo>
                    <a:pt x="85" y="4353"/>
                  </a:lnTo>
                  <a:lnTo>
                    <a:pt x="210" y="4541"/>
                  </a:lnTo>
                  <a:lnTo>
                    <a:pt x="315" y="4771"/>
                  </a:lnTo>
                  <a:lnTo>
                    <a:pt x="357" y="4813"/>
                  </a:lnTo>
                  <a:lnTo>
                    <a:pt x="398" y="4938"/>
                  </a:lnTo>
                  <a:lnTo>
                    <a:pt x="357" y="5022"/>
                  </a:lnTo>
                  <a:lnTo>
                    <a:pt x="398" y="5169"/>
                  </a:lnTo>
                  <a:lnTo>
                    <a:pt x="440" y="5252"/>
                  </a:lnTo>
                  <a:lnTo>
                    <a:pt x="461" y="5357"/>
                  </a:lnTo>
                  <a:lnTo>
                    <a:pt x="545" y="5441"/>
                  </a:lnTo>
                  <a:lnTo>
                    <a:pt x="984" y="5441"/>
                  </a:lnTo>
                  <a:lnTo>
                    <a:pt x="1089" y="5503"/>
                  </a:lnTo>
                  <a:lnTo>
                    <a:pt x="1173" y="5650"/>
                  </a:lnTo>
                  <a:lnTo>
                    <a:pt x="1277" y="5880"/>
                  </a:lnTo>
                  <a:lnTo>
                    <a:pt x="1340" y="5922"/>
                  </a:lnTo>
                  <a:lnTo>
                    <a:pt x="1403" y="6006"/>
                  </a:lnTo>
                  <a:lnTo>
                    <a:pt x="1486" y="6089"/>
                  </a:lnTo>
                  <a:lnTo>
                    <a:pt x="2491" y="6319"/>
                  </a:lnTo>
                  <a:lnTo>
                    <a:pt x="2595" y="6424"/>
                  </a:lnTo>
                  <a:lnTo>
                    <a:pt x="3118" y="6215"/>
                  </a:lnTo>
                  <a:lnTo>
                    <a:pt x="3746" y="5964"/>
                  </a:lnTo>
                  <a:lnTo>
                    <a:pt x="8391" y="8307"/>
                  </a:lnTo>
                  <a:lnTo>
                    <a:pt x="8391" y="8098"/>
                  </a:lnTo>
                  <a:lnTo>
                    <a:pt x="8935" y="8056"/>
                  </a:lnTo>
                  <a:lnTo>
                    <a:pt x="8705" y="2344"/>
                  </a:lnTo>
                  <a:lnTo>
                    <a:pt x="8621" y="2051"/>
                  </a:lnTo>
                  <a:lnTo>
                    <a:pt x="8580" y="1905"/>
                  </a:lnTo>
                  <a:lnTo>
                    <a:pt x="8621" y="1716"/>
                  </a:lnTo>
                  <a:lnTo>
                    <a:pt x="8705" y="1507"/>
                  </a:lnTo>
                  <a:lnTo>
                    <a:pt x="8705" y="1381"/>
                  </a:lnTo>
                  <a:lnTo>
                    <a:pt x="8663" y="1214"/>
                  </a:lnTo>
                  <a:lnTo>
                    <a:pt x="8705" y="984"/>
                  </a:lnTo>
                  <a:lnTo>
                    <a:pt x="8726" y="879"/>
                  </a:lnTo>
                  <a:lnTo>
                    <a:pt x="8684" y="733"/>
                  </a:lnTo>
                  <a:lnTo>
                    <a:pt x="8600" y="649"/>
                  </a:lnTo>
                  <a:lnTo>
                    <a:pt x="8496" y="628"/>
                  </a:lnTo>
                  <a:lnTo>
                    <a:pt x="8391" y="649"/>
                  </a:lnTo>
                  <a:lnTo>
                    <a:pt x="7994" y="586"/>
                  </a:lnTo>
                  <a:lnTo>
                    <a:pt x="7931" y="524"/>
                  </a:lnTo>
                  <a:lnTo>
                    <a:pt x="7764" y="524"/>
                  </a:lnTo>
                  <a:lnTo>
                    <a:pt x="7575" y="461"/>
                  </a:lnTo>
                  <a:lnTo>
                    <a:pt x="7533" y="377"/>
                  </a:lnTo>
                  <a:lnTo>
                    <a:pt x="7575" y="356"/>
                  </a:lnTo>
                  <a:lnTo>
                    <a:pt x="7554" y="314"/>
                  </a:lnTo>
                  <a:lnTo>
                    <a:pt x="7324" y="168"/>
                  </a:lnTo>
                  <a:lnTo>
                    <a:pt x="7199" y="168"/>
                  </a:lnTo>
                  <a:lnTo>
                    <a:pt x="7010" y="126"/>
                  </a:lnTo>
                  <a:lnTo>
                    <a:pt x="6948" y="105"/>
                  </a:lnTo>
                  <a:lnTo>
                    <a:pt x="6885" y="147"/>
                  </a:lnTo>
                  <a:lnTo>
                    <a:pt x="6780" y="63"/>
                  </a:lnTo>
                  <a:lnTo>
                    <a:pt x="6717" y="63"/>
                  </a:lnTo>
                  <a:lnTo>
                    <a:pt x="6529" y="168"/>
                  </a:lnTo>
                  <a:lnTo>
                    <a:pt x="6257" y="210"/>
                  </a:lnTo>
                  <a:lnTo>
                    <a:pt x="6006" y="314"/>
                  </a:lnTo>
                  <a:lnTo>
                    <a:pt x="5880" y="440"/>
                  </a:lnTo>
                  <a:lnTo>
                    <a:pt x="5839" y="586"/>
                  </a:lnTo>
                  <a:lnTo>
                    <a:pt x="5776" y="670"/>
                  </a:lnTo>
                  <a:lnTo>
                    <a:pt x="5755" y="963"/>
                  </a:lnTo>
                  <a:lnTo>
                    <a:pt x="5859" y="1109"/>
                  </a:lnTo>
                  <a:lnTo>
                    <a:pt x="5943" y="1361"/>
                  </a:lnTo>
                  <a:lnTo>
                    <a:pt x="5880" y="1486"/>
                  </a:lnTo>
                  <a:lnTo>
                    <a:pt x="5734" y="1633"/>
                  </a:lnTo>
                  <a:lnTo>
                    <a:pt x="5692" y="1695"/>
                  </a:lnTo>
                  <a:lnTo>
                    <a:pt x="5525" y="1842"/>
                  </a:lnTo>
                  <a:lnTo>
                    <a:pt x="5378" y="1905"/>
                  </a:lnTo>
                  <a:lnTo>
                    <a:pt x="5148" y="1800"/>
                  </a:lnTo>
                  <a:lnTo>
                    <a:pt x="4918" y="1612"/>
                  </a:lnTo>
                  <a:lnTo>
                    <a:pt x="4730" y="1486"/>
                  </a:lnTo>
                  <a:lnTo>
                    <a:pt x="4479" y="1319"/>
                  </a:lnTo>
                  <a:lnTo>
                    <a:pt x="4060" y="1172"/>
                  </a:lnTo>
                  <a:lnTo>
                    <a:pt x="3872" y="1151"/>
                  </a:lnTo>
                  <a:lnTo>
                    <a:pt x="3788" y="1172"/>
                  </a:lnTo>
                  <a:lnTo>
                    <a:pt x="3579" y="1172"/>
                  </a:lnTo>
                  <a:lnTo>
                    <a:pt x="3390" y="1068"/>
                  </a:lnTo>
                  <a:lnTo>
                    <a:pt x="3223" y="733"/>
                  </a:lnTo>
                  <a:lnTo>
                    <a:pt x="3223" y="545"/>
                  </a:lnTo>
                  <a:lnTo>
                    <a:pt x="3056" y="356"/>
                  </a:lnTo>
                  <a:lnTo>
                    <a:pt x="2700" y="314"/>
                  </a:lnTo>
                  <a:lnTo>
                    <a:pt x="2512" y="168"/>
                  </a:lnTo>
                  <a:lnTo>
                    <a:pt x="2198" y="168"/>
                  </a:lnTo>
                  <a:lnTo>
                    <a:pt x="2010" y="105"/>
                  </a:lnTo>
                  <a:lnTo>
                    <a:pt x="1591" y="168"/>
                  </a:lnTo>
                  <a:lnTo>
                    <a:pt x="1298" y="126"/>
                  </a:lnTo>
                  <a:lnTo>
                    <a:pt x="1194" y="21"/>
                  </a:lnTo>
                  <a:lnTo>
                    <a:pt x="106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631;p45">
              <a:extLst>
                <a:ext uri="{FF2B5EF4-FFF2-40B4-BE49-F238E27FC236}">
                  <a16:creationId xmlns:a16="http://schemas.microsoft.com/office/drawing/2014/main" id="{ED4ECB3B-2438-44FD-8084-EF20E0F01087}"/>
                </a:ext>
              </a:extLst>
            </p:cNvPr>
            <p:cNvSpPr/>
            <p:nvPr/>
          </p:nvSpPr>
          <p:spPr>
            <a:xfrm>
              <a:off x="3795917" y="2888589"/>
              <a:ext cx="27173" cy="50699"/>
            </a:xfrm>
            <a:custGeom>
              <a:avLst/>
              <a:gdLst/>
              <a:ahLst/>
              <a:cxnLst/>
              <a:rect l="l" t="t" r="r" b="b"/>
              <a:pathLst>
                <a:path w="2282" h="4458" extrusionOk="0">
                  <a:moveTo>
                    <a:pt x="1235" y="0"/>
                  </a:moveTo>
                  <a:lnTo>
                    <a:pt x="1110" y="21"/>
                  </a:lnTo>
                  <a:lnTo>
                    <a:pt x="1110" y="105"/>
                  </a:lnTo>
                  <a:lnTo>
                    <a:pt x="1026" y="21"/>
                  </a:lnTo>
                  <a:lnTo>
                    <a:pt x="859" y="42"/>
                  </a:lnTo>
                  <a:lnTo>
                    <a:pt x="650" y="147"/>
                  </a:lnTo>
                  <a:lnTo>
                    <a:pt x="524" y="272"/>
                  </a:lnTo>
                  <a:lnTo>
                    <a:pt x="503" y="356"/>
                  </a:lnTo>
                  <a:lnTo>
                    <a:pt x="524" y="440"/>
                  </a:lnTo>
                  <a:lnTo>
                    <a:pt x="503" y="586"/>
                  </a:lnTo>
                  <a:lnTo>
                    <a:pt x="503" y="775"/>
                  </a:lnTo>
                  <a:lnTo>
                    <a:pt x="399" y="1047"/>
                  </a:lnTo>
                  <a:lnTo>
                    <a:pt x="440" y="1193"/>
                  </a:lnTo>
                  <a:lnTo>
                    <a:pt x="503" y="1298"/>
                  </a:lnTo>
                  <a:lnTo>
                    <a:pt x="524" y="1319"/>
                  </a:lnTo>
                  <a:lnTo>
                    <a:pt x="482" y="1381"/>
                  </a:lnTo>
                  <a:lnTo>
                    <a:pt x="419" y="1465"/>
                  </a:lnTo>
                  <a:lnTo>
                    <a:pt x="503" y="1528"/>
                  </a:lnTo>
                  <a:lnTo>
                    <a:pt x="440" y="1591"/>
                  </a:lnTo>
                  <a:lnTo>
                    <a:pt x="419" y="1800"/>
                  </a:lnTo>
                  <a:lnTo>
                    <a:pt x="336" y="1842"/>
                  </a:lnTo>
                  <a:lnTo>
                    <a:pt x="294" y="1925"/>
                  </a:lnTo>
                  <a:lnTo>
                    <a:pt x="210" y="1946"/>
                  </a:lnTo>
                  <a:lnTo>
                    <a:pt x="85" y="2114"/>
                  </a:lnTo>
                  <a:lnTo>
                    <a:pt x="1" y="2365"/>
                  </a:lnTo>
                  <a:lnTo>
                    <a:pt x="64" y="2407"/>
                  </a:lnTo>
                  <a:lnTo>
                    <a:pt x="106" y="2553"/>
                  </a:lnTo>
                  <a:lnTo>
                    <a:pt x="85" y="2616"/>
                  </a:lnTo>
                  <a:lnTo>
                    <a:pt x="168" y="2741"/>
                  </a:lnTo>
                  <a:lnTo>
                    <a:pt x="210" y="2741"/>
                  </a:lnTo>
                  <a:lnTo>
                    <a:pt x="399" y="2888"/>
                  </a:lnTo>
                  <a:lnTo>
                    <a:pt x="419" y="3034"/>
                  </a:lnTo>
                  <a:lnTo>
                    <a:pt x="545" y="3076"/>
                  </a:lnTo>
                  <a:lnTo>
                    <a:pt x="608" y="3139"/>
                  </a:lnTo>
                  <a:lnTo>
                    <a:pt x="712" y="3160"/>
                  </a:lnTo>
                  <a:lnTo>
                    <a:pt x="838" y="3306"/>
                  </a:lnTo>
                  <a:lnTo>
                    <a:pt x="1215" y="4457"/>
                  </a:lnTo>
                  <a:lnTo>
                    <a:pt x="1277" y="4457"/>
                  </a:lnTo>
                  <a:lnTo>
                    <a:pt x="1319" y="4436"/>
                  </a:lnTo>
                  <a:lnTo>
                    <a:pt x="1424" y="4394"/>
                  </a:lnTo>
                  <a:lnTo>
                    <a:pt x="1466" y="4290"/>
                  </a:lnTo>
                  <a:lnTo>
                    <a:pt x="1487" y="4227"/>
                  </a:lnTo>
                  <a:lnTo>
                    <a:pt x="1487" y="4185"/>
                  </a:lnTo>
                  <a:lnTo>
                    <a:pt x="1528" y="4143"/>
                  </a:lnTo>
                  <a:lnTo>
                    <a:pt x="1528" y="4018"/>
                  </a:lnTo>
                  <a:lnTo>
                    <a:pt x="1466" y="3829"/>
                  </a:lnTo>
                  <a:lnTo>
                    <a:pt x="1487" y="3767"/>
                  </a:lnTo>
                  <a:lnTo>
                    <a:pt x="1487" y="3683"/>
                  </a:lnTo>
                  <a:lnTo>
                    <a:pt x="1570" y="3620"/>
                  </a:lnTo>
                  <a:lnTo>
                    <a:pt x="1696" y="3620"/>
                  </a:lnTo>
                  <a:lnTo>
                    <a:pt x="1800" y="3495"/>
                  </a:lnTo>
                  <a:lnTo>
                    <a:pt x="1800" y="3411"/>
                  </a:lnTo>
                  <a:lnTo>
                    <a:pt x="2156" y="3202"/>
                  </a:lnTo>
                  <a:lnTo>
                    <a:pt x="2282" y="3034"/>
                  </a:lnTo>
                  <a:lnTo>
                    <a:pt x="2219" y="2972"/>
                  </a:lnTo>
                  <a:lnTo>
                    <a:pt x="2177" y="2762"/>
                  </a:lnTo>
                  <a:lnTo>
                    <a:pt x="2198" y="2721"/>
                  </a:lnTo>
                  <a:lnTo>
                    <a:pt x="2156" y="2679"/>
                  </a:lnTo>
                  <a:lnTo>
                    <a:pt x="1968" y="2574"/>
                  </a:lnTo>
                  <a:lnTo>
                    <a:pt x="1947" y="2532"/>
                  </a:lnTo>
                  <a:lnTo>
                    <a:pt x="1947" y="2448"/>
                  </a:lnTo>
                  <a:lnTo>
                    <a:pt x="1863" y="2407"/>
                  </a:lnTo>
                  <a:lnTo>
                    <a:pt x="1842" y="2428"/>
                  </a:lnTo>
                  <a:lnTo>
                    <a:pt x="1842" y="2469"/>
                  </a:lnTo>
                  <a:lnTo>
                    <a:pt x="1779" y="2511"/>
                  </a:lnTo>
                  <a:lnTo>
                    <a:pt x="1696" y="2469"/>
                  </a:lnTo>
                  <a:lnTo>
                    <a:pt x="1675" y="2365"/>
                  </a:lnTo>
                  <a:lnTo>
                    <a:pt x="1591" y="2407"/>
                  </a:lnTo>
                  <a:lnTo>
                    <a:pt x="1424" y="2260"/>
                  </a:lnTo>
                  <a:lnTo>
                    <a:pt x="1340" y="2114"/>
                  </a:lnTo>
                  <a:lnTo>
                    <a:pt x="1382" y="1925"/>
                  </a:lnTo>
                  <a:lnTo>
                    <a:pt x="1675" y="1737"/>
                  </a:lnTo>
                  <a:lnTo>
                    <a:pt x="1842" y="1570"/>
                  </a:lnTo>
                  <a:lnTo>
                    <a:pt x="1884" y="1507"/>
                  </a:lnTo>
                  <a:lnTo>
                    <a:pt x="1842" y="1465"/>
                  </a:lnTo>
                  <a:lnTo>
                    <a:pt x="1884" y="1381"/>
                  </a:lnTo>
                  <a:lnTo>
                    <a:pt x="1863" y="1298"/>
                  </a:lnTo>
                  <a:lnTo>
                    <a:pt x="1842" y="1277"/>
                  </a:lnTo>
                  <a:lnTo>
                    <a:pt x="1842" y="1088"/>
                  </a:lnTo>
                  <a:lnTo>
                    <a:pt x="1654" y="1005"/>
                  </a:lnTo>
                  <a:lnTo>
                    <a:pt x="1528" y="837"/>
                  </a:lnTo>
                  <a:lnTo>
                    <a:pt x="1549" y="670"/>
                  </a:lnTo>
                  <a:lnTo>
                    <a:pt x="1675" y="586"/>
                  </a:lnTo>
                  <a:lnTo>
                    <a:pt x="1696" y="482"/>
                  </a:lnTo>
                  <a:lnTo>
                    <a:pt x="1800" y="314"/>
                  </a:lnTo>
                  <a:lnTo>
                    <a:pt x="1800" y="210"/>
                  </a:lnTo>
                  <a:lnTo>
                    <a:pt x="1759" y="147"/>
                  </a:lnTo>
                  <a:lnTo>
                    <a:pt x="1549" y="335"/>
                  </a:lnTo>
                  <a:lnTo>
                    <a:pt x="1487" y="419"/>
                  </a:lnTo>
                  <a:lnTo>
                    <a:pt x="1424" y="377"/>
                  </a:lnTo>
                  <a:lnTo>
                    <a:pt x="1340" y="168"/>
                  </a:lnTo>
                  <a:lnTo>
                    <a:pt x="1277" y="168"/>
                  </a:lnTo>
                  <a:lnTo>
                    <a:pt x="1277" y="63"/>
                  </a:lnTo>
                  <a:lnTo>
                    <a:pt x="123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632;p45">
              <a:extLst>
                <a:ext uri="{FF2B5EF4-FFF2-40B4-BE49-F238E27FC236}">
                  <a16:creationId xmlns:a16="http://schemas.microsoft.com/office/drawing/2014/main" id="{111E6FEB-FBFA-4F56-8B9A-D4CA43C2B917}"/>
                </a:ext>
              </a:extLst>
            </p:cNvPr>
            <p:cNvSpPr/>
            <p:nvPr/>
          </p:nvSpPr>
          <p:spPr>
            <a:xfrm>
              <a:off x="3689035" y="2890250"/>
              <a:ext cx="138044" cy="127554"/>
            </a:xfrm>
            <a:custGeom>
              <a:avLst/>
              <a:gdLst/>
              <a:ahLst/>
              <a:cxnLst/>
              <a:rect l="l" t="t" r="r" b="b"/>
              <a:pathLst>
                <a:path w="11593" h="11216" extrusionOk="0">
                  <a:moveTo>
                    <a:pt x="8307" y="1"/>
                  </a:moveTo>
                  <a:lnTo>
                    <a:pt x="8161" y="22"/>
                  </a:lnTo>
                  <a:lnTo>
                    <a:pt x="8140" y="106"/>
                  </a:lnTo>
                  <a:lnTo>
                    <a:pt x="8035" y="126"/>
                  </a:lnTo>
                  <a:lnTo>
                    <a:pt x="7994" y="210"/>
                  </a:lnTo>
                  <a:lnTo>
                    <a:pt x="7910" y="189"/>
                  </a:lnTo>
                  <a:lnTo>
                    <a:pt x="7805" y="189"/>
                  </a:lnTo>
                  <a:lnTo>
                    <a:pt x="7701" y="294"/>
                  </a:lnTo>
                  <a:lnTo>
                    <a:pt x="7575" y="294"/>
                  </a:lnTo>
                  <a:lnTo>
                    <a:pt x="7491" y="168"/>
                  </a:lnTo>
                  <a:lnTo>
                    <a:pt x="7324" y="168"/>
                  </a:lnTo>
                  <a:lnTo>
                    <a:pt x="7261" y="126"/>
                  </a:lnTo>
                  <a:lnTo>
                    <a:pt x="7115" y="168"/>
                  </a:lnTo>
                  <a:lnTo>
                    <a:pt x="6989" y="126"/>
                  </a:lnTo>
                  <a:lnTo>
                    <a:pt x="6947" y="168"/>
                  </a:lnTo>
                  <a:lnTo>
                    <a:pt x="6843" y="106"/>
                  </a:lnTo>
                  <a:lnTo>
                    <a:pt x="6759" y="126"/>
                  </a:lnTo>
                  <a:lnTo>
                    <a:pt x="6696" y="273"/>
                  </a:lnTo>
                  <a:lnTo>
                    <a:pt x="6571" y="273"/>
                  </a:lnTo>
                  <a:lnTo>
                    <a:pt x="6466" y="210"/>
                  </a:lnTo>
                  <a:lnTo>
                    <a:pt x="6320" y="336"/>
                  </a:lnTo>
                  <a:lnTo>
                    <a:pt x="6236" y="336"/>
                  </a:lnTo>
                  <a:lnTo>
                    <a:pt x="6110" y="273"/>
                  </a:lnTo>
                  <a:lnTo>
                    <a:pt x="5964" y="315"/>
                  </a:lnTo>
                  <a:lnTo>
                    <a:pt x="5629" y="315"/>
                  </a:lnTo>
                  <a:lnTo>
                    <a:pt x="5336" y="524"/>
                  </a:lnTo>
                  <a:lnTo>
                    <a:pt x="5190" y="545"/>
                  </a:lnTo>
                  <a:lnTo>
                    <a:pt x="5106" y="545"/>
                  </a:lnTo>
                  <a:lnTo>
                    <a:pt x="4981" y="629"/>
                  </a:lnTo>
                  <a:lnTo>
                    <a:pt x="4960" y="712"/>
                  </a:lnTo>
                  <a:lnTo>
                    <a:pt x="4897" y="817"/>
                  </a:lnTo>
                  <a:lnTo>
                    <a:pt x="4813" y="817"/>
                  </a:lnTo>
                  <a:lnTo>
                    <a:pt x="4792" y="796"/>
                  </a:lnTo>
                  <a:lnTo>
                    <a:pt x="4709" y="796"/>
                  </a:lnTo>
                  <a:lnTo>
                    <a:pt x="4646" y="817"/>
                  </a:lnTo>
                  <a:lnTo>
                    <a:pt x="4604" y="859"/>
                  </a:lnTo>
                  <a:lnTo>
                    <a:pt x="4457" y="901"/>
                  </a:lnTo>
                  <a:lnTo>
                    <a:pt x="4332" y="942"/>
                  </a:lnTo>
                  <a:lnTo>
                    <a:pt x="4248" y="1026"/>
                  </a:lnTo>
                  <a:lnTo>
                    <a:pt x="4227" y="1068"/>
                  </a:lnTo>
                  <a:lnTo>
                    <a:pt x="4123" y="1214"/>
                  </a:lnTo>
                  <a:lnTo>
                    <a:pt x="3934" y="1256"/>
                  </a:lnTo>
                  <a:lnTo>
                    <a:pt x="3767" y="1256"/>
                  </a:lnTo>
                  <a:lnTo>
                    <a:pt x="3830" y="1340"/>
                  </a:lnTo>
                  <a:lnTo>
                    <a:pt x="3851" y="1382"/>
                  </a:lnTo>
                  <a:lnTo>
                    <a:pt x="3913" y="1486"/>
                  </a:lnTo>
                  <a:lnTo>
                    <a:pt x="3934" y="1591"/>
                  </a:lnTo>
                  <a:lnTo>
                    <a:pt x="3955" y="1633"/>
                  </a:lnTo>
                  <a:lnTo>
                    <a:pt x="3955" y="1800"/>
                  </a:lnTo>
                  <a:lnTo>
                    <a:pt x="3955" y="2051"/>
                  </a:lnTo>
                  <a:lnTo>
                    <a:pt x="3976" y="2114"/>
                  </a:lnTo>
                  <a:lnTo>
                    <a:pt x="4039" y="2575"/>
                  </a:lnTo>
                  <a:lnTo>
                    <a:pt x="4123" y="2721"/>
                  </a:lnTo>
                  <a:lnTo>
                    <a:pt x="4144" y="2847"/>
                  </a:lnTo>
                  <a:lnTo>
                    <a:pt x="4227" y="2847"/>
                  </a:lnTo>
                  <a:lnTo>
                    <a:pt x="4269" y="2909"/>
                  </a:lnTo>
                  <a:lnTo>
                    <a:pt x="4353" y="2930"/>
                  </a:lnTo>
                  <a:lnTo>
                    <a:pt x="4395" y="2951"/>
                  </a:lnTo>
                  <a:lnTo>
                    <a:pt x="4332" y="3119"/>
                  </a:lnTo>
                  <a:lnTo>
                    <a:pt x="4353" y="3160"/>
                  </a:lnTo>
                  <a:lnTo>
                    <a:pt x="4269" y="3265"/>
                  </a:lnTo>
                  <a:lnTo>
                    <a:pt x="3600" y="3265"/>
                  </a:lnTo>
                  <a:lnTo>
                    <a:pt x="3453" y="3307"/>
                  </a:lnTo>
                  <a:lnTo>
                    <a:pt x="3307" y="3516"/>
                  </a:lnTo>
                  <a:lnTo>
                    <a:pt x="3202" y="3621"/>
                  </a:lnTo>
                  <a:lnTo>
                    <a:pt x="3118" y="3746"/>
                  </a:lnTo>
                  <a:lnTo>
                    <a:pt x="3139" y="3935"/>
                  </a:lnTo>
                  <a:lnTo>
                    <a:pt x="3097" y="4060"/>
                  </a:lnTo>
                  <a:lnTo>
                    <a:pt x="2700" y="4311"/>
                  </a:lnTo>
                  <a:lnTo>
                    <a:pt x="2072" y="4688"/>
                  </a:lnTo>
                  <a:lnTo>
                    <a:pt x="1612" y="4939"/>
                  </a:lnTo>
                  <a:lnTo>
                    <a:pt x="1361" y="5002"/>
                  </a:lnTo>
                  <a:lnTo>
                    <a:pt x="1152" y="5002"/>
                  </a:lnTo>
                  <a:lnTo>
                    <a:pt x="1047" y="5043"/>
                  </a:lnTo>
                  <a:lnTo>
                    <a:pt x="880" y="5043"/>
                  </a:lnTo>
                  <a:lnTo>
                    <a:pt x="587" y="5106"/>
                  </a:lnTo>
                  <a:lnTo>
                    <a:pt x="398" y="5211"/>
                  </a:lnTo>
                  <a:lnTo>
                    <a:pt x="294" y="5357"/>
                  </a:lnTo>
                  <a:lnTo>
                    <a:pt x="43" y="5546"/>
                  </a:lnTo>
                  <a:lnTo>
                    <a:pt x="43" y="6048"/>
                  </a:lnTo>
                  <a:lnTo>
                    <a:pt x="1" y="6194"/>
                  </a:lnTo>
                  <a:lnTo>
                    <a:pt x="2093" y="7617"/>
                  </a:lnTo>
                  <a:lnTo>
                    <a:pt x="5901" y="10128"/>
                  </a:lnTo>
                  <a:lnTo>
                    <a:pt x="5943" y="10379"/>
                  </a:lnTo>
                  <a:lnTo>
                    <a:pt x="6069" y="10484"/>
                  </a:lnTo>
                  <a:lnTo>
                    <a:pt x="6278" y="10484"/>
                  </a:lnTo>
                  <a:lnTo>
                    <a:pt x="6445" y="10546"/>
                  </a:lnTo>
                  <a:lnTo>
                    <a:pt x="6550" y="10672"/>
                  </a:lnTo>
                  <a:lnTo>
                    <a:pt x="6696" y="10735"/>
                  </a:lnTo>
                  <a:lnTo>
                    <a:pt x="6801" y="10797"/>
                  </a:lnTo>
                  <a:lnTo>
                    <a:pt x="6801" y="10902"/>
                  </a:lnTo>
                  <a:lnTo>
                    <a:pt x="6738" y="11090"/>
                  </a:lnTo>
                  <a:lnTo>
                    <a:pt x="6780" y="11174"/>
                  </a:lnTo>
                  <a:lnTo>
                    <a:pt x="6906" y="11216"/>
                  </a:lnTo>
                  <a:lnTo>
                    <a:pt x="7178" y="11195"/>
                  </a:lnTo>
                  <a:lnTo>
                    <a:pt x="7408" y="11111"/>
                  </a:lnTo>
                  <a:lnTo>
                    <a:pt x="8266" y="10902"/>
                  </a:lnTo>
                  <a:lnTo>
                    <a:pt x="8998" y="10253"/>
                  </a:lnTo>
                  <a:lnTo>
                    <a:pt x="11592" y="8663"/>
                  </a:lnTo>
                  <a:lnTo>
                    <a:pt x="11509" y="8580"/>
                  </a:lnTo>
                  <a:lnTo>
                    <a:pt x="11446" y="8496"/>
                  </a:lnTo>
                  <a:lnTo>
                    <a:pt x="11383" y="8454"/>
                  </a:lnTo>
                  <a:lnTo>
                    <a:pt x="11279" y="8224"/>
                  </a:lnTo>
                  <a:lnTo>
                    <a:pt x="11195" y="8077"/>
                  </a:lnTo>
                  <a:lnTo>
                    <a:pt x="11090" y="8015"/>
                  </a:lnTo>
                  <a:lnTo>
                    <a:pt x="10651" y="8015"/>
                  </a:lnTo>
                  <a:lnTo>
                    <a:pt x="10567" y="7931"/>
                  </a:lnTo>
                  <a:lnTo>
                    <a:pt x="10546" y="7826"/>
                  </a:lnTo>
                  <a:lnTo>
                    <a:pt x="10504" y="7743"/>
                  </a:lnTo>
                  <a:lnTo>
                    <a:pt x="10463" y="7596"/>
                  </a:lnTo>
                  <a:lnTo>
                    <a:pt x="10504" y="7512"/>
                  </a:lnTo>
                  <a:lnTo>
                    <a:pt x="10463" y="7387"/>
                  </a:lnTo>
                  <a:lnTo>
                    <a:pt x="10421" y="7345"/>
                  </a:lnTo>
                  <a:lnTo>
                    <a:pt x="10316" y="7115"/>
                  </a:lnTo>
                  <a:lnTo>
                    <a:pt x="10191" y="6927"/>
                  </a:lnTo>
                  <a:lnTo>
                    <a:pt x="10107" y="6864"/>
                  </a:lnTo>
                  <a:lnTo>
                    <a:pt x="10149" y="6801"/>
                  </a:lnTo>
                  <a:lnTo>
                    <a:pt x="10191" y="6759"/>
                  </a:lnTo>
                  <a:lnTo>
                    <a:pt x="10316" y="6655"/>
                  </a:lnTo>
                  <a:lnTo>
                    <a:pt x="10358" y="6571"/>
                  </a:lnTo>
                  <a:lnTo>
                    <a:pt x="10337" y="6362"/>
                  </a:lnTo>
                  <a:lnTo>
                    <a:pt x="10295" y="6236"/>
                  </a:lnTo>
                  <a:lnTo>
                    <a:pt x="10316" y="6173"/>
                  </a:lnTo>
                  <a:lnTo>
                    <a:pt x="10358" y="5860"/>
                  </a:lnTo>
                  <a:lnTo>
                    <a:pt x="10295" y="5713"/>
                  </a:lnTo>
                  <a:lnTo>
                    <a:pt x="10295" y="5399"/>
                  </a:lnTo>
                  <a:lnTo>
                    <a:pt x="10295" y="5336"/>
                  </a:lnTo>
                  <a:lnTo>
                    <a:pt x="10253" y="5127"/>
                  </a:lnTo>
                  <a:lnTo>
                    <a:pt x="10253" y="4730"/>
                  </a:lnTo>
                  <a:lnTo>
                    <a:pt x="10191" y="4604"/>
                  </a:lnTo>
                  <a:lnTo>
                    <a:pt x="10128" y="4583"/>
                  </a:lnTo>
                  <a:lnTo>
                    <a:pt x="10128" y="4374"/>
                  </a:lnTo>
                  <a:lnTo>
                    <a:pt x="10191" y="4311"/>
                  </a:lnTo>
                  <a:lnTo>
                    <a:pt x="9814" y="3160"/>
                  </a:lnTo>
                  <a:lnTo>
                    <a:pt x="9688" y="3014"/>
                  </a:lnTo>
                  <a:lnTo>
                    <a:pt x="9584" y="2993"/>
                  </a:lnTo>
                  <a:lnTo>
                    <a:pt x="9521" y="2930"/>
                  </a:lnTo>
                  <a:lnTo>
                    <a:pt x="9395" y="2888"/>
                  </a:lnTo>
                  <a:lnTo>
                    <a:pt x="9375" y="2742"/>
                  </a:lnTo>
                  <a:lnTo>
                    <a:pt x="9186" y="2595"/>
                  </a:lnTo>
                  <a:lnTo>
                    <a:pt x="9144" y="2595"/>
                  </a:lnTo>
                  <a:lnTo>
                    <a:pt x="9061" y="2470"/>
                  </a:lnTo>
                  <a:lnTo>
                    <a:pt x="9082" y="2407"/>
                  </a:lnTo>
                  <a:lnTo>
                    <a:pt x="9040" y="2261"/>
                  </a:lnTo>
                  <a:lnTo>
                    <a:pt x="8977" y="2219"/>
                  </a:lnTo>
                  <a:lnTo>
                    <a:pt x="9061" y="1968"/>
                  </a:lnTo>
                  <a:lnTo>
                    <a:pt x="9186" y="1800"/>
                  </a:lnTo>
                  <a:lnTo>
                    <a:pt x="9270" y="1779"/>
                  </a:lnTo>
                  <a:lnTo>
                    <a:pt x="9312" y="1696"/>
                  </a:lnTo>
                  <a:lnTo>
                    <a:pt x="9395" y="1654"/>
                  </a:lnTo>
                  <a:lnTo>
                    <a:pt x="9416" y="1445"/>
                  </a:lnTo>
                  <a:lnTo>
                    <a:pt x="9479" y="1382"/>
                  </a:lnTo>
                  <a:lnTo>
                    <a:pt x="9395" y="1319"/>
                  </a:lnTo>
                  <a:lnTo>
                    <a:pt x="9458" y="1235"/>
                  </a:lnTo>
                  <a:lnTo>
                    <a:pt x="9500" y="1173"/>
                  </a:lnTo>
                  <a:lnTo>
                    <a:pt x="9479" y="1152"/>
                  </a:lnTo>
                  <a:lnTo>
                    <a:pt x="9416" y="1047"/>
                  </a:lnTo>
                  <a:lnTo>
                    <a:pt x="9375" y="901"/>
                  </a:lnTo>
                  <a:lnTo>
                    <a:pt x="9479" y="629"/>
                  </a:lnTo>
                  <a:lnTo>
                    <a:pt x="9479" y="440"/>
                  </a:lnTo>
                  <a:lnTo>
                    <a:pt x="9500" y="294"/>
                  </a:lnTo>
                  <a:lnTo>
                    <a:pt x="9479" y="210"/>
                  </a:lnTo>
                  <a:lnTo>
                    <a:pt x="9500" y="126"/>
                  </a:lnTo>
                  <a:lnTo>
                    <a:pt x="9479" y="106"/>
                  </a:lnTo>
                  <a:lnTo>
                    <a:pt x="9291" y="126"/>
                  </a:lnTo>
                  <a:lnTo>
                    <a:pt x="9207" y="106"/>
                  </a:lnTo>
                  <a:lnTo>
                    <a:pt x="8977" y="189"/>
                  </a:lnTo>
                  <a:lnTo>
                    <a:pt x="8851" y="85"/>
                  </a:lnTo>
                  <a:lnTo>
                    <a:pt x="8684" y="22"/>
                  </a:lnTo>
                  <a:lnTo>
                    <a:pt x="8684" y="85"/>
                  </a:lnTo>
                  <a:lnTo>
                    <a:pt x="8579" y="189"/>
                  </a:lnTo>
                  <a:lnTo>
                    <a:pt x="8370" y="168"/>
                  </a:lnTo>
                  <a:lnTo>
                    <a:pt x="8370" y="64"/>
                  </a:lnTo>
                  <a:lnTo>
                    <a:pt x="830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633;p45">
              <a:extLst>
                <a:ext uri="{FF2B5EF4-FFF2-40B4-BE49-F238E27FC236}">
                  <a16:creationId xmlns:a16="http://schemas.microsoft.com/office/drawing/2014/main" id="{B971187D-CE0C-494A-A109-65C314C6001B}"/>
                </a:ext>
              </a:extLst>
            </p:cNvPr>
            <p:cNvSpPr/>
            <p:nvPr/>
          </p:nvSpPr>
          <p:spPr>
            <a:xfrm>
              <a:off x="3661636" y="2898825"/>
              <a:ext cx="79733" cy="60206"/>
            </a:xfrm>
            <a:custGeom>
              <a:avLst/>
              <a:gdLst/>
              <a:ahLst/>
              <a:cxnLst/>
              <a:rect l="l" t="t" r="r" b="b"/>
              <a:pathLst>
                <a:path w="6696" h="5294" extrusionOk="0">
                  <a:moveTo>
                    <a:pt x="4269" y="0"/>
                  </a:moveTo>
                  <a:lnTo>
                    <a:pt x="4164" y="42"/>
                  </a:lnTo>
                  <a:lnTo>
                    <a:pt x="4122" y="84"/>
                  </a:lnTo>
                  <a:lnTo>
                    <a:pt x="4038" y="84"/>
                  </a:lnTo>
                  <a:lnTo>
                    <a:pt x="3913" y="188"/>
                  </a:lnTo>
                  <a:lnTo>
                    <a:pt x="3871" y="502"/>
                  </a:lnTo>
                  <a:lnTo>
                    <a:pt x="3766" y="691"/>
                  </a:lnTo>
                  <a:lnTo>
                    <a:pt x="3745" y="921"/>
                  </a:lnTo>
                  <a:lnTo>
                    <a:pt x="3662" y="1046"/>
                  </a:lnTo>
                  <a:lnTo>
                    <a:pt x="3411" y="1318"/>
                  </a:lnTo>
                  <a:lnTo>
                    <a:pt x="3327" y="1318"/>
                  </a:lnTo>
                  <a:lnTo>
                    <a:pt x="3222" y="1402"/>
                  </a:lnTo>
                  <a:lnTo>
                    <a:pt x="2992" y="1465"/>
                  </a:lnTo>
                  <a:lnTo>
                    <a:pt x="2825" y="1632"/>
                  </a:lnTo>
                  <a:lnTo>
                    <a:pt x="2783" y="1632"/>
                  </a:lnTo>
                  <a:lnTo>
                    <a:pt x="2553" y="1779"/>
                  </a:lnTo>
                  <a:lnTo>
                    <a:pt x="2406" y="1841"/>
                  </a:lnTo>
                  <a:lnTo>
                    <a:pt x="2344" y="1967"/>
                  </a:lnTo>
                  <a:lnTo>
                    <a:pt x="2072" y="2155"/>
                  </a:lnTo>
                  <a:lnTo>
                    <a:pt x="2155" y="2365"/>
                  </a:lnTo>
                  <a:lnTo>
                    <a:pt x="2155" y="2490"/>
                  </a:lnTo>
                  <a:lnTo>
                    <a:pt x="1925" y="2699"/>
                  </a:lnTo>
                  <a:lnTo>
                    <a:pt x="1758" y="3013"/>
                  </a:lnTo>
                  <a:lnTo>
                    <a:pt x="1758" y="3118"/>
                  </a:lnTo>
                  <a:lnTo>
                    <a:pt x="1862" y="3327"/>
                  </a:lnTo>
                  <a:lnTo>
                    <a:pt x="1779" y="3536"/>
                  </a:lnTo>
                  <a:lnTo>
                    <a:pt x="1841" y="3599"/>
                  </a:lnTo>
                  <a:lnTo>
                    <a:pt x="1883" y="3662"/>
                  </a:lnTo>
                  <a:lnTo>
                    <a:pt x="1862" y="3829"/>
                  </a:lnTo>
                  <a:lnTo>
                    <a:pt x="1507" y="4248"/>
                  </a:lnTo>
                  <a:lnTo>
                    <a:pt x="1444" y="4394"/>
                  </a:lnTo>
                  <a:lnTo>
                    <a:pt x="1297" y="4582"/>
                  </a:lnTo>
                  <a:lnTo>
                    <a:pt x="1109" y="4603"/>
                  </a:lnTo>
                  <a:lnTo>
                    <a:pt x="712" y="4959"/>
                  </a:lnTo>
                  <a:lnTo>
                    <a:pt x="147" y="5064"/>
                  </a:lnTo>
                  <a:lnTo>
                    <a:pt x="0" y="5273"/>
                  </a:lnTo>
                  <a:lnTo>
                    <a:pt x="2344" y="5294"/>
                  </a:lnTo>
                  <a:lnTo>
                    <a:pt x="2344" y="4792"/>
                  </a:lnTo>
                  <a:lnTo>
                    <a:pt x="2595" y="4603"/>
                  </a:lnTo>
                  <a:lnTo>
                    <a:pt x="2699" y="4457"/>
                  </a:lnTo>
                  <a:lnTo>
                    <a:pt x="2888" y="4352"/>
                  </a:lnTo>
                  <a:lnTo>
                    <a:pt x="3181" y="4289"/>
                  </a:lnTo>
                  <a:lnTo>
                    <a:pt x="3348" y="4289"/>
                  </a:lnTo>
                  <a:lnTo>
                    <a:pt x="3453" y="4248"/>
                  </a:lnTo>
                  <a:lnTo>
                    <a:pt x="3662" y="4248"/>
                  </a:lnTo>
                  <a:lnTo>
                    <a:pt x="3913" y="4185"/>
                  </a:lnTo>
                  <a:lnTo>
                    <a:pt x="4373" y="3934"/>
                  </a:lnTo>
                  <a:lnTo>
                    <a:pt x="5001" y="3557"/>
                  </a:lnTo>
                  <a:lnTo>
                    <a:pt x="5398" y="3306"/>
                  </a:lnTo>
                  <a:lnTo>
                    <a:pt x="5440" y="3181"/>
                  </a:lnTo>
                  <a:lnTo>
                    <a:pt x="5419" y="2992"/>
                  </a:lnTo>
                  <a:lnTo>
                    <a:pt x="5503" y="2867"/>
                  </a:lnTo>
                  <a:lnTo>
                    <a:pt x="5608" y="2762"/>
                  </a:lnTo>
                  <a:lnTo>
                    <a:pt x="5754" y="2553"/>
                  </a:lnTo>
                  <a:lnTo>
                    <a:pt x="5901" y="2511"/>
                  </a:lnTo>
                  <a:lnTo>
                    <a:pt x="6570" y="2511"/>
                  </a:lnTo>
                  <a:lnTo>
                    <a:pt x="6654" y="2406"/>
                  </a:lnTo>
                  <a:lnTo>
                    <a:pt x="6633" y="2365"/>
                  </a:lnTo>
                  <a:lnTo>
                    <a:pt x="6696" y="2197"/>
                  </a:lnTo>
                  <a:lnTo>
                    <a:pt x="6654" y="2176"/>
                  </a:lnTo>
                  <a:lnTo>
                    <a:pt x="6570" y="2155"/>
                  </a:lnTo>
                  <a:lnTo>
                    <a:pt x="6528" y="2093"/>
                  </a:lnTo>
                  <a:lnTo>
                    <a:pt x="6445" y="2093"/>
                  </a:lnTo>
                  <a:lnTo>
                    <a:pt x="6424" y="1967"/>
                  </a:lnTo>
                  <a:lnTo>
                    <a:pt x="6340" y="1821"/>
                  </a:lnTo>
                  <a:lnTo>
                    <a:pt x="6277" y="1360"/>
                  </a:lnTo>
                  <a:lnTo>
                    <a:pt x="6256" y="1297"/>
                  </a:lnTo>
                  <a:lnTo>
                    <a:pt x="6256" y="1046"/>
                  </a:lnTo>
                  <a:lnTo>
                    <a:pt x="6256" y="879"/>
                  </a:lnTo>
                  <a:lnTo>
                    <a:pt x="6235" y="837"/>
                  </a:lnTo>
                  <a:lnTo>
                    <a:pt x="6214" y="732"/>
                  </a:lnTo>
                  <a:lnTo>
                    <a:pt x="6152" y="628"/>
                  </a:lnTo>
                  <a:lnTo>
                    <a:pt x="6131" y="586"/>
                  </a:lnTo>
                  <a:lnTo>
                    <a:pt x="6068" y="502"/>
                  </a:lnTo>
                  <a:lnTo>
                    <a:pt x="6005" y="523"/>
                  </a:lnTo>
                  <a:lnTo>
                    <a:pt x="5691" y="502"/>
                  </a:lnTo>
                  <a:lnTo>
                    <a:pt x="5608" y="419"/>
                  </a:lnTo>
                  <a:lnTo>
                    <a:pt x="5587" y="314"/>
                  </a:lnTo>
                  <a:lnTo>
                    <a:pt x="5524" y="293"/>
                  </a:lnTo>
                  <a:lnTo>
                    <a:pt x="5419" y="398"/>
                  </a:lnTo>
                  <a:lnTo>
                    <a:pt x="5231" y="460"/>
                  </a:lnTo>
                  <a:lnTo>
                    <a:pt x="5064" y="398"/>
                  </a:lnTo>
                  <a:lnTo>
                    <a:pt x="4959" y="398"/>
                  </a:lnTo>
                  <a:lnTo>
                    <a:pt x="4854" y="460"/>
                  </a:lnTo>
                  <a:lnTo>
                    <a:pt x="4666" y="481"/>
                  </a:lnTo>
                  <a:lnTo>
                    <a:pt x="4541" y="460"/>
                  </a:lnTo>
                  <a:lnTo>
                    <a:pt x="4373" y="293"/>
                  </a:lnTo>
                  <a:lnTo>
                    <a:pt x="4331" y="251"/>
                  </a:lnTo>
                  <a:lnTo>
                    <a:pt x="4290" y="147"/>
                  </a:lnTo>
                  <a:lnTo>
                    <a:pt x="4290" y="84"/>
                  </a:lnTo>
                  <a:lnTo>
                    <a:pt x="4290" y="42"/>
                  </a:lnTo>
                  <a:lnTo>
                    <a:pt x="426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634;p45">
              <a:extLst>
                <a:ext uri="{FF2B5EF4-FFF2-40B4-BE49-F238E27FC236}">
                  <a16:creationId xmlns:a16="http://schemas.microsoft.com/office/drawing/2014/main" id="{347113D5-A3C7-4A0D-9DEE-B38A33DDBBFE}"/>
                </a:ext>
              </a:extLst>
            </p:cNvPr>
            <p:cNvSpPr/>
            <p:nvPr/>
          </p:nvSpPr>
          <p:spPr>
            <a:xfrm>
              <a:off x="3632974" y="2958780"/>
              <a:ext cx="56573" cy="43318"/>
            </a:xfrm>
            <a:custGeom>
              <a:avLst/>
              <a:gdLst/>
              <a:ahLst/>
              <a:cxnLst/>
              <a:rect l="l" t="t" r="r" b="b"/>
              <a:pathLst>
                <a:path w="4751" h="3809" extrusionOk="0">
                  <a:moveTo>
                    <a:pt x="2407" y="1"/>
                  </a:moveTo>
                  <a:lnTo>
                    <a:pt x="2177" y="315"/>
                  </a:lnTo>
                  <a:lnTo>
                    <a:pt x="2177" y="524"/>
                  </a:lnTo>
                  <a:lnTo>
                    <a:pt x="2072" y="545"/>
                  </a:lnTo>
                  <a:lnTo>
                    <a:pt x="1675" y="754"/>
                  </a:lnTo>
                  <a:lnTo>
                    <a:pt x="1633" y="859"/>
                  </a:lnTo>
                  <a:lnTo>
                    <a:pt x="1466" y="942"/>
                  </a:lnTo>
                  <a:lnTo>
                    <a:pt x="1528" y="1089"/>
                  </a:lnTo>
                  <a:lnTo>
                    <a:pt x="1194" y="1612"/>
                  </a:lnTo>
                  <a:lnTo>
                    <a:pt x="1152" y="1779"/>
                  </a:lnTo>
                  <a:lnTo>
                    <a:pt x="901" y="2030"/>
                  </a:lnTo>
                  <a:lnTo>
                    <a:pt x="796" y="2093"/>
                  </a:lnTo>
                  <a:lnTo>
                    <a:pt x="671" y="2365"/>
                  </a:lnTo>
                  <a:lnTo>
                    <a:pt x="671" y="2470"/>
                  </a:lnTo>
                  <a:lnTo>
                    <a:pt x="461" y="2763"/>
                  </a:lnTo>
                  <a:lnTo>
                    <a:pt x="419" y="2847"/>
                  </a:lnTo>
                  <a:lnTo>
                    <a:pt x="503" y="2888"/>
                  </a:lnTo>
                  <a:lnTo>
                    <a:pt x="398" y="2930"/>
                  </a:lnTo>
                  <a:lnTo>
                    <a:pt x="210" y="3265"/>
                  </a:lnTo>
                  <a:lnTo>
                    <a:pt x="147" y="3286"/>
                  </a:lnTo>
                  <a:lnTo>
                    <a:pt x="64" y="3370"/>
                  </a:lnTo>
                  <a:lnTo>
                    <a:pt x="85" y="3495"/>
                  </a:lnTo>
                  <a:lnTo>
                    <a:pt x="1" y="3621"/>
                  </a:lnTo>
                  <a:lnTo>
                    <a:pt x="43" y="3809"/>
                  </a:lnTo>
                  <a:lnTo>
                    <a:pt x="2344" y="3809"/>
                  </a:lnTo>
                  <a:lnTo>
                    <a:pt x="2303" y="2742"/>
                  </a:lnTo>
                  <a:lnTo>
                    <a:pt x="2386" y="2575"/>
                  </a:lnTo>
                  <a:lnTo>
                    <a:pt x="2512" y="2512"/>
                  </a:lnTo>
                  <a:lnTo>
                    <a:pt x="2658" y="2470"/>
                  </a:lnTo>
                  <a:lnTo>
                    <a:pt x="2867" y="2470"/>
                  </a:lnTo>
                  <a:lnTo>
                    <a:pt x="2888" y="963"/>
                  </a:lnTo>
                  <a:lnTo>
                    <a:pt x="4709" y="984"/>
                  </a:lnTo>
                  <a:lnTo>
                    <a:pt x="4709" y="168"/>
                  </a:lnTo>
                  <a:lnTo>
                    <a:pt x="4751" y="22"/>
                  </a:lnTo>
                  <a:lnTo>
                    <a:pt x="240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635;p45">
              <a:extLst>
                <a:ext uri="{FF2B5EF4-FFF2-40B4-BE49-F238E27FC236}">
                  <a16:creationId xmlns:a16="http://schemas.microsoft.com/office/drawing/2014/main" id="{86966A26-9193-44B0-A07A-89F2797C0E96}"/>
                </a:ext>
              </a:extLst>
            </p:cNvPr>
            <p:cNvSpPr/>
            <p:nvPr/>
          </p:nvSpPr>
          <p:spPr>
            <a:xfrm>
              <a:off x="3632736" y="2960691"/>
              <a:ext cx="81233" cy="85430"/>
            </a:xfrm>
            <a:custGeom>
              <a:avLst/>
              <a:gdLst/>
              <a:ahLst/>
              <a:cxnLst/>
              <a:rect l="l" t="t" r="r" b="b"/>
              <a:pathLst>
                <a:path w="6822" h="7512" extrusionOk="0">
                  <a:moveTo>
                    <a:pt x="4729" y="0"/>
                  </a:moveTo>
                  <a:lnTo>
                    <a:pt x="4729" y="816"/>
                  </a:lnTo>
                  <a:lnTo>
                    <a:pt x="2908" y="795"/>
                  </a:lnTo>
                  <a:lnTo>
                    <a:pt x="2887" y="2302"/>
                  </a:lnTo>
                  <a:lnTo>
                    <a:pt x="2678" y="2302"/>
                  </a:lnTo>
                  <a:lnTo>
                    <a:pt x="2532" y="2344"/>
                  </a:lnTo>
                  <a:lnTo>
                    <a:pt x="2406" y="2407"/>
                  </a:lnTo>
                  <a:lnTo>
                    <a:pt x="2323" y="2574"/>
                  </a:lnTo>
                  <a:lnTo>
                    <a:pt x="2364" y="3641"/>
                  </a:lnTo>
                  <a:lnTo>
                    <a:pt x="63" y="3641"/>
                  </a:lnTo>
                  <a:lnTo>
                    <a:pt x="63" y="3662"/>
                  </a:lnTo>
                  <a:lnTo>
                    <a:pt x="0" y="3808"/>
                  </a:lnTo>
                  <a:lnTo>
                    <a:pt x="0" y="4039"/>
                  </a:lnTo>
                  <a:lnTo>
                    <a:pt x="126" y="3871"/>
                  </a:lnTo>
                  <a:lnTo>
                    <a:pt x="188" y="4018"/>
                  </a:lnTo>
                  <a:lnTo>
                    <a:pt x="209" y="4039"/>
                  </a:lnTo>
                  <a:lnTo>
                    <a:pt x="293" y="3976"/>
                  </a:lnTo>
                  <a:lnTo>
                    <a:pt x="439" y="4248"/>
                  </a:lnTo>
                  <a:lnTo>
                    <a:pt x="398" y="4331"/>
                  </a:lnTo>
                  <a:lnTo>
                    <a:pt x="418" y="4436"/>
                  </a:lnTo>
                  <a:lnTo>
                    <a:pt x="398" y="4645"/>
                  </a:lnTo>
                  <a:lnTo>
                    <a:pt x="314" y="4645"/>
                  </a:lnTo>
                  <a:lnTo>
                    <a:pt x="230" y="4687"/>
                  </a:lnTo>
                  <a:lnTo>
                    <a:pt x="418" y="4917"/>
                  </a:lnTo>
                  <a:lnTo>
                    <a:pt x="523" y="5524"/>
                  </a:lnTo>
                  <a:lnTo>
                    <a:pt x="481" y="5943"/>
                  </a:lnTo>
                  <a:lnTo>
                    <a:pt x="335" y="6131"/>
                  </a:lnTo>
                  <a:lnTo>
                    <a:pt x="272" y="6487"/>
                  </a:lnTo>
                  <a:lnTo>
                    <a:pt x="209" y="6738"/>
                  </a:lnTo>
                  <a:lnTo>
                    <a:pt x="314" y="6654"/>
                  </a:lnTo>
                  <a:lnTo>
                    <a:pt x="398" y="6654"/>
                  </a:lnTo>
                  <a:lnTo>
                    <a:pt x="523" y="6549"/>
                  </a:lnTo>
                  <a:lnTo>
                    <a:pt x="837" y="6487"/>
                  </a:lnTo>
                  <a:lnTo>
                    <a:pt x="1130" y="6382"/>
                  </a:lnTo>
                  <a:lnTo>
                    <a:pt x="1235" y="6382"/>
                  </a:lnTo>
                  <a:lnTo>
                    <a:pt x="1486" y="6466"/>
                  </a:lnTo>
                  <a:lnTo>
                    <a:pt x="1653" y="6487"/>
                  </a:lnTo>
                  <a:lnTo>
                    <a:pt x="1779" y="6654"/>
                  </a:lnTo>
                  <a:lnTo>
                    <a:pt x="1779" y="6738"/>
                  </a:lnTo>
                  <a:lnTo>
                    <a:pt x="1862" y="6759"/>
                  </a:lnTo>
                  <a:lnTo>
                    <a:pt x="1946" y="6696"/>
                  </a:lnTo>
                  <a:lnTo>
                    <a:pt x="1988" y="6738"/>
                  </a:lnTo>
                  <a:lnTo>
                    <a:pt x="2071" y="6738"/>
                  </a:lnTo>
                  <a:lnTo>
                    <a:pt x="2113" y="6780"/>
                  </a:lnTo>
                  <a:lnTo>
                    <a:pt x="2155" y="6905"/>
                  </a:lnTo>
                  <a:lnTo>
                    <a:pt x="2281" y="7010"/>
                  </a:lnTo>
                  <a:lnTo>
                    <a:pt x="2281" y="7156"/>
                  </a:lnTo>
                  <a:lnTo>
                    <a:pt x="2406" y="7177"/>
                  </a:lnTo>
                  <a:lnTo>
                    <a:pt x="2427" y="7303"/>
                  </a:lnTo>
                  <a:lnTo>
                    <a:pt x="2532" y="7324"/>
                  </a:lnTo>
                  <a:lnTo>
                    <a:pt x="2699" y="7428"/>
                  </a:lnTo>
                  <a:lnTo>
                    <a:pt x="2720" y="7512"/>
                  </a:lnTo>
                  <a:lnTo>
                    <a:pt x="2846" y="7407"/>
                  </a:lnTo>
                  <a:lnTo>
                    <a:pt x="3034" y="7407"/>
                  </a:lnTo>
                  <a:lnTo>
                    <a:pt x="3097" y="7261"/>
                  </a:lnTo>
                  <a:lnTo>
                    <a:pt x="3097" y="7177"/>
                  </a:lnTo>
                  <a:lnTo>
                    <a:pt x="3097" y="6947"/>
                  </a:lnTo>
                  <a:lnTo>
                    <a:pt x="3264" y="6884"/>
                  </a:lnTo>
                  <a:lnTo>
                    <a:pt x="3411" y="6884"/>
                  </a:lnTo>
                  <a:lnTo>
                    <a:pt x="3431" y="7052"/>
                  </a:lnTo>
                  <a:lnTo>
                    <a:pt x="3515" y="7219"/>
                  </a:lnTo>
                  <a:lnTo>
                    <a:pt x="3578" y="7282"/>
                  </a:lnTo>
                  <a:lnTo>
                    <a:pt x="3724" y="6989"/>
                  </a:lnTo>
                  <a:lnTo>
                    <a:pt x="3996" y="6863"/>
                  </a:lnTo>
                  <a:lnTo>
                    <a:pt x="4143" y="6905"/>
                  </a:lnTo>
                  <a:lnTo>
                    <a:pt x="4164" y="7093"/>
                  </a:lnTo>
                  <a:lnTo>
                    <a:pt x="4206" y="7156"/>
                  </a:lnTo>
                  <a:lnTo>
                    <a:pt x="4310" y="7052"/>
                  </a:lnTo>
                  <a:lnTo>
                    <a:pt x="4394" y="7052"/>
                  </a:lnTo>
                  <a:lnTo>
                    <a:pt x="4457" y="7114"/>
                  </a:lnTo>
                  <a:lnTo>
                    <a:pt x="4520" y="7156"/>
                  </a:lnTo>
                  <a:lnTo>
                    <a:pt x="6570" y="7156"/>
                  </a:lnTo>
                  <a:lnTo>
                    <a:pt x="6758" y="6633"/>
                  </a:lnTo>
                  <a:lnTo>
                    <a:pt x="6570" y="6528"/>
                  </a:lnTo>
                  <a:lnTo>
                    <a:pt x="6131" y="1423"/>
                  </a:lnTo>
                  <a:lnTo>
                    <a:pt x="6821" y="1423"/>
                  </a:lnTo>
                  <a:lnTo>
                    <a:pt x="472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636;p45">
              <a:extLst>
                <a:ext uri="{FF2B5EF4-FFF2-40B4-BE49-F238E27FC236}">
                  <a16:creationId xmlns:a16="http://schemas.microsoft.com/office/drawing/2014/main" id="{DC6FEDB8-FB8C-4C86-843B-9A9BA02BC1D5}"/>
                </a:ext>
              </a:extLst>
            </p:cNvPr>
            <p:cNvSpPr/>
            <p:nvPr/>
          </p:nvSpPr>
          <p:spPr>
            <a:xfrm>
              <a:off x="3665125" y="2976874"/>
              <a:ext cx="112121" cy="99236"/>
            </a:xfrm>
            <a:custGeom>
              <a:avLst/>
              <a:gdLst/>
              <a:ahLst/>
              <a:cxnLst/>
              <a:rect l="l" t="t" r="r" b="b"/>
              <a:pathLst>
                <a:path w="9416" h="8726" extrusionOk="0">
                  <a:moveTo>
                    <a:pt x="3411" y="0"/>
                  </a:moveTo>
                  <a:lnTo>
                    <a:pt x="3850" y="5105"/>
                  </a:lnTo>
                  <a:lnTo>
                    <a:pt x="4038" y="5210"/>
                  </a:lnTo>
                  <a:lnTo>
                    <a:pt x="3850" y="5733"/>
                  </a:lnTo>
                  <a:lnTo>
                    <a:pt x="1800" y="5733"/>
                  </a:lnTo>
                  <a:lnTo>
                    <a:pt x="1737" y="5691"/>
                  </a:lnTo>
                  <a:lnTo>
                    <a:pt x="1674" y="5629"/>
                  </a:lnTo>
                  <a:lnTo>
                    <a:pt x="1590" y="5629"/>
                  </a:lnTo>
                  <a:lnTo>
                    <a:pt x="1486" y="5733"/>
                  </a:lnTo>
                  <a:lnTo>
                    <a:pt x="1444" y="5670"/>
                  </a:lnTo>
                  <a:lnTo>
                    <a:pt x="1423" y="5482"/>
                  </a:lnTo>
                  <a:lnTo>
                    <a:pt x="1276" y="5440"/>
                  </a:lnTo>
                  <a:lnTo>
                    <a:pt x="1004" y="5566"/>
                  </a:lnTo>
                  <a:lnTo>
                    <a:pt x="858" y="5859"/>
                  </a:lnTo>
                  <a:lnTo>
                    <a:pt x="795" y="5796"/>
                  </a:lnTo>
                  <a:lnTo>
                    <a:pt x="711" y="5629"/>
                  </a:lnTo>
                  <a:lnTo>
                    <a:pt x="691" y="5461"/>
                  </a:lnTo>
                  <a:lnTo>
                    <a:pt x="544" y="5461"/>
                  </a:lnTo>
                  <a:lnTo>
                    <a:pt x="377" y="5524"/>
                  </a:lnTo>
                  <a:lnTo>
                    <a:pt x="377" y="5754"/>
                  </a:lnTo>
                  <a:lnTo>
                    <a:pt x="377" y="5838"/>
                  </a:lnTo>
                  <a:lnTo>
                    <a:pt x="314" y="5984"/>
                  </a:lnTo>
                  <a:lnTo>
                    <a:pt x="126" y="5984"/>
                  </a:lnTo>
                  <a:lnTo>
                    <a:pt x="0" y="6089"/>
                  </a:lnTo>
                  <a:lnTo>
                    <a:pt x="84" y="6173"/>
                  </a:lnTo>
                  <a:lnTo>
                    <a:pt x="84" y="6277"/>
                  </a:lnTo>
                  <a:lnTo>
                    <a:pt x="105" y="6361"/>
                  </a:lnTo>
                  <a:lnTo>
                    <a:pt x="63" y="6591"/>
                  </a:lnTo>
                  <a:lnTo>
                    <a:pt x="84" y="6675"/>
                  </a:lnTo>
                  <a:lnTo>
                    <a:pt x="209" y="6800"/>
                  </a:lnTo>
                  <a:lnTo>
                    <a:pt x="272" y="6926"/>
                  </a:lnTo>
                  <a:lnTo>
                    <a:pt x="335" y="7010"/>
                  </a:lnTo>
                  <a:lnTo>
                    <a:pt x="398" y="6989"/>
                  </a:lnTo>
                  <a:lnTo>
                    <a:pt x="481" y="7030"/>
                  </a:lnTo>
                  <a:lnTo>
                    <a:pt x="502" y="7114"/>
                  </a:lnTo>
                  <a:lnTo>
                    <a:pt x="586" y="7219"/>
                  </a:lnTo>
                  <a:lnTo>
                    <a:pt x="586" y="7261"/>
                  </a:lnTo>
                  <a:lnTo>
                    <a:pt x="523" y="7344"/>
                  </a:lnTo>
                  <a:lnTo>
                    <a:pt x="544" y="7428"/>
                  </a:lnTo>
                  <a:lnTo>
                    <a:pt x="691" y="7512"/>
                  </a:lnTo>
                  <a:lnTo>
                    <a:pt x="691" y="7616"/>
                  </a:lnTo>
                  <a:lnTo>
                    <a:pt x="649" y="7679"/>
                  </a:lnTo>
                  <a:lnTo>
                    <a:pt x="732" y="7721"/>
                  </a:lnTo>
                  <a:lnTo>
                    <a:pt x="837" y="7658"/>
                  </a:lnTo>
                  <a:lnTo>
                    <a:pt x="921" y="7679"/>
                  </a:lnTo>
                  <a:lnTo>
                    <a:pt x="1046" y="7784"/>
                  </a:lnTo>
                  <a:lnTo>
                    <a:pt x="1214" y="7784"/>
                  </a:lnTo>
                  <a:lnTo>
                    <a:pt x="1318" y="7721"/>
                  </a:lnTo>
                  <a:lnTo>
                    <a:pt x="1381" y="7679"/>
                  </a:lnTo>
                  <a:lnTo>
                    <a:pt x="1486" y="7533"/>
                  </a:lnTo>
                  <a:lnTo>
                    <a:pt x="1632" y="7533"/>
                  </a:lnTo>
                  <a:lnTo>
                    <a:pt x="1779" y="7616"/>
                  </a:lnTo>
                  <a:lnTo>
                    <a:pt x="1800" y="7554"/>
                  </a:lnTo>
                  <a:lnTo>
                    <a:pt x="1904" y="7533"/>
                  </a:lnTo>
                  <a:lnTo>
                    <a:pt x="1946" y="7574"/>
                  </a:lnTo>
                  <a:lnTo>
                    <a:pt x="2072" y="7679"/>
                  </a:lnTo>
                  <a:lnTo>
                    <a:pt x="2113" y="7826"/>
                  </a:lnTo>
                  <a:lnTo>
                    <a:pt x="2092" y="7972"/>
                  </a:lnTo>
                  <a:lnTo>
                    <a:pt x="2155" y="8035"/>
                  </a:lnTo>
                  <a:lnTo>
                    <a:pt x="2281" y="8056"/>
                  </a:lnTo>
                  <a:lnTo>
                    <a:pt x="2281" y="8098"/>
                  </a:lnTo>
                  <a:lnTo>
                    <a:pt x="2176" y="8265"/>
                  </a:lnTo>
                  <a:lnTo>
                    <a:pt x="2113" y="8411"/>
                  </a:lnTo>
                  <a:lnTo>
                    <a:pt x="2113" y="8411"/>
                  </a:lnTo>
                  <a:lnTo>
                    <a:pt x="2218" y="8390"/>
                  </a:lnTo>
                  <a:lnTo>
                    <a:pt x="2281" y="8307"/>
                  </a:lnTo>
                  <a:lnTo>
                    <a:pt x="2364" y="8307"/>
                  </a:lnTo>
                  <a:lnTo>
                    <a:pt x="2364" y="8411"/>
                  </a:lnTo>
                  <a:lnTo>
                    <a:pt x="2385" y="8495"/>
                  </a:lnTo>
                  <a:lnTo>
                    <a:pt x="2385" y="8558"/>
                  </a:lnTo>
                  <a:lnTo>
                    <a:pt x="2532" y="8579"/>
                  </a:lnTo>
                  <a:lnTo>
                    <a:pt x="2595" y="8621"/>
                  </a:lnTo>
                  <a:lnTo>
                    <a:pt x="2595" y="8704"/>
                  </a:lnTo>
                  <a:lnTo>
                    <a:pt x="2783" y="8600"/>
                  </a:lnTo>
                  <a:lnTo>
                    <a:pt x="2846" y="8600"/>
                  </a:lnTo>
                  <a:lnTo>
                    <a:pt x="2992" y="8683"/>
                  </a:lnTo>
                  <a:lnTo>
                    <a:pt x="3222" y="8683"/>
                  </a:lnTo>
                  <a:lnTo>
                    <a:pt x="3264" y="8662"/>
                  </a:lnTo>
                  <a:lnTo>
                    <a:pt x="3264" y="8600"/>
                  </a:lnTo>
                  <a:lnTo>
                    <a:pt x="3452" y="8558"/>
                  </a:lnTo>
                  <a:lnTo>
                    <a:pt x="3620" y="8579"/>
                  </a:lnTo>
                  <a:lnTo>
                    <a:pt x="3578" y="8621"/>
                  </a:lnTo>
                  <a:lnTo>
                    <a:pt x="3620" y="8683"/>
                  </a:lnTo>
                  <a:lnTo>
                    <a:pt x="3787" y="8725"/>
                  </a:lnTo>
                  <a:lnTo>
                    <a:pt x="3892" y="8579"/>
                  </a:lnTo>
                  <a:lnTo>
                    <a:pt x="3976" y="8516"/>
                  </a:lnTo>
                  <a:lnTo>
                    <a:pt x="3997" y="8390"/>
                  </a:lnTo>
                  <a:lnTo>
                    <a:pt x="3976" y="8307"/>
                  </a:lnTo>
                  <a:lnTo>
                    <a:pt x="3976" y="8181"/>
                  </a:lnTo>
                  <a:lnTo>
                    <a:pt x="4080" y="8160"/>
                  </a:lnTo>
                  <a:lnTo>
                    <a:pt x="4059" y="7993"/>
                  </a:lnTo>
                  <a:lnTo>
                    <a:pt x="4038" y="7888"/>
                  </a:lnTo>
                  <a:lnTo>
                    <a:pt x="4143" y="7826"/>
                  </a:lnTo>
                  <a:lnTo>
                    <a:pt x="4269" y="7679"/>
                  </a:lnTo>
                  <a:lnTo>
                    <a:pt x="4457" y="7407"/>
                  </a:lnTo>
                  <a:lnTo>
                    <a:pt x="4561" y="7219"/>
                  </a:lnTo>
                  <a:lnTo>
                    <a:pt x="4582" y="7135"/>
                  </a:lnTo>
                  <a:lnTo>
                    <a:pt x="4708" y="6926"/>
                  </a:lnTo>
                  <a:lnTo>
                    <a:pt x="4792" y="6905"/>
                  </a:lnTo>
                  <a:lnTo>
                    <a:pt x="4813" y="6821"/>
                  </a:lnTo>
                  <a:lnTo>
                    <a:pt x="4980" y="6800"/>
                  </a:lnTo>
                  <a:lnTo>
                    <a:pt x="5043" y="6821"/>
                  </a:lnTo>
                  <a:lnTo>
                    <a:pt x="5336" y="6738"/>
                  </a:lnTo>
                  <a:lnTo>
                    <a:pt x="5398" y="6612"/>
                  </a:lnTo>
                  <a:lnTo>
                    <a:pt x="5712" y="6403"/>
                  </a:lnTo>
                  <a:lnTo>
                    <a:pt x="6152" y="6173"/>
                  </a:lnTo>
                  <a:lnTo>
                    <a:pt x="6277" y="6047"/>
                  </a:lnTo>
                  <a:lnTo>
                    <a:pt x="6465" y="5942"/>
                  </a:lnTo>
                  <a:lnTo>
                    <a:pt x="6758" y="5901"/>
                  </a:lnTo>
                  <a:lnTo>
                    <a:pt x="6884" y="5880"/>
                  </a:lnTo>
                  <a:lnTo>
                    <a:pt x="7072" y="5942"/>
                  </a:lnTo>
                  <a:lnTo>
                    <a:pt x="7177" y="5942"/>
                  </a:lnTo>
                  <a:lnTo>
                    <a:pt x="7198" y="5984"/>
                  </a:lnTo>
                  <a:lnTo>
                    <a:pt x="7219" y="5963"/>
                  </a:lnTo>
                  <a:lnTo>
                    <a:pt x="7344" y="5984"/>
                  </a:lnTo>
                  <a:lnTo>
                    <a:pt x="7742" y="5963"/>
                  </a:lnTo>
                  <a:lnTo>
                    <a:pt x="7867" y="5963"/>
                  </a:lnTo>
                  <a:lnTo>
                    <a:pt x="8035" y="5880"/>
                  </a:lnTo>
                  <a:lnTo>
                    <a:pt x="8390" y="5880"/>
                  </a:lnTo>
                  <a:lnTo>
                    <a:pt x="8558" y="5775"/>
                  </a:lnTo>
                  <a:lnTo>
                    <a:pt x="8746" y="5775"/>
                  </a:lnTo>
                  <a:lnTo>
                    <a:pt x="8893" y="5670"/>
                  </a:lnTo>
                  <a:lnTo>
                    <a:pt x="9186" y="5524"/>
                  </a:lnTo>
                  <a:lnTo>
                    <a:pt x="9227" y="5377"/>
                  </a:lnTo>
                  <a:lnTo>
                    <a:pt x="9269" y="5210"/>
                  </a:lnTo>
                  <a:lnTo>
                    <a:pt x="9332" y="5126"/>
                  </a:lnTo>
                  <a:lnTo>
                    <a:pt x="9395" y="4624"/>
                  </a:lnTo>
                  <a:lnTo>
                    <a:pt x="9416" y="3494"/>
                  </a:lnTo>
                  <a:lnTo>
                    <a:pt x="9186" y="3578"/>
                  </a:lnTo>
                  <a:lnTo>
                    <a:pt x="8914" y="3599"/>
                  </a:lnTo>
                  <a:lnTo>
                    <a:pt x="8788" y="3557"/>
                  </a:lnTo>
                  <a:lnTo>
                    <a:pt x="8746" y="3473"/>
                  </a:lnTo>
                  <a:lnTo>
                    <a:pt x="8809" y="3285"/>
                  </a:lnTo>
                  <a:lnTo>
                    <a:pt x="8809" y="3180"/>
                  </a:lnTo>
                  <a:lnTo>
                    <a:pt x="8704" y="3118"/>
                  </a:lnTo>
                  <a:lnTo>
                    <a:pt x="8558" y="3055"/>
                  </a:lnTo>
                  <a:lnTo>
                    <a:pt x="8453" y="2929"/>
                  </a:lnTo>
                  <a:lnTo>
                    <a:pt x="8286" y="2867"/>
                  </a:lnTo>
                  <a:lnTo>
                    <a:pt x="8077" y="2867"/>
                  </a:lnTo>
                  <a:lnTo>
                    <a:pt x="7951" y="2762"/>
                  </a:lnTo>
                  <a:lnTo>
                    <a:pt x="7909" y="2511"/>
                  </a:lnTo>
                  <a:lnTo>
                    <a:pt x="410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637;p45">
              <a:extLst>
                <a:ext uri="{FF2B5EF4-FFF2-40B4-BE49-F238E27FC236}">
                  <a16:creationId xmlns:a16="http://schemas.microsoft.com/office/drawing/2014/main" id="{4BE91567-1458-41B9-988B-0F81C6515C00}"/>
                </a:ext>
              </a:extLst>
            </p:cNvPr>
            <p:cNvSpPr/>
            <p:nvPr/>
          </p:nvSpPr>
          <p:spPr>
            <a:xfrm>
              <a:off x="3712457" y="3043733"/>
              <a:ext cx="51833" cy="35948"/>
            </a:xfrm>
            <a:custGeom>
              <a:avLst/>
              <a:gdLst/>
              <a:ahLst/>
              <a:cxnLst/>
              <a:rect l="l" t="t" r="r" b="b"/>
              <a:pathLst>
                <a:path w="4353" h="3161" extrusionOk="0">
                  <a:moveTo>
                    <a:pt x="2909" y="1"/>
                  </a:moveTo>
                  <a:lnTo>
                    <a:pt x="2783" y="22"/>
                  </a:lnTo>
                  <a:lnTo>
                    <a:pt x="2490" y="63"/>
                  </a:lnTo>
                  <a:lnTo>
                    <a:pt x="2302" y="168"/>
                  </a:lnTo>
                  <a:lnTo>
                    <a:pt x="2177" y="294"/>
                  </a:lnTo>
                  <a:lnTo>
                    <a:pt x="1737" y="524"/>
                  </a:lnTo>
                  <a:lnTo>
                    <a:pt x="1423" y="733"/>
                  </a:lnTo>
                  <a:lnTo>
                    <a:pt x="1361" y="859"/>
                  </a:lnTo>
                  <a:lnTo>
                    <a:pt x="1068" y="942"/>
                  </a:lnTo>
                  <a:lnTo>
                    <a:pt x="1005" y="921"/>
                  </a:lnTo>
                  <a:lnTo>
                    <a:pt x="838" y="942"/>
                  </a:lnTo>
                  <a:lnTo>
                    <a:pt x="817" y="1026"/>
                  </a:lnTo>
                  <a:lnTo>
                    <a:pt x="733" y="1047"/>
                  </a:lnTo>
                  <a:lnTo>
                    <a:pt x="607" y="1256"/>
                  </a:lnTo>
                  <a:lnTo>
                    <a:pt x="586" y="1340"/>
                  </a:lnTo>
                  <a:lnTo>
                    <a:pt x="482" y="1528"/>
                  </a:lnTo>
                  <a:lnTo>
                    <a:pt x="294" y="1800"/>
                  </a:lnTo>
                  <a:lnTo>
                    <a:pt x="168" y="1947"/>
                  </a:lnTo>
                  <a:lnTo>
                    <a:pt x="63" y="2009"/>
                  </a:lnTo>
                  <a:lnTo>
                    <a:pt x="84" y="2114"/>
                  </a:lnTo>
                  <a:lnTo>
                    <a:pt x="105" y="2281"/>
                  </a:lnTo>
                  <a:lnTo>
                    <a:pt x="1" y="2302"/>
                  </a:lnTo>
                  <a:lnTo>
                    <a:pt x="1" y="2428"/>
                  </a:lnTo>
                  <a:lnTo>
                    <a:pt x="22" y="2511"/>
                  </a:lnTo>
                  <a:lnTo>
                    <a:pt x="1" y="2637"/>
                  </a:lnTo>
                  <a:lnTo>
                    <a:pt x="22" y="2637"/>
                  </a:lnTo>
                  <a:lnTo>
                    <a:pt x="189" y="2783"/>
                  </a:lnTo>
                  <a:lnTo>
                    <a:pt x="398" y="2888"/>
                  </a:lnTo>
                  <a:lnTo>
                    <a:pt x="503" y="2888"/>
                  </a:lnTo>
                  <a:lnTo>
                    <a:pt x="545" y="2930"/>
                  </a:lnTo>
                  <a:lnTo>
                    <a:pt x="649" y="2930"/>
                  </a:lnTo>
                  <a:lnTo>
                    <a:pt x="754" y="2993"/>
                  </a:lnTo>
                  <a:lnTo>
                    <a:pt x="838" y="3097"/>
                  </a:lnTo>
                  <a:lnTo>
                    <a:pt x="1026" y="3160"/>
                  </a:lnTo>
                  <a:lnTo>
                    <a:pt x="1151" y="3139"/>
                  </a:lnTo>
                  <a:lnTo>
                    <a:pt x="1256" y="3055"/>
                  </a:lnTo>
                  <a:lnTo>
                    <a:pt x="1340" y="3055"/>
                  </a:lnTo>
                  <a:lnTo>
                    <a:pt x="1423" y="3139"/>
                  </a:lnTo>
                  <a:lnTo>
                    <a:pt x="1549" y="3139"/>
                  </a:lnTo>
                  <a:lnTo>
                    <a:pt x="1549" y="2993"/>
                  </a:lnTo>
                  <a:lnTo>
                    <a:pt x="1465" y="2825"/>
                  </a:lnTo>
                  <a:lnTo>
                    <a:pt x="1423" y="2783"/>
                  </a:lnTo>
                  <a:lnTo>
                    <a:pt x="1361" y="2595"/>
                  </a:lnTo>
                  <a:lnTo>
                    <a:pt x="1382" y="2470"/>
                  </a:lnTo>
                  <a:lnTo>
                    <a:pt x="1591" y="2428"/>
                  </a:lnTo>
                  <a:lnTo>
                    <a:pt x="2365" y="2428"/>
                  </a:lnTo>
                  <a:lnTo>
                    <a:pt x="2574" y="2386"/>
                  </a:lnTo>
                  <a:lnTo>
                    <a:pt x="2721" y="2386"/>
                  </a:lnTo>
                  <a:lnTo>
                    <a:pt x="2846" y="2323"/>
                  </a:lnTo>
                  <a:lnTo>
                    <a:pt x="2930" y="2323"/>
                  </a:lnTo>
                  <a:lnTo>
                    <a:pt x="3537" y="2491"/>
                  </a:lnTo>
                  <a:lnTo>
                    <a:pt x="3558" y="2428"/>
                  </a:lnTo>
                  <a:lnTo>
                    <a:pt x="3683" y="2386"/>
                  </a:lnTo>
                  <a:lnTo>
                    <a:pt x="3683" y="2281"/>
                  </a:lnTo>
                  <a:lnTo>
                    <a:pt x="3767" y="2198"/>
                  </a:lnTo>
                  <a:lnTo>
                    <a:pt x="3767" y="2093"/>
                  </a:lnTo>
                  <a:lnTo>
                    <a:pt x="3871" y="2051"/>
                  </a:lnTo>
                  <a:lnTo>
                    <a:pt x="3955" y="2072"/>
                  </a:lnTo>
                  <a:lnTo>
                    <a:pt x="4143" y="1967"/>
                  </a:lnTo>
                  <a:lnTo>
                    <a:pt x="4206" y="1967"/>
                  </a:lnTo>
                  <a:lnTo>
                    <a:pt x="4353" y="1800"/>
                  </a:lnTo>
                  <a:lnTo>
                    <a:pt x="4353" y="1737"/>
                  </a:lnTo>
                  <a:lnTo>
                    <a:pt x="4311" y="1737"/>
                  </a:lnTo>
                  <a:lnTo>
                    <a:pt x="4185" y="1570"/>
                  </a:lnTo>
                  <a:lnTo>
                    <a:pt x="4248" y="1465"/>
                  </a:lnTo>
                  <a:lnTo>
                    <a:pt x="4248" y="1361"/>
                  </a:lnTo>
                  <a:lnTo>
                    <a:pt x="4185" y="1319"/>
                  </a:lnTo>
                  <a:lnTo>
                    <a:pt x="4185" y="1256"/>
                  </a:lnTo>
                  <a:lnTo>
                    <a:pt x="4102" y="1214"/>
                  </a:lnTo>
                  <a:lnTo>
                    <a:pt x="3871" y="1340"/>
                  </a:lnTo>
                  <a:lnTo>
                    <a:pt x="3662" y="1214"/>
                  </a:lnTo>
                  <a:lnTo>
                    <a:pt x="3662" y="963"/>
                  </a:lnTo>
                  <a:lnTo>
                    <a:pt x="3118" y="607"/>
                  </a:lnTo>
                  <a:lnTo>
                    <a:pt x="3118" y="419"/>
                  </a:lnTo>
                  <a:lnTo>
                    <a:pt x="3202" y="314"/>
                  </a:lnTo>
                  <a:lnTo>
                    <a:pt x="3202" y="168"/>
                  </a:lnTo>
                  <a:lnTo>
                    <a:pt x="3223" y="105"/>
                  </a:lnTo>
                  <a:lnTo>
                    <a:pt x="3202" y="63"/>
                  </a:lnTo>
                  <a:lnTo>
                    <a:pt x="3097" y="63"/>
                  </a:lnTo>
                  <a:lnTo>
                    <a:pt x="290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638;p45">
              <a:extLst>
                <a:ext uri="{FF2B5EF4-FFF2-40B4-BE49-F238E27FC236}">
                  <a16:creationId xmlns:a16="http://schemas.microsoft.com/office/drawing/2014/main" id="{6737267C-DEDD-44DA-9D5A-5D242293AFE4}"/>
                </a:ext>
              </a:extLst>
            </p:cNvPr>
            <p:cNvSpPr/>
            <p:nvPr/>
          </p:nvSpPr>
          <p:spPr>
            <a:xfrm>
              <a:off x="3628997" y="3033259"/>
              <a:ext cx="44355" cy="30956"/>
            </a:xfrm>
            <a:custGeom>
              <a:avLst/>
              <a:gdLst/>
              <a:ahLst/>
              <a:cxnLst/>
              <a:rect l="l" t="t" r="r" b="b"/>
              <a:pathLst>
                <a:path w="3725" h="2722" extrusionOk="0">
                  <a:moveTo>
                    <a:pt x="1444" y="1"/>
                  </a:moveTo>
                  <a:lnTo>
                    <a:pt x="1151" y="106"/>
                  </a:lnTo>
                  <a:lnTo>
                    <a:pt x="837" y="168"/>
                  </a:lnTo>
                  <a:lnTo>
                    <a:pt x="712" y="273"/>
                  </a:lnTo>
                  <a:lnTo>
                    <a:pt x="628" y="273"/>
                  </a:lnTo>
                  <a:lnTo>
                    <a:pt x="523" y="357"/>
                  </a:lnTo>
                  <a:lnTo>
                    <a:pt x="502" y="524"/>
                  </a:lnTo>
                  <a:lnTo>
                    <a:pt x="377" y="817"/>
                  </a:lnTo>
                  <a:lnTo>
                    <a:pt x="0" y="1131"/>
                  </a:lnTo>
                  <a:lnTo>
                    <a:pt x="188" y="1298"/>
                  </a:lnTo>
                  <a:lnTo>
                    <a:pt x="314" y="1528"/>
                  </a:lnTo>
                  <a:lnTo>
                    <a:pt x="419" y="1528"/>
                  </a:lnTo>
                  <a:lnTo>
                    <a:pt x="419" y="1654"/>
                  </a:lnTo>
                  <a:lnTo>
                    <a:pt x="398" y="1654"/>
                  </a:lnTo>
                  <a:lnTo>
                    <a:pt x="523" y="1759"/>
                  </a:lnTo>
                  <a:lnTo>
                    <a:pt x="440" y="1821"/>
                  </a:lnTo>
                  <a:lnTo>
                    <a:pt x="481" y="1863"/>
                  </a:lnTo>
                  <a:lnTo>
                    <a:pt x="732" y="1863"/>
                  </a:lnTo>
                  <a:lnTo>
                    <a:pt x="795" y="1842"/>
                  </a:lnTo>
                  <a:lnTo>
                    <a:pt x="900" y="1842"/>
                  </a:lnTo>
                  <a:lnTo>
                    <a:pt x="1109" y="1675"/>
                  </a:lnTo>
                  <a:lnTo>
                    <a:pt x="1256" y="1612"/>
                  </a:lnTo>
                  <a:lnTo>
                    <a:pt x="1360" y="1633"/>
                  </a:lnTo>
                  <a:lnTo>
                    <a:pt x="1486" y="1633"/>
                  </a:lnTo>
                  <a:lnTo>
                    <a:pt x="1674" y="1759"/>
                  </a:lnTo>
                  <a:lnTo>
                    <a:pt x="1779" y="1759"/>
                  </a:lnTo>
                  <a:lnTo>
                    <a:pt x="2051" y="1926"/>
                  </a:lnTo>
                  <a:lnTo>
                    <a:pt x="2093" y="1884"/>
                  </a:lnTo>
                  <a:lnTo>
                    <a:pt x="2155" y="1968"/>
                  </a:lnTo>
                  <a:lnTo>
                    <a:pt x="2093" y="2052"/>
                  </a:lnTo>
                  <a:lnTo>
                    <a:pt x="1967" y="2052"/>
                  </a:lnTo>
                  <a:lnTo>
                    <a:pt x="1779" y="1968"/>
                  </a:lnTo>
                  <a:lnTo>
                    <a:pt x="1632" y="1926"/>
                  </a:lnTo>
                  <a:lnTo>
                    <a:pt x="1528" y="1926"/>
                  </a:lnTo>
                  <a:lnTo>
                    <a:pt x="1381" y="1821"/>
                  </a:lnTo>
                  <a:lnTo>
                    <a:pt x="1318" y="1842"/>
                  </a:lnTo>
                  <a:lnTo>
                    <a:pt x="1235" y="1926"/>
                  </a:lnTo>
                  <a:lnTo>
                    <a:pt x="1214" y="1884"/>
                  </a:lnTo>
                  <a:lnTo>
                    <a:pt x="1130" y="1863"/>
                  </a:lnTo>
                  <a:lnTo>
                    <a:pt x="1005" y="1947"/>
                  </a:lnTo>
                  <a:lnTo>
                    <a:pt x="900" y="1968"/>
                  </a:lnTo>
                  <a:lnTo>
                    <a:pt x="795" y="2093"/>
                  </a:lnTo>
                  <a:lnTo>
                    <a:pt x="419" y="2093"/>
                  </a:lnTo>
                  <a:lnTo>
                    <a:pt x="377" y="2156"/>
                  </a:lnTo>
                  <a:lnTo>
                    <a:pt x="377" y="2282"/>
                  </a:lnTo>
                  <a:lnTo>
                    <a:pt x="314" y="2344"/>
                  </a:lnTo>
                  <a:lnTo>
                    <a:pt x="335" y="2386"/>
                  </a:lnTo>
                  <a:lnTo>
                    <a:pt x="481" y="2303"/>
                  </a:lnTo>
                  <a:lnTo>
                    <a:pt x="691" y="2386"/>
                  </a:lnTo>
                  <a:lnTo>
                    <a:pt x="544" y="2470"/>
                  </a:lnTo>
                  <a:lnTo>
                    <a:pt x="502" y="2449"/>
                  </a:lnTo>
                  <a:lnTo>
                    <a:pt x="398" y="2407"/>
                  </a:lnTo>
                  <a:lnTo>
                    <a:pt x="398" y="2407"/>
                  </a:lnTo>
                  <a:lnTo>
                    <a:pt x="440" y="2470"/>
                  </a:lnTo>
                  <a:lnTo>
                    <a:pt x="419" y="2575"/>
                  </a:lnTo>
                  <a:lnTo>
                    <a:pt x="586" y="2616"/>
                  </a:lnTo>
                  <a:lnTo>
                    <a:pt x="753" y="2512"/>
                  </a:lnTo>
                  <a:lnTo>
                    <a:pt x="1151" y="2554"/>
                  </a:lnTo>
                  <a:lnTo>
                    <a:pt x="1256" y="2407"/>
                  </a:lnTo>
                  <a:lnTo>
                    <a:pt x="1465" y="2344"/>
                  </a:lnTo>
                  <a:lnTo>
                    <a:pt x="1988" y="2344"/>
                  </a:lnTo>
                  <a:lnTo>
                    <a:pt x="2113" y="2386"/>
                  </a:lnTo>
                  <a:lnTo>
                    <a:pt x="2113" y="2365"/>
                  </a:lnTo>
                  <a:lnTo>
                    <a:pt x="2260" y="2344"/>
                  </a:lnTo>
                  <a:lnTo>
                    <a:pt x="2595" y="2365"/>
                  </a:lnTo>
                  <a:lnTo>
                    <a:pt x="2825" y="2470"/>
                  </a:lnTo>
                  <a:lnTo>
                    <a:pt x="2929" y="2554"/>
                  </a:lnTo>
                  <a:lnTo>
                    <a:pt x="3118" y="2554"/>
                  </a:lnTo>
                  <a:lnTo>
                    <a:pt x="3306" y="2616"/>
                  </a:lnTo>
                  <a:lnTo>
                    <a:pt x="3411" y="2554"/>
                  </a:lnTo>
                  <a:lnTo>
                    <a:pt x="3515" y="2575"/>
                  </a:lnTo>
                  <a:lnTo>
                    <a:pt x="3557" y="2616"/>
                  </a:lnTo>
                  <a:lnTo>
                    <a:pt x="3683" y="2616"/>
                  </a:lnTo>
                  <a:lnTo>
                    <a:pt x="3683" y="2721"/>
                  </a:lnTo>
                  <a:lnTo>
                    <a:pt x="3725" y="2658"/>
                  </a:lnTo>
                  <a:lnTo>
                    <a:pt x="3725" y="2554"/>
                  </a:lnTo>
                  <a:lnTo>
                    <a:pt x="3578" y="2470"/>
                  </a:lnTo>
                  <a:lnTo>
                    <a:pt x="3557" y="2386"/>
                  </a:lnTo>
                  <a:lnTo>
                    <a:pt x="3620" y="2303"/>
                  </a:lnTo>
                  <a:lnTo>
                    <a:pt x="3620" y="2261"/>
                  </a:lnTo>
                  <a:lnTo>
                    <a:pt x="3536" y="2156"/>
                  </a:lnTo>
                  <a:lnTo>
                    <a:pt x="3515" y="2072"/>
                  </a:lnTo>
                  <a:lnTo>
                    <a:pt x="3432" y="2031"/>
                  </a:lnTo>
                  <a:lnTo>
                    <a:pt x="3369" y="2052"/>
                  </a:lnTo>
                  <a:lnTo>
                    <a:pt x="3306" y="1968"/>
                  </a:lnTo>
                  <a:lnTo>
                    <a:pt x="3243" y="1842"/>
                  </a:lnTo>
                  <a:lnTo>
                    <a:pt x="3118" y="1717"/>
                  </a:lnTo>
                  <a:lnTo>
                    <a:pt x="3097" y="1633"/>
                  </a:lnTo>
                  <a:lnTo>
                    <a:pt x="3139" y="1403"/>
                  </a:lnTo>
                  <a:lnTo>
                    <a:pt x="3118" y="1319"/>
                  </a:lnTo>
                  <a:lnTo>
                    <a:pt x="3118" y="1215"/>
                  </a:lnTo>
                  <a:lnTo>
                    <a:pt x="3034" y="1131"/>
                  </a:lnTo>
                  <a:lnTo>
                    <a:pt x="3013" y="1047"/>
                  </a:lnTo>
                  <a:lnTo>
                    <a:pt x="2846" y="943"/>
                  </a:lnTo>
                  <a:lnTo>
                    <a:pt x="2741" y="922"/>
                  </a:lnTo>
                  <a:lnTo>
                    <a:pt x="2720" y="796"/>
                  </a:lnTo>
                  <a:lnTo>
                    <a:pt x="2595" y="775"/>
                  </a:lnTo>
                  <a:lnTo>
                    <a:pt x="2595" y="629"/>
                  </a:lnTo>
                  <a:lnTo>
                    <a:pt x="2469" y="524"/>
                  </a:lnTo>
                  <a:lnTo>
                    <a:pt x="2427" y="399"/>
                  </a:lnTo>
                  <a:lnTo>
                    <a:pt x="2385" y="357"/>
                  </a:lnTo>
                  <a:lnTo>
                    <a:pt x="2302" y="357"/>
                  </a:lnTo>
                  <a:lnTo>
                    <a:pt x="2260" y="315"/>
                  </a:lnTo>
                  <a:lnTo>
                    <a:pt x="2176" y="378"/>
                  </a:lnTo>
                  <a:lnTo>
                    <a:pt x="2093" y="357"/>
                  </a:lnTo>
                  <a:lnTo>
                    <a:pt x="2093" y="273"/>
                  </a:lnTo>
                  <a:lnTo>
                    <a:pt x="1967" y="106"/>
                  </a:lnTo>
                  <a:lnTo>
                    <a:pt x="1800" y="85"/>
                  </a:lnTo>
                  <a:lnTo>
                    <a:pt x="154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639;p45">
              <a:extLst>
                <a:ext uri="{FF2B5EF4-FFF2-40B4-BE49-F238E27FC236}">
                  <a16:creationId xmlns:a16="http://schemas.microsoft.com/office/drawing/2014/main" id="{F3E11A62-F742-4872-B29D-0FCF673BD161}"/>
                </a:ext>
              </a:extLst>
            </p:cNvPr>
            <p:cNvSpPr/>
            <p:nvPr/>
          </p:nvSpPr>
          <p:spPr>
            <a:xfrm>
              <a:off x="3633975" y="3059916"/>
              <a:ext cx="21195" cy="12146"/>
            </a:xfrm>
            <a:custGeom>
              <a:avLst/>
              <a:gdLst/>
              <a:ahLst/>
              <a:cxnLst/>
              <a:rect l="l" t="t" r="r" b="b"/>
              <a:pathLst>
                <a:path w="1780" h="1068" extrusionOk="0">
                  <a:moveTo>
                    <a:pt x="1047" y="0"/>
                  </a:moveTo>
                  <a:lnTo>
                    <a:pt x="838" y="63"/>
                  </a:lnTo>
                  <a:lnTo>
                    <a:pt x="733" y="210"/>
                  </a:lnTo>
                  <a:lnTo>
                    <a:pt x="335" y="168"/>
                  </a:lnTo>
                  <a:lnTo>
                    <a:pt x="168" y="272"/>
                  </a:lnTo>
                  <a:lnTo>
                    <a:pt x="1" y="231"/>
                  </a:lnTo>
                  <a:lnTo>
                    <a:pt x="1" y="231"/>
                  </a:lnTo>
                  <a:lnTo>
                    <a:pt x="63" y="314"/>
                  </a:lnTo>
                  <a:lnTo>
                    <a:pt x="273" y="335"/>
                  </a:lnTo>
                  <a:lnTo>
                    <a:pt x="335" y="335"/>
                  </a:lnTo>
                  <a:lnTo>
                    <a:pt x="231" y="419"/>
                  </a:lnTo>
                  <a:lnTo>
                    <a:pt x="335" y="524"/>
                  </a:lnTo>
                  <a:lnTo>
                    <a:pt x="440" y="524"/>
                  </a:lnTo>
                  <a:lnTo>
                    <a:pt x="482" y="586"/>
                  </a:lnTo>
                  <a:lnTo>
                    <a:pt x="545" y="586"/>
                  </a:lnTo>
                  <a:lnTo>
                    <a:pt x="691" y="544"/>
                  </a:lnTo>
                  <a:lnTo>
                    <a:pt x="838" y="524"/>
                  </a:lnTo>
                  <a:lnTo>
                    <a:pt x="1005" y="586"/>
                  </a:lnTo>
                  <a:lnTo>
                    <a:pt x="942" y="649"/>
                  </a:lnTo>
                  <a:lnTo>
                    <a:pt x="649" y="649"/>
                  </a:lnTo>
                  <a:lnTo>
                    <a:pt x="691" y="691"/>
                  </a:lnTo>
                  <a:lnTo>
                    <a:pt x="796" y="691"/>
                  </a:lnTo>
                  <a:lnTo>
                    <a:pt x="838" y="754"/>
                  </a:lnTo>
                  <a:lnTo>
                    <a:pt x="817" y="796"/>
                  </a:lnTo>
                  <a:lnTo>
                    <a:pt x="859" y="796"/>
                  </a:lnTo>
                  <a:lnTo>
                    <a:pt x="733" y="963"/>
                  </a:lnTo>
                  <a:lnTo>
                    <a:pt x="963" y="942"/>
                  </a:lnTo>
                  <a:lnTo>
                    <a:pt x="963" y="1047"/>
                  </a:lnTo>
                  <a:lnTo>
                    <a:pt x="1005" y="1068"/>
                  </a:lnTo>
                  <a:lnTo>
                    <a:pt x="1131" y="1047"/>
                  </a:lnTo>
                  <a:lnTo>
                    <a:pt x="1214" y="879"/>
                  </a:lnTo>
                  <a:lnTo>
                    <a:pt x="1319" y="858"/>
                  </a:lnTo>
                  <a:lnTo>
                    <a:pt x="1465" y="775"/>
                  </a:lnTo>
                  <a:lnTo>
                    <a:pt x="1675" y="733"/>
                  </a:lnTo>
                  <a:lnTo>
                    <a:pt x="1758" y="670"/>
                  </a:lnTo>
                  <a:lnTo>
                    <a:pt x="1779" y="565"/>
                  </a:lnTo>
                  <a:lnTo>
                    <a:pt x="1695" y="482"/>
                  </a:lnTo>
                  <a:lnTo>
                    <a:pt x="1695" y="314"/>
                  </a:lnTo>
                  <a:lnTo>
                    <a:pt x="1737" y="210"/>
                  </a:lnTo>
                  <a:lnTo>
                    <a:pt x="1695" y="42"/>
                  </a:lnTo>
                  <a:lnTo>
                    <a:pt x="157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8" name="Google Shape;640;p45">
              <a:extLst>
                <a:ext uri="{FF2B5EF4-FFF2-40B4-BE49-F238E27FC236}">
                  <a16:creationId xmlns:a16="http://schemas.microsoft.com/office/drawing/2014/main" id="{B6BA199E-E64D-4F41-A5E1-18D379FE19B5}"/>
                </a:ext>
              </a:extLst>
            </p:cNvPr>
            <p:cNvGrpSpPr/>
            <p:nvPr/>
          </p:nvGrpSpPr>
          <p:grpSpPr>
            <a:xfrm>
              <a:off x="3632736" y="3051591"/>
              <a:ext cx="63288" cy="45217"/>
              <a:chOff x="3450375" y="3038225"/>
              <a:chExt cx="132875" cy="99400"/>
            </a:xfrm>
            <a:grpFill/>
          </p:grpSpPr>
          <p:sp>
            <p:nvSpPr>
              <p:cNvPr id="184" name="Google Shape;641;p45">
                <a:extLst>
                  <a:ext uri="{FF2B5EF4-FFF2-40B4-BE49-F238E27FC236}">
                    <a16:creationId xmlns:a16="http://schemas.microsoft.com/office/drawing/2014/main" id="{3F317C25-F6AA-488D-B40B-9308B999A622}"/>
                  </a:ext>
                </a:extLst>
              </p:cNvPr>
              <p:cNvSpPr/>
              <p:nvPr/>
            </p:nvSpPr>
            <p:spPr>
              <a:xfrm>
                <a:off x="3450375" y="3038225"/>
                <a:ext cx="46050" cy="13625"/>
              </a:xfrm>
              <a:custGeom>
                <a:avLst/>
                <a:gdLst/>
                <a:ahLst/>
                <a:cxnLst/>
                <a:rect l="l" t="t" r="r" b="b"/>
                <a:pathLst>
                  <a:path w="1842" h="545" extrusionOk="0">
                    <a:moveTo>
                      <a:pt x="942" y="0"/>
                    </a:moveTo>
                    <a:lnTo>
                      <a:pt x="795" y="63"/>
                    </a:lnTo>
                    <a:lnTo>
                      <a:pt x="586" y="230"/>
                    </a:lnTo>
                    <a:lnTo>
                      <a:pt x="481" y="230"/>
                    </a:lnTo>
                    <a:lnTo>
                      <a:pt x="418" y="251"/>
                    </a:lnTo>
                    <a:lnTo>
                      <a:pt x="167" y="251"/>
                    </a:lnTo>
                    <a:lnTo>
                      <a:pt x="188" y="335"/>
                    </a:lnTo>
                    <a:lnTo>
                      <a:pt x="314" y="419"/>
                    </a:lnTo>
                    <a:lnTo>
                      <a:pt x="439" y="377"/>
                    </a:lnTo>
                    <a:lnTo>
                      <a:pt x="439" y="377"/>
                    </a:lnTo>
                    <a:lnTo>
                      <a:pt x="377" y="460"/>
                    </a:lnTo>
                    <a:lnTo>
                      <a:pt x="209" y="460"/>
                    </a:lnTo>
                    <a:lnTo>
                      <a:pt x="105" y="314"/>
                    </a:lnTo>
                    <a:lnTo>
                      <a:pt x="0" y="419"/>
                    </a:lnTo>
                    <a:lnTo>
                      <a:pt x="63" y="481"/>
                    </a:lnTo>
                    <a:lnTo>
                      <a:pt x="63" y="544"/>
                    </a:lnTo>
                    <a:lnTo>
                      <a:pt x="105" y="481"/>
                    </a:lnTo>
                    <a:lnTo>
                      <a:pt x="481" y="481"/>
                    </a:lnTo>
                    <a:lnTo>
                      <a:pt x="586" y="356"/>
                    </a:lnTo>
                    <a:lnTo>
                      <a:pt x="691" y="335"/>
                    </a:lnTo>
                    <a:lnTo>
                      <a:pt x="816" y="251"/>
                    </a:lnTo>
                    <a:lnTo>
                      <a:pt x="900" y="272"/>
                    </a:lnTo>
                    <a:lnTo>
                      <a:pt x="921" y="314"/>
                    </a:lnTo>
                    <a:lnTo>
                      <a:pt x="1004" y="230"/>
                    </a:lnTo>
                    <a:lnTo>
                      <a:pt x="1067" y="209"/>
                    </a:lnTo>
                    <a:lnTo>
                      <a:pt x="1214" y="314"/>
                    </a:lnTo>
                    <a:lnTo>
                      <a:pt x="1318" y="314"/>
                    </a:lnTo>
                    <a:lnTo>
                      <a:pt x="1465" y="356"/>
                    </a:lnTo>
                    <a:lnTo>
                      <a:pt x="1653" y="440"/>
                    </a:lnTo>
                    <a:lnTo>
                      <a:pt x="1779" y="440"/>
                    </a:lnTo>
                    <a:lnTo>
                      <a:pt x="1841" y="356"/>
                    </a:lnTo>
                    <a:lnTo>
                      <a:pt x="1779" y="272"/>
                    </a:lnTo>
                    <a:lnTo>
                      <a:pt x="1737" y="314"/>
                    </a:lnTo>
                    <a:lnTo>
                      <a:pt x="1465" y="147"/>
                    </a:lnTo>
                    <a:lnTo>
                      <a:pt x="1360" y="147"/>
                    </a:lnTo>
                    <a:lnTo>
                      <a:pt x="1172" y="21"/>
                    </a:lnTo>
                    <a:lnTo>
                      <a:pt x="1046" y="21"/>
                    </a:lnTo>
                    <a:lnTo>
                      <a:pt x="94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642;p45">
                <a:extLst>
                  <a:ext uri="{FF2B5EF4-FFF2-40B4-BE49-F238E27FC236}">
                    <a16:creationId xmlns:a16="http://schemas.microsoft.com/office/drawing/2014/main" id="{A2E04297-37E2-45ED-89D6-7B1C3EB54426}"/>
                  </a:ext>
                </a:extLst>
              </p:cNvPr>
              <p:cNvSpPr/>
              <p:nvPr/>
            </p:nvSpPr>
            <p:spPr>
              <a:xfrm>
                <a:off x="3481225" y="3056525"/>
                <a:ext cx="102025" cy="81100"/>
              </a:xfrm>
              <a:custGeom>
                <a:avLst/>
                <a:gdLst/>
                <a:ahLst/>
                <a:cxnLst/>
                <a:rect l="l" t="t" r="r" b="b"/>
                <a:pathLst>
                  <a:path w="4081" h="3244" extrusionOk="0">
                    <a:moveTo>
                      <a:pt x="712" y="0"/>
                    </a:moveTo>
                    <a:lnTo>
                      <a:pt x="565" y="21"/>
                    </a:lnTo>
                    <a:lnTo>
                      <a:pt x="565" y="42"/>
                    </a:lnTo>
                    <a:lnTo>
                      <a:pt x="607" y="210"/>
                    </a:lnTo>
                    <a:lnTo>
                      <a:pt x="565" y="314"/>
                    </a:lnTo>
                    <a:lnTo>
                      <a:pt x="565" y="482"/>
                    </a:lnTo>
                    <a:lnTo>
                      <a:pt x="649" y="565"/>
                    </a:lnTo>
                    <a:lnTo>
                      <a:pt x="628" y="670"/>
                    </a:lnTo>
                    <a:lnTo>
                      <a:pt x="545" y="733"/>
                    </a:lnTo>
                    <a:lnTo>
                      <a:pt x="335" y="775"/>
                    </a:lnTo>
                    <a:lnTo>
                      <a:pt x="189" y="858"/>
                    </a:lnTo>
                    <a:lnTo>
                      <a:pt x="84" y="879"/>
                    </a:lnTo>
                    <a:lnTo>
                      <a:pt x="1" y="1046"/>
                    </a:lnTo>
                    <a:lnTo>
                      <a:pt x="21" y="1005"/>
                    </a:lnTo>
                    <a:lnTo>
                      <a:pt x="105" y="1109"/>
                    </a:lnTo>
                    <a:lnTo>
                      <a:pt x="42" y="1319"/>
                    </a:lnTo>
                    <a:lnTo>
                      <a:pt x="189" y="1507"/>
                    </a:lnTo>
                    <a:lnTo>
                      <a:pt x="314" y="1528"/>
                    </a:lnTo>
                    <a:lnTo>
                      <a:pt x="398" y="1570"/>
                    </a:lnTo>
                    <a:lnTo>
                      <a:pt x="440" y="1486"/>
                    </a:lnTo>
                    <a:lnTo>
                      <a:pt x="545" y="1528"/>
                    </a:lnTo>
                    <a:lnTo>
                      <a:pt x="503" y="1570"/>
                    </a:lnTo>
                    <a:lnTo>
                      <a:pt x="503" y="1674"/>
                    </a:lnTo>
                    <a:lnTo>
                      <a:pt x="545" y="1716"/>
                    </a:lnTo>
                    <a:lnTo>
                      <a:pt x="670" y="1716"/>
                    </a:lnTo>
                    <a:lnTo>
                      <a:pt x="733" y="1904"/>
                    </a:lnTo>
                    <a:lnTo>
                      <a:pt x="879" y="1988"/>
                    </a:lnTo>
                    <a:lnTo>
                      <a:pt x="963" y="2051"/>
                    </a:lnTo>
                    <a:lnTo>
                      <a:pt x="1047" y="2030"/>
                    </a:lnTo>
                    <a:lnTo>
                      <a:pt x="1235" y="1946"/>
                    </a:lnTo>
                    <a:lnTo>
                      <a:pt x="1235" y="1884"/>
                    </a:lnTo>
                    <a:lnTo>
                      <a:pt x="1381" y="1716"/>
                    </a:lnTo>
                    <a:lnTo>
                      <a:pt x="1486" y="1632"/>
                    </a:lnTo>
                    <a:lnTo>
                      <a:pt x="1612" y="1570"/>
                    </a:lnTo>
                    <a:lnTo>
                      <a:pt x="2114" y="1570"/>
                    </a:lnTo>
                    <a:lnTo>
                      <a:pt x="2197" y="1716"/>
                    </a:lnTo>
                    <a:lnTo>
                      <a:pt x="2239" y="1821"/>
                    </a:lnTo>
                    <a:lnTo>
                      <a:pt x="2407" y="2093"/>
                    </a:lnTo>
                    <a:lnTo>
                      <a:pt x="2386" y="2156"/>
                    </a:lnTo>
                    <a:lnTo>
                      <a:pt x="2490" y="2260"/>
                    </a:lnTo>
                    <a:lnTo>
                      <a:pt x="2490" y="2365"/>
                    </a:lnTo>
                    <a:lnTo>
                      <a:pt x="2407" y="2407"/>
                    </a:lnTo>
                    <a:lnTo>
                      <a:pt x="2407" y="2511"/>
                    </a:lnTo>
                    <a:lnTo>
                      <a:pt x="2449" y="2532"/>
                    </a:lnTo>
                    <a:lnTo>
                      <a:pt x="2449" y="2574"/>
                    </a:lnTo>
                    <a:lnTo>
                      <a:pt x="2595" y="2532"/>
                    </a:lnTo>
                    <a:lnTo>
                      <a:pt x="2637" y="2532"/>
                    </a:lnTo>
                    <a:lnTo>
                      <a:pt x="2867" y="2449"/>
                    </a:lnTo>
                    <a:lnTo>
                      <a:pt x="3014" y="2511"/>
                    </a:lnTo>
                    <a:lnTo>
                      <a:pt x="3055" y="2637"/>
                    </a:lnTo>
                    <a:lnTo>
                      <a:pt x="3181" y="2721"/>
                    </a:lnTo>
                    <a:lnTo>
                      <a:pt x="3160" y="2930"/>
                    </a:lnTo>
                    <a:lnTo>
                      <a:pt x="3139" y="3055"/>
                    </a:lnTo>
                    <a:lnTo>
                      <a:pt x="3286" y="3202"/>
                    </a:lnTo>
                    <a:lnTo>
                      <a:pt x="3369" y="3202"/>
                    </a:lnTo>
                    <a:lnTo>
                      <a:pt x="3537" y="3076"/>
                    </a:lnTo>
                    <a:lnTo>
                      <a:pt x="3578" y="3076"/>
                    </a:lnTo>
                    <a:lnTo>
                      <a:pt x="3683" y="3181"/>
                    </a:lnTo>
                    <a:lnTo>
                      <a:pt x="3704" y="3244"/>
                    </a:lnTo>
                    <a:lnTo>
                      <a:pt x="3704" y="3202"/>
                    </a:lnTo>
                    <a:lnTo>
                      <a:pt x="3809" y="3181"/>
                    </a:lnTo>
                    <a:lnTo>
                      <a:pt x="3976" y="2846"/>
                    </a:lnTo>
                    <a:lnTo>
                      <a:pt x="3976" y="2721"/>
                    </a:lnTo>
                    <a:lnTo>
                      <a:pt x="3955" y="2658"/>
                    </a:lnTo>
                    <a:lnTo>
                      <a:pt x="3850" y="2553"/>
                    </a:lnTo>
                    <a:lnTo>
                      <a:pt x="3850" y="2469"/>
                    </a:lnTo>
                    <a:lnTo>
                      <a:pt x="3913" y="2428"/>
                    </a:lnTo>
                    <a:lnTo>
                      <a:pt x="3997" y="2449"/>
                    </a:lnTo>
                    <a:lnTo>
                      <a:pt x="4018" y="2365"/>
                    </a:lnTo>
                    <a:lnTo>
                      <a:pt x="3955" y="2239"/>
                    </a:lnTo>
                    <a:lnTo>
                      <a:pt x="3871" y="2218"/>
                    </a:lnTo>
                    <a:lnTo>
                      <a:pt x="3871" y="2009"/>
                    </a:lnTo>
                    <a:lnTo>
                      <a:pt x="3892" y="1925"/>
                    </a:lnTo>
                    <a:lnTo>
                      <a:pt x="3871" y="1674"/>
                    </a:lnTo>
                    <a:lnTo>
                      <a:pt x="3809" y="1612"/>
                    </a:lnTo>
                    <a:lnTo>
                      <a:pt x="3809" y="1507"/>
                    </a:lnTo>
                    <a:lnTo>
                      <a:pt x="4060" y="1423"/>
                    </a:lnTo>
                    <a:lnTo>
                      <a:pt x="4081" y="1402"/>
                    </a:lnTo>
                    <a:lnTo>
                      <a:pt x="4081" y="1319"/>
                    </a:lnTo>
                    <a:lnTo>
                      <a:pt x="4018" y="1277"/>
                    </a:lnTo>
                    <a:lnTo>
                      <a:pt x="3871" y="1256"/>
                    </a:lnTo>
                    <a:lnTo>
                      <a:pt x="3871" y="1193"/>
                    </a:lnTo>
                    <a:lnTo>
                      <a:pt x="3850" y="1109"/>
                    </a:lnTo>
                    <a:lnTo>
                      <a:pt x="3850" y="1005"/>
                    </a:lnTo>
                    <a:lnTo>
                      <a:pt x="3767" y="1005"/>
                    </a:lnTo>
                    <a:lnTo>
                      <a:pt x="3704" y="1088"/>
                    </a:lnTo>
                    <a:lnTo>
                      <a:pt x="3599" y="1109"/>
                    </a:lnTo>
                    <a:lnTo>
                      <a:pt x="3599" y="1109"/>
                    </a:lnTo>
                    <a:lnTo>
                      <a:pt x="3662" y="963"/>
                    </a:lnTo>
                    <a:lnTo>
                      <a:pt x="3767" y="796"/>
                    </a:lnTo>
                    <a:lnTo>
                      <a:pt x="3767" y="754"/>
                    </a:lnTo>
                    <a:lnTo>
                      <a:pt x="3641" y="733"/>
                    </a:lnTo>
                    <a:lnTo>
                      <a:pt x="3578" y="670"/>
                    </a:lnTo>
                    <a:lnTo>
                      <a:pt x="3599" y="524"/>
                    </a:lnTo>
                    <a:lnTo>
                      <a:pt x="3558" y="377"/>
                    </a:lnTo>
                    <a:lnTo>
                      <a:pt x="3432" y="272"/>
                    </a:lnTo>
                    <a:lnTo>
                      <a:pt x="3390" y="231"/>
                    </a:lnTo>
                    <a:lnTo>
                      <a:pt x="3286" y="252"/>
                    </a:lnTo>
                    <a:lnTo>
                      <a:pt x="3265" y="314"/>
                    </a:lnTo>
                    <a:lnTo>
                      <a:pt x="3118" y="231"/>
                    </a:lnTo>
                    <a:lnTo>
                      <a:pt x="2972" y="231"/>
                    </a:lnTo>
                    <a:lnTo>
                      <a:pt x="2867" y="377"/>
                    </a:lnTo>
                    <a:lnTo>
                      <a:pt x="2804" y="419"/>
                    </a:lnTo>
                    <a:lnTo>
                      <a:pt x="2700" y="482"/>
                    </a:lnTo>
                    <a:lnTo>
                      <a:pt x="2532" y="482"/>
                    </a:lnTo>
                    <a:lnTo>
                      <a:pt x="2407" y="377"/>
                    </a:lnTo>
                    <a:lnTo>
                      <a:pt x="2323" y="356"/>
                    </a:lnTo>
                    <a:lnTo>
                      <a:pt x="2218" y="419"/>
                    </a:lnTo>
                    <a:lnTo>
                      <a:pt x="2135" y="377"/>
                    </a:lnTo>
                    <a:lnTo>
                      <a:pt x="2135" y="272"/>
                    </a:lnTo>
                    <a:lnTo>
                      <a:pt x="2009" y="272"/>
                    </a:lnTo>
                    <a:lnTo>
                      <a:pt x="1967" y="231"/>
                    </a:lnTo>
                    <a:lnTo>
                      <a:pt x="1863" y="210"/>
                    </a:lnTo>
                    <a:lnTo>
                      <a:pt x="1758" y="272"/>
                    </a:lnTo>
                    <a:lnTo>
                      <a:pt x="1570" y="210"/>
                    </a:lnTo>
                    <a:lnTo>
                      <a:pt x="1381" y="210"/>
                    </a:lnTo>
                    <a:lnTo>
                      <a:pt x="1277" y="126"/>
                    </a:lnTo>
                    <a:lnTo>
                      <a:pt x="1047" y="21"/>
                    </a:lnTo>
                    <a:lnTo>
                      <a:pt x="71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9" name="Google Shape;643;p45">
              <a:extLst>
                <a:ext uri="{FF2B5EF4-FFF2-40B4-BE49-F238E27FC236}">
                  <a16:creationId xmlns:a16="http://schemas.microsoft.com/office/drawing/2014/main" id="{89EDE497-D1E4-40DC-B900-2EF856990211}"/>
                </a:ext>
              </a:extLst>
            </p:cNvPr>
            <p:cNvSpPr/>
            <p:nvPr/>
          </p:nvSpPr>
          <p:spPr>
            <a:xfrm>
              <a:off x="3657897" y="3077759"/>
              <a:ext cx="19195" cy="21903"/>
            </a:xfrm>
            <a:custGeom>
              <a:avLst/>
              <a:gdLst/>
              <a:ahLst/>
              <a:cxnLst/>
              <a:rect l="l" t="t" r="r" b="b"/>
              <a:pathLst>
                <a:path w="1612" h="1926" extrusionOk="0">
                  <a:moveTo>
                    <a:pt x="733" y="1"/>
                  </a:moveTo>
                  <a:lnTo>
                    <a:pt x="607" y="63"/>
                  </a:lnTo>
                  <a:lnTo>
                    <a:pt x="502" y="147"/>
                  </a:lnTo>
                  <a:lnTo>
                    <a:pt x="356" y="315"/>
                  </a:lnTo>
                  <a:lnTo>
                    <a:pt x="356" y="377"/>
                  </a:lnTo>
                  <a:lnTo>
                    <a:pt x="168" y="461"/>
                  </a:lnTo>
                  <a:lnTo>
                    <a:pt x="84" y="482"/>
                  </a:lnTo>
                  <a:lnTo>
                    <a:pt x="42" y="587"/>
                  </a:lnTo>
                  <a:lnTo>
                    <a:pt x="0" y="670"/>
                  </a:lnTo>
                  <a:lnTo>
                    <a:pt x="105" y="733"/>
                  </a:lnTo>
                  <a:lnTo>
                    <a:pt x="42" y="880"/>
                  </a:lnTo>
                  <a:lnTo>
                    <a:pt x="63" y="963"/>
                  </a:lnTo>
                  <a:lnTo>
                    <a:pt x="168" y="984"/>
                  </a:lnTo>
                  <a:lnTo>
                    <a:pt x="251" y="1172"/>
                  </a:lnTo>
                  <a:lnTo>
                    <a:pt x="251" y="1298"/>
                  </a:lnTo>
                  <a:lnTo>
                    <a:pt x="377" y="1424"/>
                  </a:lnTo>
                  <a:lnTo>
                    <a:pt x="482" y="1382"/>
                  </a:lnTo>
                  <a:lnTo>
                    <a:pt x="482" y="1403"/>
                  </a:lnTo>
                  <a:lnTo>
                    <a:pt x="419" y="1507"/>
                  </a:lnTo>
                  <a:lnTo>
                    <a:pt x="502" y="1591"/>
                  </a:lnTo>
                  <a:lnTo>
                    <a:pt x="586" y="1675"/>
                  </a:lnTo>
                  <a:lnTo>
                    <a:pt x="565" y="1737"/>
                  </a:lnTo>
                  <a:lnTo>
                    <a:pt x="691" y="1779"/>
                  </a:lnTo>
                  <a:lnTo>
                    <a:pt x="1005" y="1926"/>
                  </a:lnTo>
                  <a:lnTo>
                    <a:pt x="1046" y="1926"/>
                  </a:lnTo>
                  <a:lnTo>
                    <a:pt x="1088" y="1842"/>
                  </a:lnTo>
                  <a:lnTo>
                    <a:pt x="1151" y="1696"/>
                  </a:lnTo>
                  <a:lnTo>
                    <a:pt x="1298" y="1633"/>
                  </a:lnTo>
                  <a:lnTo>
                    <a:pt x="1402" y="1507"/>
                  </a:lnTo>
                  <a:lnTo>
                    <a:pt x="1402" y="1403"/>
                  </a:lnTo>
                  <a:lnTo>
                    <a:pt x="1444" y="1256"/>
                  </a:lnTo>
                  <a:lnTo>
                    <a:pt x="1528" y="1214"/>
                  </a:lnTo>
                  <a:lnTo>
                    <a:pt x="1528" y="1152"/>
                  </a:lnTo>
                  <a:lnTo>
                    <a:pt x="1549" y="1005"/>
                  </a:lnTo>
                  <a:lnTo>
                    <a:pt x="1570" y="1005"/>
                  </a:lnTo>
                  <a:lnTo>
                    <a:pt x="1570" y="963"/>
                  </a:lnTo>
                  <a:lnTo>
                    <a:pt x="1528" y="942"/>
                  </a:lnTo>
                  <a:lnTo>
                    <a:pt x="1528" y="838"/>
                  </a:lnTo>
                  <a:lnTo>
                    <a:pt x="1611" y="796"/>
                  </a:lnTo>
                  <a:lnTo>
                    <a:pt x="1611" y="691"/>
                  </a:lnTo>
                  <a:lnTo>
                    <a:pt x="1507" y="587"/>
                  </a:lnTo>
                  <a:lnTo>
                    <a:pt x="1528" y="524"/>
                  </a:lnTo>
                  <a:lnTo>
                    <a:pt x="1360" y="252"/>
                  </a:lnTo>
                  <a:lnTo>
                    <a:pt x="1318" y="147"/>
                  </a:lnTo>
                  <a:lnTo>
                    <a:pt x="123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644;p45">
              <a:extLst>
                <a:ext uri="{FF2B5EF4-FFF2-40B4-BE49-F238E27FC236}">
                  <a16:creationId xmlns:a16="http://schemas.microsoft.com/office/drawing/2014/main" id="{D0535E7A-D90B-4283-B1D0-FFF2C5BAF5E4}"/>
                </a:ext>
              </a:extLst>
            </p:cNvPr>
            <p:cNvSpPr/>
            <p:nvPr/>
          </p:nvSpPr>
          <p:spPr>
            <a:xfrm>
              <a:off x="3670352" y="3087756"/>
              <a:ext cx="27911" cy="28568"/>
            </a:xfrm>
            <a:custGeom>
              <a:avLst/>
              <a:gdLst/>
              <a:ahLst/>
              <a:cxnLst/>
              <a:rect l="l" t="t" r="r" b="b"/>
              <a:pathLst>
                <a:path w="2344" h="2512" extrusionOk="0">
                  <a:moveTo>
                    <a:pt x="942" y="1"/>
                  </a:moveTo>
                  <a:lnTo>
                    <a:pt x="712" y="84"/>
                  </a:lnTo>
                  <a:lnTo>
                    <a:pt x="670" y="84"/>
                  </a:lnTo>
                  <a:lnTo>
                    <a:pt x="524" y="126"/>
                  </a:lnTo>
                  <a:lnTo>
                    <a:pt x="503" y="126"/>
                  </a:lnTo>
                  <a:lnTo>
                    <a:pt x="482" y="273"/>
                  </a:lnTo>
                  <a:lnTo>
                    <a:pt x="482" y="335"/>
                  </a:lnTo>
                  <a:lnTo>
                    <a:pt x="398" y="377"/>
                  </a:lnTo>
                  <a:lnTo>
                    <a:pt x="356" y="524"/>
                  </a:lnTo>
                  <a:lnTo>
                    <a:pt x="356" y="628"/>
                  </a:lnTo>
                  <a:lnTo>
                    <a:pt x="252" y="754"/>
                  </a:lnTo>
                  <a:lnTo>
                    <a:pt x="105" y="817"/>
                  </a:lnTo>
                  <a:lnTo>
                    <a:pt x="42" y="963"/>
                  </a:lnTo>
                  <a:lnTo>
                    <a:pt x="0" y="1047"/>
                  </a:lnTo>
                  <a:lnTo>
                    <a:pt x="168" y="1047"/>
                  </a:lnTo>
                  <a:lnTo>
                    <a:pt x="252" y="1109"/>
                  </a:lnTo>
                  <a:lnTo>
                    <a:pt x="210" y="1172"/>
                  </a:lnTo>
                  <a:lnTo>
                    <a:pt x="293" y="1235"/>
                  </a:lnTo>
                  <a:lnTo>
                    <a:pt x="461" y="1444"/>
                  </a:lnTo>
                  <a:lnTo>
                    <a:pt x="524" y="1444"/>
                  </a:lnTo>
                  <a:lnTo>
                    <a:pt x="775" y="1591"/>
                  </a:lnTo>
                  <a:lnTo>
                    <a:pt x="796" y="1591"/>
                  </a:lnTo>
                  <a:lnTo>
                    <a:pt x="1130" y="1967"/>
                  </a:lnTo>
                  <a:lnTo>
                    <a:pt x="1256" y="1988"/>
                  </a:lnTo>
                  <a:lnTo>
                    <a:pt x="1716" y="2302"/>
                  </a:lnTo>
                  <a:lnTo>
                    <a:pt x="2260" y="2511"/>
                  </a:lnTo>
                  <a:lnTo>
                    <a:pt x="2260" y="2386"/>
                  </a:lnTo>
                  <a:lnTo>
                    <a:pt x="2197" y="2281"/>
                  </a:lnTo>
                  <a:lnTo>
                    <a:pt x="2260" y="2156"/>
                  </a:lnTo>
                  <a:lnTo>
                    <a:pt x="2239" y="2072"/>
                  </a:lnTo>
                  <a:lnTo>
                    <a:pt x="2260" y="1967"/>
                  </a:lnTo>
                  <a:lnTo>
                    <a:pt x="2302" y="1884"/>
                  </a:lnTo>
                  <a:lnTo>
                    <a:pt x="2260" y="1800"/>
                  </a:lnTo>
                  <a:lnTo>
                    <a:pt x="2344" y="1758"/>
                  </a:lnTo>
                  <a:lnTo>
                    <a:pt x="2302" y="1653"/>
                  </a:lnTo>
                  <a:lnTo>
                    <a:pt x="2239" y="1633"/>
                  </a:lnTo>
                  <a:lnTo>
                    <a:pt x="2156" y="1570"/>
                  </a:lnTo>
                  <a:lnTo>
                    <a:pt x="2093" y="1465"/>
                  </a:lnTo>
                  <a:lnTo>
                    <a:pt x="2030" y="1444"/>
                  </a:lnTo>
                  <a:lnTo>
                    <a:pt x="1967" y="1444"/>
                  </a:lnTo>
                  <a:lnTo>
                    <a:pt x="1884" y="1361"/>
                  </a:lnTo>
                  <a:lnTo>
                    <a:pt x="1779" y="1361"/>
                  </a:lnTo>
                  <a:lnTo>
                    <a:pt x="1758" y="1381"/>
                  </a:lnTo>
                  <a:lnTo>
                    <a:pt x="1653" y="1361"/>
                  </a:lnTo>
                  <a:lnTo>
                    <a:pt x="1633" y="1256"/>
                  </a:lnTo>
                  <a:lnTo>
                    <a:pt x="1716" y="1151"/>
                  </a:lnTo>
                  <a:lnTo>
                    <a:pt x="1821" y="942"/>
                  </a:lnTo>
                  <a:lnTo>
                    <a:pt x="1758" y="837"/>
                  </a:lnTo>
                  <a:lnTo>
                    <a:pt x="1779" y="796"/>
                  </a:lnTo>
                  <a:lnTo>
                    <a:pt x="1758" y="733"/>
                  </a:lnTo>
                  <a:lnTo>
                    <a:pt x="1653" y="628"/>
                  </a:lnTo>
                  <a:lnTo>
                    <a:pt x="1612" y="628"/>
                  </a:lnTo>
                  <a:lnTo>
                    <a:pt x="1444" y="754"/>
                  </a:lnTo>
                  <a:lnTo>
                    <a:pt x="1361" y="754"/>
                  </a:lnTo>
                  <a:lnTo>
                    <a:pt x="1214" y="607"/>
                  </a:lnTo>
                  <a:lnTo>
                    <a:pt x="1235" y="482"/>
                  </a:lnTo>
                  <a:lnTo>
                    <a:pt x="1256" y="273"/>
                  </a:lnTo>
                  <a:lnTo>
                    <a:pt x="1130" y="189"/>
                  </a:lnTo>
                  <a:lnTo>
                    <a:pt x="1089" y="63"/>
                  </a:lnTo>
                  <a:lnTo>
                    <a:pt x="94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645;p45">
              <a:extLst>
                <a:ext uri="{FF2B5EF4-FFF2-40B4-BE49-F238E27FC236}">
                  <a16:creationId xmlns:a16="http://schemas.microsoft.com/office/drawing/2014/main" id="{300EB680-C1AB-4CDB-A6E9-ACAA697C9A3E}"/>
                </a:ext>
              </a:extLst>
            </p:cNvPr>
            <p:cNvSpPr/>
            <p:nvPr/>
          </p:nvSpPr>
          <p:spPr>
            <a:xfrm>
              <a:off x="3689785" y="3073722"/>
              <a:ext cx="42617" cy="42840"/>
            </a:xfrm>
            <a:custGeom>
              <a:avLst/>
              <a:gdLst/>
              <a:ahLst/>
              <a:cxnLst/>
              <a:rect l="l" t="t" r="r" b="b"/>
              <a:pathLst>
                <a:path w="3579" h="3767" extrusionOk="0">
                  <a:moveTo>
                    <a:pt x="1905" y="0"/>
                  </a:moveTo>
                  <a:lnTo>
                    <a:pt x="1821" y="63"/>
                  </a:lnTo>
                  <a:lnTo>
                    <a:pt x="1716" y="209"/>
                  </a:lnTo>
                  <a:lnTo>
                    <a:pt x="1549" y="167"/>
                  </a:lnTo>
                  <a:lnTo>
                    <a:pt x="1507" y="105"/>
                  </a:lnTo>
                  <a:lnTo>
                    <a:pt x="1549" y="63"/>
                  </a:lnTo>
                  <a:lnTo>
                    <a:pt x="1381" y="42"/>
                  </a:lnTo>
                  <a:lnTo>
                    <a:pt x="1193" y="84"/>
                  </a:lnTo>
                  <a:lnTo>
                    <a:pt x="1193" y="146"/>
                  </a:lnTo>
                  <a:lnTo>
                    <a:pt x="1151" y="167"/>
                  </a:lnTo>
                  <a:lnTo>
                    <a:pt x="921" y="167"/>
                  </a:lnTo>
                  <a:lnTo>
                    <a:pt x="775" y="84"/>
                  </a:lnTo>
                  <a:lnTo>
                    <a:pt x="712" y="84"/>
                  </a:lnTo>
                  <a:lnTo>
                    <a:pt x="503" y="209"/>
                  </a:lnTo>
                  <a:lnTo>
                    <a:pt x="252" y="293"/>
                  </a:lnTo>
                  <a:lnTo>
                    <a:pt x="252" y="398"/>
                  </a:lnTo>
                  <a:lnTo>
                    <a:pt x="314" y="460"/>
                  </a:lnTo>
                  <a:lnTo>
                    <a:pt x="335" y="711"/>
                  </a:lnTo>
                  <a:lnTo>
                    <a:pt x="314" y="795"/>
                  </a:lnTo>
                  <a:lnTo>
                    <a:pt x="314" y="1004"/>
                  </a:lnTo>
                  <a:lnTo>
                    <a:pt x="398" y="1025"/>
                  </a:lnTo>
                  <a:lnTo>
                    <a:pt x="461" y="1151"/>
                  </a:lnTo>
                  <a:lnTo>
                    <a:pt x="440" y="1235"/>
                  </a:lnTo>
                  <a:lnTo>
                    <a:pt x="356" y="1214"/>
                  </a:lnTo>
                  <a:lnTo>
                    <a:pt x="293" y="1255"/>
                  </a:lnTo>
                  <a:lnTo>
                    <a:pt x="293" y="1339"/>
                  </a:lnTo>
                  <a:lnTo>
                    <a:pt x="398" y="1444"/>
                  </a:lnTo>
                  <a:lnTo>
                    <a:pt x="419" y="1507"/>
                  </a:lnTo>
                  <a:lnTo>
                    <a:pt x="419" y="1632"/>
                  </a:lnTo>
                  <a:lnTo>
                    <a:pt x="252" y="1967"/>
                  </a:lnTo>
                  <a:lnTo>
                    <a:pt x="147" y="1988"/>
                  </a:lnTo>
                  <a:lnTo>
                    <a:pt x="147" y="2030"/>
                  </a:lnTo>
                  <a:lnTo>
                    <a:pt x="126" y="2071"/>
                  </a:lnTo>
                  <a:lnTo>
                    <a:pt x="189" y="2176"/>
                  </a:lnTo>
                  <a:lnTo>
                    <a:pt x="84" y="2385"/>
                  </a:lnTo>
                  <a:lnTo>
                    <a:pt x="1" y="2490"/>
                  </a:lnTo>
                  <a:lnTo>
                    <a:pt x="21" y="2595"/>
                  </a:lnTo>
                  <a:lnTo>
                    <a:pt x="126" y="2615"/>
                  </a:lnTo>
                  <a:lnTo>
                    <a:pt x="147" y="2595"/>
                  </a:lnTo>
                  <a:lnTo>
                    <a:pt x="252" y="2595"/>
                  </a:lnTo>
                  <a:lnTo>
                    <a:pt x="335" y="2678"/>
                  </a:lnTo>
                  <a:lnTo>
                    <a:pt x="398" y="2678"/>
                  </a:lnTo>
                  <a:lnTo>
                    <a:pt x="461" y="2699"/>
                  </a:lnTo>
                  <a:lnTo>
                    <a:pt x="524" y="2804"/>
                  </a:lnTo>
                  <a:lnTo>
                    <a:pt x="607" y="2867"/>
                  </a:lnTo>
                  <a:lnTo>
                    <a:pt x="670" y="2887"/>
                  </a:lnTo>
                  <a:lnTo>
                    <a:pt x="712" y="2992"/>
                  </a:lnTo>
                  <a:lnTo>
                    <a:pt x="628" y="3034"/>
                  </a:lnTo>
                  <a:lnTo>
                    <a:pt x="670" y="3118"/>
                  </a:lnTo>
                  <a:lnTo>
                    <a:pt x="628" y="3201"/>
                  </a:lnTo>
                  <a:lnTo>
                    <a:pt x="607" y="3306"/>
                  </a:lnTo>
                  <a:lnTo>
                    <a:pt x="628" y="3390"/>
                  </a:lnTo>
                  <a:lnTo>
                    <a:pt x="565" y="3515"/>
                  </a:lnTo>
                  <a:lnTo>
                    <a:pt x="628" y="3620"/>
                  </a:lnTo>
                  <a:lnTo>
                    <a:pt x="628" y="3745"/>
                  </a:lnTo>
                  <a:lnTo>
                    <a:pt x="712" y="3766"/>
                  </a:lnTo>
                  <a:lnTo>
                    <a:pt x="879" y="3599"/>
                  </a:lnTo>
                  <a:lnTo>
                    <a:pt x="1026" y="3599"/>
                  </a:lnTo>
                  <a:lnTo>
                    <a:pt x="1068" y="3536"/>
                  </a:lnTo>
                  <a:lnTo>
                    <a:pt x="1465" y="3390"/>
                  </a:lnTo>
                  <a:lnTo>
                    <a:pt x="1465" y="3327"/>
                  </a:lnTo>
                  <a:lnTo>
                    <a:pt x="1674" y="3306"/>
                  </a:lnTo>
                  <a:lnTo>
                    <a:pt x="2449" y="3306"/>
                  </a:lnTo>
                  <a:lnTo>
                    <a:pt x="2742" y="3201"/>
                  </a:lnTo>
                  <a:lnTo>
                    <a:pt x="3014" y="3327"/>
                  </a:lnTo>
                  <a:lnTo>
                    <a:pt x="3034" y="3201"/>
                  </a:lnTo>
                  <a:lnTo>
                    <a:pt x="3139" y="3180"/>
                  </a:lnTo>
                  <a:lnTo>
                    <a:pt x="3223" y="3306"/>
                  </a:lnTo>
                  <a:lnTo>
                    <a:pt x="3244" y="3285"/>
                  </a:lnTo>
                  <a:lnTo>
                    <a:pt x="3348" y="3285"/>
                  </a:lnTo>
                  <a:lnTo>
                    <a:pt x="3453" y="3243"/>
                  </a:lnTo>
                  <a:lnTo>
                    <a:pt x="3453" y="3097"/>
                  </a:lnTo>
                  <a:lnTo>
                    <a:pt x="3390" y="2992"/>
                  </a:lnTo>
                  <a:lnTo>
                    <a:pt x="3265" y="2971"/>
                  </a:lnTo>
                  <a:lnTo>
                    <a:pt x="3244" y="2804"/>
                  </a:lnTo>
                  <a:lnTo>
                    <a:pt x="3160" y="2595"/>
                  </a:lnTo>
                  <a:lnTo>
                    <a:pt x="3076" y="2511"/>
                  </a:lnTo>
                  <a:lnTo>
                    <a:pt x="3118" y="2469"/>
                  </a:lnTo>
                  <a:lnTo>
                    <a:pt x="3139" y="2448"/>
                  </a:lnTo>
                  <a:lnTo>
                    <a:pt x="3139" y="2176"/>
                  </a:lnTo>
                  <a:lnTo>
                    <a:pt x="3181" y="2092"/>
                  </a:lnTo>
                  <a:lnTo>
                    <a:pt x="3223" y="1967"/>
                  </a:lnTo>
                  <a:lnTo>
                    <a:pt x="3244" y="1883"/>
                  </a:lnTo>
                  <a:lnTo>
                    <a:pt x="3244" y="1758"/>
                  </a:lnTo>
                  <a:lnTo>
                    <a:pt x="3432" y="1507"/>
                  </a:lnTo>
                  <a:lnTo>
                    <a:pt x="3537" y="1423"/>
                  </a:lnTo>
                  <a:lnTo>
                    <a:pt x="3537" y="1318"/>
                  </a:lnTo>
                  <a:lnTo>
                    <a:pt x="3578" y="1193"/>
                  </a:lnTo>
                  <a:lnTo>
                    <a:pt x="3537" y="1025"/>
                  </a:lnTo>
                  <a:lnTo>
                    <a:pt x="3453" y="942"/>
                  </a:lnTo>
                  <a:lnTo>
                    <a:pt x="3453" y="879"/>
                  </a:lnTo>
                  <a:lnTo>
                    <a:pt x="3390" y="732"/>
                  </a:lnTo>
                  <a:lnTo>
                    <a:pt x="3453" y="565"/>
                  </a:lnTo>
                  <a:lnTo>
                    <a:pt x="3453" y="502"/>
                  </a:lnTo>
                  <a:lnTo>
                    <a:pt x="3327" y="502"/>
                  </a:lnTo>
                  <a:lnTo>
                    <a:pt x="3244" y="418"/>
                  </a:lnTo>
                  <a:lnTo>
                    <a:pt x="3160" y="418"/>
                  </a:lnTo>
                  <a:lnTo>
                    <a:pt x="3055" y="502"/>
                  </a:lnTo>
                  <a:lnTo>
                    <a:pt x="2930" y="523"/>
                  </a:lnTo>
                  <a:lnTo>
                    <a:pt x="2742" y="460"/>
                  </a:lnTo>
                  <a:lnTo>
                    <a:pt x="2658" y="356"/>
                  </a:lnTo>
                  <a:lnTo>
                    <a:pt x="2553" y="293"/>
                  </a:lnTo>
                  <a:lnTo>
                    <a:pt x="2449" y="293"/>
                  </a:lnTo>
                  <a:lnTo>
                    <a:pt x="2407" y="251"/>
                  </a:lnTo>
                  <a:lnTo>
                    <a:pt x="2302" y="251"/>
                  </a:lnTo>
                  <a:lnTo>
                    <a:pt x="2093" y="146"/>
                  </a:lnTo>
                  <a:lnTo>
                    <a:pt x="192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646;p45">
              <a:extLst>
                <a:ext uri="{FF2B5EF4-FFF2-40B4-BE49-F238E27FC236}">
                  <a16:creationId xmlns:a16="http://schemas.microsoft.com/office/drawing/2014/main" id="{D36AEDE9-9145-4A19-9CB0-95590C28984A}"/>
                </a:ext>
              </a:extLst>
            </p:cNvPr>
            <p:cNvSpPr/>
            <p:nvPr/>
          </p:nvSpPr>
          <p:spPr>
            <a:xfrm>
              <a:off x="3726412" y="3070151"/>
              <a:ext cx="29161" cy="43557"/>
            </a:xfrm>
            <a:custGeom>
              <a:avLst/>
              <a:gdLst/>
              <a:ahLst/>
              <a:cxnLst/>
              <a:rect l="l" t="t" r="r" b="b"/>
              <a:pathLst>
                <a:path w="2449" h="3830" extrusionOk="0">
                  <a:moveTo>
                    <a:pt x="1674" y="0"/>
                  </a:moveTo>
                  <a:lnTo>
                    <a:pt x="1549" y="63"/>
                  </a:lnTo>
                  <a:lnTo>
                    <a:pt x="1402" y="63"/>
                  </a:lnTo>
                  <a:lnTo>
                    <a:pt x="1193" y="105"/>
                  </a:lnTo>
                  <a:lnTo>
                    <a:pt x="419" y="105"/>
                  </a:lnTo>
                  <a:lnTo>
                    <a:pt x="210" y="147"/>
                  </a:lnTo>
                  <a:lnTo>
                    <a:pt x="189" y="272"/>
                  </a:lnTo>
                  <a:lnTo>
                    <a:pt x="251" y="460"/>
                  </a:lnTo>
                  <a:lnTo>
                    <a:pt x="293" y="502"/>
                  </a:lnTo>
                  <a:lnTo>
                    <a:pt x="377" y="670"/>
                  </a:lnTo>
                  <a:lnTo>
                    <a:pt x="377" y="816"/>
                  </a:lnTo>
                  <a:lnTo>
                    <a:pt x="377" y="879"/>
                  </a:lnTo>
                  <a:lnTo>
                    <a:pt x="314" y="1046"/>
                  </a:lnTo>
                  <a:lnTo>
                    <a:pt x="377" y="1193"/>
                  </a:lnTo>
                  <a:lnTo>
                    <a:pt x="377" y="1256"/>
                  </a:lnTo>
                  <a:lnTo>
                    <a:pt x="461" y="1339"/>
                  </a:lnTo>
                  <a:lnTo>
                    <a:pt x="502" y="1507"/>
                  </a:lnTo>
                  <a:lnTo>
                    <a:pt x="461" y="1632"/>
                  </a:lnTo>
                  <a:lnTo>
                    <a:pt x="461" y="1737"/>
                  </a:lnTo>
                  <a:lnTo>
                    <a:pt x="356" y="1821"/>
                  </a:lnTo>
                  <a:lnTo>
                    <a:pt x="168" y="2072"/>
                  </a:lnTo>
                  <a:lnTo>
                    <a:pt x="168" y="2197"/>
                  </a:lnTo>
                  <a:lnTo>
                    <a:pt x="147" y="2281"/>
                  </a:lnTo>
                  <a:lnTo>
                    <a:pt x="105" y="2406"/>
                  </a:lnTo>
                  <a:lnTo>
                    <a:pt x="63" y="2490"/>
                  </a:lnTo>
                  <a:lnTo>
                    <a:pt x="63" y="2762"/>
                  </a:lnTo>
                  <a:lnTo>
                    <a:pt x="42" y="2783"/>
                  </a:lnTo>
                  <a:lnTo>
                    <a:pt x="0" y="2825"/>
                  </a:lnTo>
                  <a:lnTo>
                    <a:pt x="84" y="2909"/>
                  </a:lnTo>
                  <a:lnTo>
                    <a:pt x="168" y="3118"/>
                  </a:lnTo>
                  <a:lnTo>
                    <a:pt x="189" y="3285"/>
                  </a:lnTo>
                  <a:lnTo>
                    <a:pt x="314" y="3306"/>
                  </a:lnTo>
                  <a:lnTo>
                    <a:pt x="377" y="3411"/>
                  </a:lnTo>
                  <a:lnTo>
                    <a:pt x="377" y="3557"/>
                  </a:lnTo>
                  <a:lnTo>
                    <a:pt x="272" y="3599"/>
                  </a:lnTo>
                  <a:lnTo>
                    <a:pt x="168" y="3599"/>
                  </a:lnTo>
                  <a:lnTo>
                    <a:pt x="147" y="3620"/>
                  </a:lnTo>
                  <a:lnTo>
                    <a:pt x="168" y="3662"/>
                  </a:lnTo>
                  <a:lnTo>
                    <a:pt x="482" y="3725"/>
                  </a:lnTo>
                  <a:lnTo>
                    <a:pt x="712" y="3829"/>
                  </a:lnTo>
                  <a:lnTo>
                    <a:pt x="1214" y="3599"/>
                  </a:lnTo>
                  <a:lnTo>
                    <a:pt x="1549" y="3557"/>
                  </a:lnTo>
                  <a:lnTo>
                    <a:pt x="1863" y="3306"/>
                  </a:lnTo>
                  <a:lnTo>
                    <a:pt x="2135" y="3181"/>
                  </a:lnTo>
                  <a:lnTo>
                    <a:pt x="2448" y="3118"/>
                  </a:lnTo>
                  <a:lnTo>
                    <a:pt x="2386" y="3034"/>
                  </a:lnTo>
                  <a:lnTo>
                    <a:pt x="2302" y="2971"/>
                  </a:lnTo>
                  <a:lnTo>
                    <a:pt x="2260" y="2929"/>
                  </a:lnTo>
                  <a:lnTo>
                    <a:pt x="2197" y="2804"/>
                  </a:lnTo>
                  <a:lnTo>
                    <a:pt x="2176" y="2657"/>
                  </a:lnTo>
                  <a:lnTo>
                    <a:pt x="2197" y="2490"/>
                  </a:lnTo>
                  <a:lnTo>
                    <a:pt x="2197" y="2448"/>
                  </a:lnTo>
                  <a:lnTo>
                    <a:pt x="2260" y="2302"/>
                  </a:lnTo>
                  <a:lnTo>
                    <a:pt x="2260" y="1967"/>
                  </a:lnTo>
                  <a:lnTo>
                    <a:pt x="2197" y="1883"/>
                  </a:lnTo>
                  <a:lnTo>
                    <a:pt x="2239" y="1674"/>
                  </a:lnTo>
                  <a:lnTo>
                    <a:pt x="2176" y="1611"/>
                  </a:lnTo>
                  <a:lnTo>
                    <a:pt x="2239" y="1528"/>
                  </a:lnTo>
                  <a:lnTo>
                    <a:pt x="2197" y="1423"/>
                  </a:lnTo>
                  <a:lnTo>
                    <a:pt x="2155" y="1360"/>
                  </a:lnTo>
                  <a:lnTo>
                    <a:pt x="2176" y="1297"/>
                  </a:lnTo>
                  <a:lnTo>
                    <a:pt x="2197" y="1214"/>
                  </a:lnTo>
                  <a:lnTo>
                    <a:pt x="2197" y="1004"/>
                  </a:lnTo>
                  <a:lnTo>
                    <a:pt x="2155" y="1004"/>
                  </a:lnTo>
                  <a:lnTo>
                    <a:pt x="2093" y="942"/>
                  </a:lnTo>
                  <a:lnTo>
                    <a:pt x="2093" y="732"/>
                  </a:lnTo>
                  <a:lnTo>
                    <a:pt x="2135" y="586"/>
                  </a:lnTo>
                  <a:lnTo>
                    <a:pt x="1988" y="502"/>
                  </a:lnTo>
                  <a:lnTo>
                    <a:pt x="1946" y="419"/>
                  </a:lnTo>
                  <a:lnTo>
                    <a:pt x="1821" y="293"/>
                  </a:lnTo>
                  <a:lnTo>
                    <a:pt x="1821" y="209"/>
                  </a:lnTo>
                  <a:lnTo>
                    <a:pt x="1758" y="168"/>
                  </a:lnTo>
                  <a:lnTo>
                    <a:pt x="171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647;p45">
              <a:extLst>
                <a:ext uri="{FF2B5EF4-FFF2-40B4-BE49-F238E27FC236}">
                  <a16:creationId xmlns:a16="http://schemas.microsoft.com/office/drawing/2014/main" id="{4441AA33-6D14-477B-B70D-7AC907AE9678}"/>
                </a:ext>
              </a:extLst>
            </p:cNvPr>
            <p:cNvSpPr/>
            <p:nvPr/>
          </p:nvSpPr>
          <p:spPr>
            <a:xfrm>
              <a:off x="3746846" y="3070151"/>
              <a:ext cx="13956" cy="35459"/>
            </a:xfrm>
            <a:custGeom>
              <a:avLst/>
              <a:gdLst/>
              <a:ahLst/>
              <a:cxnLst/>
              <a:rect l="l" t="t" r="r" b="b"/>
              <a:pathLst>
                <a:path w="1172" h="3118" extrusionOk="0">
                  <a:moveTo>
                    <a:pt x="0" y="0"/>
                  </a:moveTo>
                  <a:lnTo>
                    <a:pt x="42" y="168"/>
                  </a:lnTo>
                  <a:lnTo>
                    <a:pt x="105" y="209"/>
                  </a:lnTo>
                  <a:lnTo>
                    <a:pt x="105" y="293"/>
                  </a:lnTo>
                  <a:lnTo>
                    <a:pt x="230" y="419"/>
                  </a:lnTo>
                  <a:lnTo>
                    <a:pt x="272" y="502"/>
                  </a:lnTo>
                  <a:lnTo>
                    <a:pt x="419" y="586"/>
                  </a:lnTo>
                  <a:lnTo>
                    <a:pt x="377" y="732"/>
                  </a:lnTo>
                  <a:lnTo>
                    <a:pt x="377" y="942"/>
                  </a:lnTo>
                  <a:lnTo>
                    <a:pt x="439" y="1004"/>
                  </a:lnTo>
                  <a:lnTo>
                    <a:pt x="481" y="1004"/>
                  </a:lnTo>
                  <a:lnTo>
                    <a:pt x="481" y="1214"/>
                  </a:lnTo>
                  <a:lnTo>
                    <a:pt x="460" y="1297"/>
                  </a:lnTo>
                  <a:lnTo>
                    <a:pt x="439" y="1360"/>
                  </a:lnTo>
                  <a:lnTo>
                    <a:pt x="481" y="1423"/>
                  </a:lnTo>
                  <a:lnTo>
                    <a:pt x="523" y="1528"/>
                  </a:lnTo>
                  <a:lnTo>
                    <a:pt x="460" y="1611"/>
                  </a:lnTo>
                  <a:lnTo>
                    <a:pt x="523" y="1674"/>
                  </a:lnTo>
                  <a:lnTo>
                    <a:pt x="481" y="1883"/>
                  </a:lnTo>
                  <a:lnTo>
                    <a:pt x="544" y="1967"/>
                  </a:lnTo>
                  <a:lnTo>
                    <a:pt x="544" y="2302"/>
                  </a:lnTo>
                  <a:lnTo>
                    <a:pt x="481" y="2448"/>
                  </a:lnTo>
                  <a:lnTo>
                    <a:pt x="481" y="2490"/>
                  </a:lnTo>
                  <a:lnTo>
                    <a:pt x="460" y="2657"/>
                  </a:lnTo>
                  <a:lnTo>
                    <a:pt x="481" y="2804"/>
                  </a:lnTo>
                  <a:lnTo>
                    <a:pt x="544" y="2929"/>
                  </a:lnTo>
                  <a:lnTo>
                    <a:pt x="586" y="2971"/>
                  </a:lnTo>
                  <a:lnTo>
                    <a:pt x="670" y="3034"/>
                  </a:lnTo>
                  <a:lnTo>
                    <a:pt x="732" y="3118"/>
                  </a:lnTo>
                  <a:lnTo>
                    <a:pt x="774" y="3118"/>
                  </a:lnTo>
                  <a:lnTo>
                    <a:pt x="1088" y="2929"/>
                  </a:lnTo>
                  <a:lnTo>
                    <a:pt x="1151" y="2929"/>
                  </a:lnTo>
                  <a:lnTo>
                    <a:pt x="1172" y="2825"/>
                  </a:lnTo>
                  <a:lnTo>
                    <a:pt x="1088" y="2699"/>
                  </a:lnTo>
                  <a:lnTo>
                    <a:pt x="1088" y="2553"/>
                  </a:lnTo>
                  <a:lnTo>
                    <a:pt x="1046" y="2385"/>
                  </a:lnTo>
                  <a:lnTo>
                    <a:pt x="1067" y="1716"/>
                  </a:lnTo>
                  <a:lnTo>
                    <a:pt x="1067" y="1611"/>
                  </a:lnTo>
                  <a:lnTo>
                    <a:pt x="1109" y="1528"/>
                  </a:lnTo>
                  <a:lnTo>
                    <a:pt x="1109" y="1402"/>
                  </a:lnTo>
                  <a:lnTo>
                    <a:pt x="1088" y="1297"/>
                  </a:lnTo>
                  <a:lnTo>
                    <a:pt x="1088" y="1130"/>
                  </a:lnTo>
                  <a:lnTo>
                    <a:pt x="1046" y="900"/>
                  </a:lnTo>
                  <a:lnTo>
                    <a:pt x="900" y="586"/>
                  </a:lnTo>
                  <a:lnTo>
                    <a:pt x="858" y="565"/>
                  </a:lnTo>
                  <a:lnTo>
                    <a:pt x="774" y="481"/>
                  </a:lnTo>
                  <a:lnTo>
                    <a:pt x="649" y="398"/>
                  </a:lnTo>
                  <a:lnTo>
                    <a:pt x="628" y="209"/>
                  </a:lnTo>
                  <a:lnTo>
                    <a:pt x="649" y="168"/>
                  </a:lnTo>
                  <a:lnTo>
                    <a:pt x="4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648;p45">
              <a:extLst>
                <a:ext uri="{FF2B5EF4-FFF2-40B4-BE49-F238E27FC236}">
                  <a16:creationId xmlns:a16="http://schemas.microsoft.com/office/drawing/2014/main" id="{1D092DA2-A351-4CDF-9ED9-2536AE16E480}"/>
                </a:ext>
              </a:extLst>
            </p:cNvPr>
            <p:cNvSpPr/>
            <p:nvPr/>
          </p:nvSpPr>
          <p:spPr>
            <a:xfrm>
              <a:off x="3754312" y="3061110"/>
              <a:ext cx="21445" cy="42840"/>
            </a:xfrm>
            <a:custGeom>
              <a:avLst/>
              <a:gdLst/>
              <a:ahLst/>
              <a:cxnLst/>
              <a:rect l="l" t="t" r="r" b="b"/>
              <a:pathLst>
                <a:path w="1801" h="3767" extrusionOk="0">
                  <a:moveTo>
                    <a:pt x="1047" y="0"/>
                  </a:moveTo>
                  <a:lnTo>
                    <a:pt x="984" y="105"/>
                  </a:lnTo>
                  <a:lnTo>
                    <a:pt x="1005" y="147"/>
                  </a:lnTo>
                  <a:lnTo>
                    <a:pt x="900" y="209"/>
                  </a:lnTo>
                  <a:lnTo>
                    <a:pt x="838" y="209"/>
                  </a:lnTo>
                  <a:lnTo>
                    <a:pt x="838" y="272"/>
                  </a:lnTo>
                  <a:lnTo>
                    <a:pt x="691" y="439"/>
                  </a:lnTo>
                  <a:lnTo>
                    <a:pt x="628" y="439"/>
                  </a:lnTo>
                  <a:lnTo>
                    <a:pt x="440" y="544"/>
                  </a:lnTo>
                  <a:lnTo>
                    <a:pt x="356" y="523"/>
                  </a:lnTo>
                  <a:lnTo>
                    <a:pt x="252" y="565"/>
                  </a:lnTo>
                  <a:lnTo>
                    <a:pt x="252" y="670"/>
                  </a:lnTo>
                  <a:lnTo>
                    <a:pt x="168" y="753"/>
                  </a:lnTo>
                  <a:lnTo>
                    <a:pt x="168" y="858"/>
                  </a:lnTo>
                  <a:lnTo>
                    <a:pt x="43" y="900"/>
                  </a:lnTo>
                  <a:lnTo>
                    <a:pt x="22" y="963"/>
                  </a:lnTo>
                  <a:lnTo>
                    <a:pt x="1" y="1004"/>
                  </a:lnTo>
                  <a:lnTo>
                    <a:pt x="22" y="1193"/>
                  </a:lnTo>
                  <a:lnTo>
                    <a:pt x="147" y="1276"/>
                  </a:lnTo>
                  <a:lnTo>
                    <a:pt x="231" y="1360"/>
                  </a:lnTo>
                  <a:lnTo>
                    <a:pt x="273" y="1381"/>
                  </a:lnTo>
                  <a:lnTo>
                    <a:pt x="419" y="1695"/>
                  </a:lnTo>
                  <a:lnTo>
                    <a:pt x="461" y="1925"/>
                  </a:lnTo>
                  <a:lnTo>
                    <a:pt x="461" y="2092"/>
                  </a:lnTo>
                  <a:lnTo>
                    <a:pt x="482" y="2197"/>
                  </a:lnTo>
                  <a:lnTo>
                    <a:pt x="482" y="2323"/>
                  </a:lnTo>
                  <a:lnTo>
                    <a:pt x="440" y="2406"/>
                  </a:lnTo>
                  <a:lnTo>
                    <a:pt x="440" y="2511"/>
                  </a:lnTo>
                  <a:lnTo>
                    <a:pt x="419" y="3180"/>
                  </a:lnTo>
                  <a:lnTo>
                    <a:pt x="461" y="3348"/>
                  </a:lnTo>
                  <a:lnTo>
                    <a:pt x="461" y="3494"/>
                  </a:lnTo>
                  <a:lnTo>
                    <a:pt x="545" y="3620"/>
                  </a:lnTo>
                  <a:lnTo>
                    <a:pt x="524" y="3724"/>
                  </a:lnTo>
                  <a:lnTo>
                    <a:pt x="733" y="3766"/>
                  </a:lnTo>
                  <a:lnTo>
                    <a:pt x="1110" y="3620"/>
                  </a:lnTo>
                  <a:lnTo>
                    <a:pt x="1152" y="3620"/>
                  </a:lnTo>
                  <a:lnTo>
                    <a:pt x="1110" y="3515"/>
                  </a:lnTo>
                  <a:lnTo>
                    <a:pt x="1152" y="3243"/>
                  </a:lnTo>
                  <a:lnTo>
                    <a:pt x="1110" y="3139"/>
                  </a:lnTo>
                  <a:lnTo>
                    <a:pt x="1152" y="3055"/>
                  </a:lnTo>
                  <a:lnTo>
                    <a:pt x="1110" y="2825"/>
                  </a:lnTo>
                  <a:lnTo>
                    <a:pt x="1110" y="2720"/>
                  </a:lnTo>
                  <a:lnTo>
                    <a:pt x="1110" y="2657"/>
                  </a:lnTo>
                  <a:lnTo>
                    <a:pt x="1089" y="2616"/>
                  </a:lnTo>
                  <a:lnTo>
                    <a:pt x="1110" y="2553"/>
                  </a:lnTo>
                  <a:lnTo>
                    <a:pt x="1089" y="2469"/>
                  </a:lnTo>
                  <a:lnTo>
                    <a:pt x="1089" y="2427"/>
                  </a:lnTo>
                  <a:lnTo>
                    <a:pt x="1089" y="2302"/>
                  </a:lnTo>
                  <a:lnTo>
                    <a:pt x="1110" y="2218"/>
                  </a:lnTo>
                  <a:lnTo>
                    <a:pt x="1110" y="2113"/>
                  </a:lnTo>
                  <a:lnTo>
                    <a:pt x="1152" y="2051"/>
                  </a:lnTo>
                  <a:lnTo>
                    <a:pt x="1256" y="2009"/>
                  </a:lnTo>
                  <a:lnTo>
                    <a:pt x="1298" y="2009"/>
                  </a:lnTo>
                  <a:lnTo>
                    <a:pt x="1361" y="1946"/>
                  </a:lnTo>
                  <a:lnTo>
                    <a:pt x="1403" y="1841"/>
                  </a:lnTo>
                  <a:lnTo>
                    <a:pt x="1486" y="1716"/>
                  </a:lnTo>
                  <a:lnTo>
                    <a:pt x="1528" y="1611"/>
                  </a:lnTo>
                  <a:lnTo>
                    <a:pt x="1612" y="1569"/>
                  </a:lnTo>
                  <a:lnTo>
                    <a:pt x="1696" y="1569"/>
                  </a:lnTo>
                  <a:lnTo>
                    <a:pt x="1716" y="1507"/>
                  </a:lnTo>
                  <a:lnTo>
                    <a:pt x="1591" y="1381"/>
                  </a:lnTo>
                  <a:lnTo>
                    <a:pt x="1591" y="1318"/>
                  </a:lnTo>
                  <a:lnTo>
                    <a:pt x="1633" y="1255"/>
                  </a:lnTo>
                  <a:lnTo>
                    <a:pt x="1779" y="1255"/>
                  </a:lnTo>
                  <a:lnTo>
                    <a:pt x="1800" y="1172"/>
                  </a:lnTo>
                  <a:lnTo>
                    <a:pt x="1737" y="963"/>
                  </a:lnTo>
                  <a:lnTo>
                    <a:pt x="1716" y="837"/>
                  </a:lnTo>
                  <a:lnTo>
                    <a:pt x="1570" y="691"/>
                  </a:lnTo>
                  <a:lnTo>
                    <a:pt x="1528" y="628"/>
                  </a:lnTo>
                  <a:lnTo>
                    <a:pt x="1570" y="481"/>
                  </a:lnTo>
                  <a:lnTo>
                    <a:pt x="1591" y="481"/>
                  </a:lnTo>
                  <a:lnTo>
                    <a:pt x="1465" y="314"/>
                  </a:lnTo>
                  <a:lnTo>
                    <a:pt x="1319" y="272"/>
                  </a:lnTo>
                  <a:lnTo>
                    <a:pt x="1214" y="147"/>
                  </a:lnTo>
                  <a:lnTo>
                    <a:pt x="104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649;p45">
              <a:extLst>
                <a:ext uri="{FF2B5EF4-FFF2-40B4-BE49-F238E27FC236}">
                  <a16:creationId xmlns:a16="http://schemas.microsoft.com/office/drawing/2014/main" id="{81483EE4-DDEA-4377-87D1-2F75A2BD3118}"/>
                </a:ext>
              </a:extLst>
            </p:cNvPr>
            <p:cNvSpPr/>
            <p:nvPr/>
          </p:nvSpPr>
          <p:spPr>
            <a:xfrm>
              <a:off x="3838283" y="2987337"/>
              <a:ext cx="71755" cy="108994"/>
            </a:xfrm>
            <a:custGeom>
              <a:avLst/>
              <a:gdLst/>
              <a:ahLst/>
              <a:cxnLst/>
              <a:rect l="l" t="t" r="r" b="b"/>
              <a:pathLst>
                <a:path w="6026" h="9584" extrusionOk="0">
                  <a:moveTo>
                    <a:pt x="1318" y="1"/>
                  </a:moveTo>
                  <a:lnTo>
                    <a:pt x="690" y="252"/>
                  </a:lnTo>
                  <a:lnTo>
                    <a:pt x="732" y="336"/>
                  </a:lnTo>
                  <a:lnTo>
                    <a:pt x="1025" y="1110"/>
                  </a:lnTo>
                  <a:lnTo>
                    <a:pt x="1004" y="1277"/>
                  </a:lnTo>
                  <a:lnTo>
                    <a:pt x="962" y="1361"/>
                  </a:lnTo>
                  <a:lnTo>
                    <a:pt x="1360" y="1821"/>
                  </a:lnTo>
                  <a:lnTo>
                    <a:pt x="1339" y="2030"/>
                  </a:lnTo>
                  <a:lnTo>
                    <a:pt x="1255" y="2114"/>
                  </a:lnTo>
                  <a:lnTo>
                    <a:pt x="1109" y="3202"/>
                  </a:lnTo>
                  <a:lnTo>
                    <a:pt x="1130" y="4039"/>
                  </a:lnTo>
                  <a:lnTo>
                    <a:pt x="167" y="5022"/>
                  </a:lnTo>
                  <a:lnTo>
                    <a:pt x="126" y="5085"/>
                  </a:lnTo>
                  <a:lnTo>
                    <a:pt x="0" y="5085"/>
                  </a:lnTo>
                  <a:lnTo>
                    <a:pt x="0" y="5169"/>
                  </a:lnTo>
                  <a:lnTo>
                    <a:pt x="21" y="5901"/>
                  </a:lnTo>
                  <a:lnTo>
                    <a:pt x="105" y="5922"/>
                  </a:lnTo>
                  <a:lnTo>
                    <a:pt x="272" y="6131"/>
                  </a:lnTo>
                  <a:lnTo>
                    <a:pt x="335" y="6278"/>
                  </a:lnTo>
                  <a:lnTo>
                    <a:pt x="628" y="6424"/>
                  </a:lnTo>
                  <a:lnTo>
                    <a:pt x="753" y="6529"/>
                  </a:lnTo>
                  <a:lnTo>
                    <a:pt x="795" y="6717"/>
                  </a:lnTo>
                  <a:lnTo>
                    <a:pt x="837" y="6759"/>
                  </a:lnTo>
                  <a:lnTo>
                    <a:pt x="858" y="6864"/>
                  </a:lnTo>
                  <a:lnTo>
                    <a:pt x="942" y="7031"/>
                  </a:lnTo>
                  <a:lnTo>
                    <a:pt x="942" y="7115"/>
                  </a:lnTo>
                  <a:lnTo>
                    <a:pt x="921" y="7157"/>
                  </a:lnTo>
                  <a:lnTo>
                    <a:pt x="900" y="7219"/>
                  </a:lnTo>
                  <a:lnTo>
                    <a:pt x="962" y="7282"/>
                  </a:lnTo>
                  <a:lnTo>
                    <a:pt x="921" y="7429"/>
                  </a:lnTo>
                  <a:lnTo>
                    <a:pt x="837" y="7491"/>
                  </a:lnTo>
                  <a:lnTo>
                    <a:pt x="858" y="7596"/>
                  </a:lnTo>
                  <a:lnTo>
                    <a:pt x="962" y="7763"/>
                  </a:lnTo>
                  <a:lnTo>
                    <a:pt x="1046" y="7805"/>
                  </a:lnTo>
                  <a:lnTo>
                    <a:pt x="1067" y="7910"/>
                  </a:lnTo>
                  <a:lnTo>
                    <a:pt x="1234" y="8056"/>
                  </a:lnTo>
                  <a:lnTo>
                    <a:pt x="1276" y="8077"/>
                  </a:lnTo>
                  <a:lnTo>
                    <a:pt x="1234" y="8119"/>
                  </a:lnTo>
                  <a:lnTo>
                    <a:pt x="1151" y="8098"/>
                  </a:lnTo>
                  <a:lnTo>
                    <a:pt x="1067" y="8077"/>
                  </a:lnTo>
                  <a:lnTo>
                    <a:pt x="942" y="8056"/>
                  </a:lnTo>
                  <a:lnTo>
                    <a:pt x="900" y="8077"/>
                  </a:lnTo>
                  <a:lnTo>
                    <a:pt x="795" y="8056"/>
                  </a:lnTo>
                  <a:lnTo>
                    <a:pt x="690" y="8077"/>
                  </a:lnTo>
                  <a:lnTo>
                    <a:pt x="628" y="8056"/>
                  </a:lnTo>
                  <a:lnTo>
                    <a:pt x="439" y="8056"/>
                  </a:lnTo>
                  <a:lnTo>
                    <a:pt x="439" y="8161"/>
                  </a:lnTo>
                  <a:lnTo>
                    <a:pt x="418" y="8203"/>
                  </a:lnTo>
                  <a:lnTo>
                    <a:pt x="418" y="8307"/>
                  </a:lnTo>
                  <a:lnTo>
                    <a:pt x="418" y="8370"/>
                  </a:lnTo>
                  <a:lnTo>
                    <a:pt x="502" y="8412"/>
                  </a:lnTo>
                  <a:lnTo>
                    <a:pt x="502" y="8496"/>
                  </a:lnTo>
                  <a:lnTo>
                    <a:pt x="607" y="8517"/>
                  </a:lnTo>
                  <a:lnTo>
                    <a:pt x="816" y="8705"/>
                  </a:lnTo>
                  <a:lnTo>
                    <a:pt x="1025" y="8914"/>
                  </a:lnTo>
                  <a:lnTo>
                    <a:pt x="1109" y="8998"/>
                  </a:lnTo>
                  <a:lnTo>
                    <a:pt x="1214" y="9144"/>
                  </a:lnTo>
                  <a:lnTo>
                    <a:pt x="1276" y="9312"/>
                  </a:lnTo>
                  <a:lnTo>
                    <a:pt x="1318" y="9416"/>
                  </a:lnTo>
                  <a:lnTo>
                    <a:pt x="1360" y="9458"/>
                  </a:lnTo>
                  <a:lnTo>
                    <a:pt x="1381" y="9584"/>
                  </a:lnTo>
                  <a:lnTo>
                    <a:pt x="1486" y="9584"/>
                  </a:lnTo>
                  <a:lnTo>
                    <a:pt x="1590" y="9563"/>
                  </a:lnTo>
                  <a:lnTo>
                    <a:pt x="1758" y="9563"/>
                  </a:lnTo>
                  <a:lnTo>
                    <a:pt x="1799" y="9437"/>
                  </a:lnTo>
                  <a:lnTo>
                    <a:pt x="1799" y="9312"/>
                  </a:lnTo>
                  <a:lnTo>
                    <a:pt x="1883" y="9249"/>
                  </a:lnTo>
                  <a:lnTo>
                    <a:pt x="1946" y="9312"/>
                  </a:lnTo>
                  <a:lnTo>
                    <a:pt x="1988" y="9437"/>
                  </a:lnTo>
                  <a:lnTo>
                    <a:pt x="2051" y="9479"/>
                  </a:lnTo>
                  <a:lnTo>
                    <a:pt x="2155" y="9458"/>
                  </a:lnTo>
                  <a:lnTo>
                    <a:pt x="2281" y="9354"/>
                  </a:lnTo>
                  <a:lnTo>
                    <a:pt x="2469" y="9312"/>
                  </a:lnTo>
                  <a:lnTo>
                    <a:pt x="2595" y="9207"/>
                  </a:lnTo>
                  <a:lnTo>
                    <a:pt x="2929" y="9123"/>
                  </a:lnTo>
                  <a:lnTo>
                    <a:pt x="3097" y="9123"/>
                  </a:lnTo>
                  <a:lnTo>
                    <a:pt x="3159" y="9019"/>
                  </a:lnTo>
                  <a:lnTo>
                    <a:pt x="3327" y="8914"/>
                  </a:lnTo>
                  <a:lnTo>
                    <a:pt x="3306" y="8831"/>
                  </a:lnTo>
                  <a:lnTo>
                    <a:pt x="3243" y="8831"/>
                  </a:lnTo>
                  <a:lnTo>
                    <a:pt x="3139" y="8726"/>
                  </a:lnTo>
                  <a:lnTo>
                    <a:pt x="3159" y="8621"/>
                  </a:lnTo>
                  <a:lnTo>
                    <a:pt x="3243" y="8579"/>
                  </a:lnTo>
                  <a:lnTo>
                    <a:pt x="3327" y="8600"/>
                  </a:lnTo>
                  <a:lnTo>
                    <a:pt x="3452" y="8579"/>
                  </a:lnTo>
                  <a:lnTo>
                    <a:pt x="3557" y="8621"/>
                  </a:lnTo>
                  <a:lnTo>
                    <a:pt x="3683" y="8642"/>
                  </a:lnTo>
                  <a:lnTo>
                    <a:pt x="3850" y="8621"/>
                  </a:lnTo>
                  <a:lnTo>
                    <a:pt x="4080" y="8600"/>
                  </a:lnTo>
                  <a:lnTo>
                    <a:pt x="4185" y="8517"/>
                  </a:lnTo>
                  <a:lnTo>
                    <a:pt x="4289" y="8475"/>
                  </a:lnTo>
                  <a:lnTo>
                    <a:pt x="4310" y="8370"/>
                  </a:lnTo>
                  <a:lnTo>
                    <a:pt x="4289" y="8286"/>
                  </a:lnTo>
                  <a:lnTo>
                    <a:pt x="4310" y="8182"/>
                  </a:lnTo>
                  <a:lnTo>
                    <a:pt x="4394" y="8119"/>
                  </a:lnTo>
                  <a:lnTo>
                    <a:pt x="4394" y="8056"/>
                  </a:lnTo>
                  <a:lnTo>
                    <a:pt x="4478" y="7952"/>
                  </a:lnTo>
                  <a:lnTo>
                    <a:pt x="4520" y="7973"/>
                  </a:lnTo>
                  <a:lnTo>
                    <a:pt x="4582" y="7973"/>
                  </a:lnTo>
                  <a:lnTo>
                    <a:pt x="4687" y="7805"/>
                  </a:lnTo>
                  <a:lnTo>
                    <a:pt x="4771" y="7784"/>
                  </a:lnTo>
                  <a:lnTo>
                    <a:pt x="4729" y="7701"/>
                  </a:lnTo>
                  <a:lnTo>
                    <a:pt x="4771" y="7638"/>
                  </a:lnTo>
                  <a:lnTo>
                    <a:pt x="4917" y="7554"/>
                  </a:lnTo>
                  <a:lnTo>
                    <a:pt x="5022" y="7470"/>
                  </a:lnTo>
                  <a:lnTo>
                    <a:pt x="5147" y="7470"/>
                  </a:lnTo>
                  <a:lnTo>
                    <a:pt x="5231" y="7533"/>
                  </a:lnTo>
                  <a:lnTo>
                    <a:pt x="5356" y="7450"/>
                  </a:lnTo>
                  <a:lnTo>
                    <a:pt x="5398" y="7387"/>
                  </a:lnTo>
                  <a:lnTo>
                    <a:pt x="5419" y="7366"/>
                  </a:lnTo>
                  <a:lnTo>
                    <a:pt x="5419" y="7282"/>
                  </a:lnTo>
                  <a:lnTo>
                    <a:pt x="5461" y="7219"/>
                  </a:lnTo>
                  <a:lnTo>
                    <a:pt x="5419" y="7136"/>
                  </a:lnTo>
                  <a:lnTo>
                    <a:pt x="5189" y="7052"/>
                  </a:lnTo>
                  <a:lnTo>
                    <a:pt x="5147" y="6947"/>
                  </a:lnTo>
                  <a:lnTo>
                    <a:pt x="5147" y="6822"/>
                  </a:lnTo>
                  <a:lnTo>
                    <a:pt x="5105" y="6717"/>
                  </a:lnTo>
                  <a:lnTo>
                    <a:pt x="5147" y="6634"/>
                  </a:lnTo>
                  <a:lnTo>
                    <a:pt x="5084" y="6592"/>
                  </a:lnTo>
                  <a:lnTo>
                    <a:pt x="5126" y="6529"/>
                  </a:lnTo>
                  <a:lnTo>
                    <a:pt x="5126" y="6445"/>
                  </a:lnTo>
                  <a:lnTo>
                    <a:pt x="5084" y="6424"/>
                  </a:lnTo>
                  <a:lnTo>
                    <a:pt x="4938" y="6529"/>
                  </a:lnTo>
                  <a:lnTo>
                    <a:pt x="4875" y="6445"/>
                  </a:lnTo>
                  <a:lnTo>
                    <a:pt x="4875" y="6320"/>
                  </a:lnTo>
                  <a:lnTo>
                    <a:pt x="5043" y="6131"/>
                  </a:lnTo>
                  <a:lnTo>
                    <a:pt x="5105" y="6027"/>
                  </a:lnTo>
                  <a:lnTo>
                    <a:pt x="5084" y="5922"/>
                  </a:lnTo>
                  <a:lnTo>
                    <a:pt x="4980" y="5880"/>
                  </a:lnTo>
                  <a:lnTo>
                    <a:pt x="5001" y="5797"/>
                  </a:lnTo>
                  <a:lnTo>
                    <a:pt x="5126" y="5713"/>
                  </a:lnTo>
                  <a:lnTo>
                    <a:pt x="5189" y="5587"/>
                  </a:lnTo>
                  <a:lnTo>
                    <a:pt x="5126" y="5545"/>
                  </a:lnTo>
                  <a:lnTo>
                    <a:pt x="5105" y="5441"/>
                  </a:lnTo>
                  <a:lnTo>
                    <a:pt x="5210" y="5357"/>
                  </a:lnTo>
                  <a:lnTo>
                    <a:pt x="5252" y="5357"/>
                  </a:lnTo>
                  <a:lnTo>
                    <a:pt x="5461" y="5085"/>
                  </a:lnTo>
                  <a:lnTo>
                    <a:pt x="5524" y="4960"/>
                  </a:lnTo>
                  <a:lnTo>
                    <a:pt x="5461" y="4876"/>
                  </a:lnTo>
                  <a:lnTo>
                    <a:pt x="5461" y="4750"/>
                  </a:lnTo>
                  <a:lnTo>
                    <a:pt x="5566" y="4667"/>
                  </a:lnTo>
                  <a:lnTo>
                    <a:pt x="5712" y="4667"/>
                  </a:lnTo>
                  <a:lnTo>
                    <a:pt x="5817" y="4729"/>
                  </a:lnTo>
                  <a:lnTo>
                    <a:pt x="5921" y="4646"/>
                  </a:lnTo>
                  <a:lnTo>
                    <a:pt x="6026" y="4625"/>
                  </a:lnTo>
                  <a:lnTo>
                    <a:pt x="5963" y="2344"/>
                  </a:lnTo>
                  <a:lnTo>
                    <a:pt x="131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650;p45">
              <a:extLst>
                <a:ext uri="{FF2B5EF4-FFF2-40B4-BE49-F238E27FC236}">
                  <a16:creationId xmlns:a16="http://schemas.microsoft.com/office/drawing/2014/main" id="{C1AFCE89-87CA-4CF1-8E61-9B29BE342D70}"/>
                </a:ext>
              </a:extLst>
            </p:cNvPr>
            <p:cNvSpPr/>
            <p:nvPr/>
          </p:nvSpPr>
          <p:spPr>
            <a:xfrm>
              <a:off x="3829555" y="3057778"/>
              <a:ext cx="2251" cy="1194"/>
            </a:xfrm>
            <a:custGeom>
              <a:avLst/>
              <a:gdLst/>
              <a:ahLst/>
              <a:cxnLst/>
              <a:rect l="l" t="t" r="r" b="b"/>
              <a:pathLst>
                <a:path w="189" h="105" extrusionOk="0">
                  <a:moveTo>
                    <a:pt x="189" y="0"/>
                  </a:moveTo>
                  <a:lnTo>
                    <a:pt x="1" y="42"/>
                  </a:lnTo>
                  <a:lnTo>
                    <a:pt x="63" y="105"/>
                  </a:lnTo>
                  <a:lnTo>
                    <a:pt x="168" y="84"/>
                  </a:lnTo>
                  <a:lnTo>
                    <a:pt x="18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651;p45">
              <a:extLst>
                <a:ext uri="{FF2B5EF4-FFF2-40B4-BE49-F238E27FC236}">
                  <a16:creationId xmlns:a16="http://schemas.microsoft.com/office/drawing/2014/main" id="{F4D00664-DA99-4431-9D1B-1AEAF09A406E}"/>
                </a:ext>
              </a:extLst>
            </p:cNvPr>
            <p:cNvSpPr/>
            <p:nvPr/>
          </p:nvSpPr>
          <p:spPr>
            <a:xfrm>
              <a:off x="3749584" y="2988770"/>
              <a:ext cx="104905" cy="77822"/>
            </a:xfrm>
            <a:custGeom>
              <a:avLst/>
              <a:gdLst/>
              <a:ahLst/>
              <a:cxnLst/>
              <a:rect l="l" t="t" r="r" b="b"/>
              <a:pathLst>
                <a:path w="8810" h="6843" extrusionOk="0">
                  <a:moveTo>
                    <a:pt x="6507" y="0"/>
                  </a:moveTo>
                  <a:lnTo>
                    <a:pt x="3913" y="1590"/>
                  </a:lnTo>
                  <a:lnTo>
                    <a:pt x="3181" y="2239"/>
                  </a:lnTo>
                  <a:lnTo>
                    <a:pt x="2323" y="2448"/>
                  </a:lnTo>
                  <a:lnTo>
                    <a:pt x="2302" y="3578"/>
                  </a:lnTo>
                  <a:lnTo>
                    <a:pt x="2239" y="4080"/>
                  </a:lnTo>
                  <a:lnTo>
                    <a:pt x="2176" y="4164"/>
                  </a:lnTo>
                  <a:lnTo>
                    <a:pt x="2134" y="4331"/>
                  </a:lnTo>
                  <a:lnTo>
                    <a:pt x="2093" y="4478"/>
                  </a:lnTo>
                  <a:lnTo>
                    <a:pt x="1800" y="4624"/>
                  </a:lnTo>
                  <a:lnTo>
                    <a:pt x="1653" y="4729"/>
                  </a:lnTo>
                  <a:lnTo>
                    <a:pt x="1465" y="4729"/>
                  </a:lnTo>
                  <a:lnTo>
                    <a:pt x="1297" y="4834"/>
                  </a:lnTo>
                  <a:lnTo>
                    <a:pt x="942" y="4834"/>
                  </a:lnTo>
                  <a:lnTo>
                    <a:pt x="774" y="4917"/>
                  </a:lnTo>
                  <a:lnTo>
                    <a:pt x="649" y="4917"/>
                  </a:lnTo>
                  <a:lnTo>
                    <a:pt x="251" y="4938"/>
                  </a:lnTo>
                  <a:lnTo>
                    <a:pt x="126" y="4917"/>
                  </a:lnTo>
                  <a:lnTo>
                    <a:pt x="84" y="5001"/>
                  </a:lnTo>
                  <a:lnTo>
                    <a:pt x="84" y="5147"/>
                  </a:lnTo>
                  <a:lnTo>
                    <a:pt x="0" y="5252"/>
                  </a:lnTo>
                  <a:lnTo>
                    <a:pt x="0" y="5440"/>
                  </a:lnTo>
                  <a:lnTo>
                    <a:pt x="544" y="5796"/>
                  </a:lnTo>
                  <a:lnTo>
                    <a:pt x="544" y="6047"/>
                  </a:lnTo>
                  <a:lnTo>
                    <a:pt x="753" y="6173"/>
                  </a:lnTo>
                  <a:lnTo>
                    <a:pt x="984" y="6047"/>
                  </a:lnTo>
                  <a:lnTo>
                    <a:pt x="1067" y="6089"/>
                  </a:lnTo>
                  <a:lnTo>
                    <a:pt x="1067" y="6152"/>
                  </a:lnTo>
                  <a:lnTo>
                    <a:pt x="1130" y="6194"/>
                  </a:lnTo>
                  <a:lnTo>
                    <a:pt x="1130" y="6298"/>
                  </a:lnTo>
                  <a:lnTo>
                    <a:pt x="1067" y="6403"/>
                  </a:lnTo>
                  <a:lnTo>
                    <a:pt x="1193" y="6570"/>
                  </a:lnTo>
                  <a:lnTo>
                    <a:pt x="1297" y="6570"/>
                  </a:lnTo>
                  <a:lnTo>
                    <a:pt x="1402" y="6508"/>
                  </a:lnTo>
                  <a:lnTo>
                    <a:pt x="1381" y="6466"/>
                  </a:lnTo>
                  <a:lnTo>
                    <a:pt x="1444" y="6361"/>
                  </a:lnTo>
                  <a:lnTo>
                    <a:pt x="1611" y="6508"/>
                  </a:lnTo>
                  <a:lnTo>
                    <a:pt x="1716" y="6633"/>
                  </a:lnTo>
                  <a:lnTo>
                    <a:pt x="1862" y="6675"/>
                  </a:lnTo>
                  <a:lnTo>
                    <a:pt x="1988" y="6842"/>
                  </a:lnTo>
                  <a:lnTo>
                    <a:pt x="2072" y="6780"/>
                  </a:lnTo>
                  <a:lnTo>
                    <a:pt x="2072" y="6717"/>
                  </a:lnTo>
                  <a:lnTo>
                    <a:pt x="2009" y="6696"/>
                  </a:lnTo>
                  <a:lnTo>
                    <a:pt x="1925" y="6528"/>
                  </a:lnTo>
                  <a:lnTo>
                    <a:pt x="1967" y="6487"/>
                  </a:lnTo>
                  <a:lnTo>
                    <a:pt x="1967" y="6403"/>
                  </a:lnTo>
                  <a:lnTo>
                    <a:pt x="2072" y="6298"/>
                  </a:lnTo>
                  <a:lnTo>
                    <a:pt x="2176" y="6298"/>
                  </a:lnTo>
                  <a:lnTo>
                    <a:pt x="2176" y="6215"/>
                  </a:lnTo>
                  <a:lnTo>
                    <a:pt x="2113" y="6173"/>
                  </a:lnTo>
                  <a:lnTo>
                    <a:pt x="2093" y="6068"/>
                  </a:lnTo>
                  <a:lnTo>
                    <a:pt x="2113" y="6005"/>
                  </a:lnTo>
                  <a:lnTo>
                    <a:pt x="2134" y="5984"/>
                  </a:lnTo>
                  <a:lnTo>
                    <a:pt x="2113" y="5943"/>
                  </a:lnTo>
                  <a:lnTo>
                    <a:pt x="2113" y="5880"/>
                  </a:lnTo>
                  <a:lnTo>
                    <a:pt x="2239" y="5775"/>
                  </a:lnTo>
                  <a:lnTo>
                    <a:pt x="2323" y="5754"/>
                  </a:lnTo>
                  <a:lnTo>
                    <a:pt x="2385" y="5733"/>
                  </a:lnTo>
                  <a:lnTo>
                    <a:pt x="2490" y="5692"/>
                  </a:lnTo>
                  <a:lnTo>
                    <a:pt x="2804" y="5692"/>
                  </a:lnTo>
                  <a:lnTo>
                    <a:pt x="2846" y="5650"/>
                  </a:lnTo>
                  <a:lnTo>
                    <a:pt x="2930" y="5650"/>
                  </a:lnTo>
                  <a:lnTo>
                    <a:pt x="3013" y="5671"/>
                  </a:lnTo>
                  <a:lnTo>
                    <a:pt x="3160" y="5692"/>
                  </a:lnTo>
                  <a:lnTo>
                    <a:pt x="3243" y="5733"/>
                  </a:lnTo>
                  <a:lnTo>
                    <a:pt x="3327" y="5754"/>
                  </a:lnTo>
                  <a:lnTo>
                    <a:pt x="3494" y="5796"/>
                  </a:lnTo>
                  <a:lnTo>
                    <a:pt x="3557" y="5880"/>
                  </a:lnTo>
                  <a:lnTo>
                    <a:pt x="3683" y="6068"/>
                  </a:lnTo>
                  <a:lnTo>
                    <a:pt x="3787" y="6152"/>
                  </a:lnTo>
                  <a:lnTo>
                    <a:pt x="3850" y="6110"/>
                  </a:lnTo>
                  <a:lnTo>
                    <a:pt x="3913" y="6047"/>
                  </a:lnTo>
                  <a:lnTo>
                    <a:pt x="3997" y="6005"/>
                  </a:lnTo>
                  <a:lnTo>
                    <a:pt x="4080" y="5984"/>
                  </a:lnTo>
                  <a:lnTo>
                    <a:pt x="4227" y="5964"/>
                  </a:lnTo>
                  <a:lnTo>
                    <a:pt x="4269" y="5943"/>
                  </a:lnTo>
                  <a:lnTo>
                    <a:pt x="4373" y="5943"/>
                  </a:lnTo>
                  <a:lnTo>
                    <a:pt x="4478" y="6005"/>
                  </a:lnTo>
                  <a:lnTo>
                    <a:pt x="4478" y="6068"/>
                  </a:lnTo>
                  <a:lnTo>
                    <a:pt x="4582" y="6089"/>
                  </a:lnTo>
                  <a:lnTo>
                    <a:pt x="4750" y="6194"/>
                  </a:lnTo>
                  <a:lnTo>
                    <a:pt x="4896" y="6215"/>
                  </a:lnTo>
                  <a:lnTo>
                    <a:pt x="5126" y="6298"/>
                  </a:lnTo>
                  <a:lnTo>
                    <a:pt x="5231" y="6319"/>
                  </a:lnTo>
                  <a:lnTo>
                    <a:pt x="5357" y="6256"/>
                  </a:lnTo>
                  <a:lnTo>
                    <a:pt x="5524" y="6047"/>
                  </a:lnTo>
                  <a:lnTo>
                    <a:pt x="5629" y="5984"/>
                  </a:lnTo>
                  <a:lnTo>
                    <a:pt x="5943" y="6005"/>
                  </a:lnTo>
                  <a:lnTo>
                    <a:pt x="6068" y="5964"/>
                  </a:lnTo>
                  <a:lnTo>
                    <a:pt x="6319" y="5984"/>
                  </a:lnTo>
                  <a:lnTo>
                    <a:pt x="6507" y="6068"/>
                  </a:lnTo>
                  <a:lnTo>
                    <a:pt x="6675" y="6089"/>
                  </a:lnTo>
                  <a:lnTo>
                    <a:pt x="6717" y="6110"/>
                  </a:lnTo>
                  <a:lnTo>
                    <a:pt x="6905" y="6068"/>
                  </a:lnTo>
                  <a:lnTo>
                    <a:pt x="6926" y="6047"/>
                  </a:lnTo>
                  <a:lnTo>
                    <a:pt x="7031" y="5984"/>
                  </a:lnTo>
                  <a:lnTo>
                    <a:pt x="7093" y="5943"/>
                  </a:lnTo>
                  <a:lnTo>
                    <a:pt x="7156" y="5901"/>
                  </a:lnTo>
                  <a:lnTo>
                    <a:pt x="7240" y="5943"/>
                  </a:lnTo>
                  <a:lnTo>
                    <a:pt x="7303" y="5901"/>
                  </a:lnTo>
                  <a:lnTo>
                    <a:pt x="7323" y="5838"/>
                  </a:lnTo>
                  <a:lnTo>
                    <a:pt x="7365" y="5733"/>
                  </a:lnTo>
                  <a:lnTo>
                    <a:pt x="7470" y="5775"/>
                  </a:lnTo>
                  <a:lnTo>
                    <a:pt x="7470" y="5775"/>
                  </a:lnTo>
                  <a:lnTo>
                    <a:pt x="7449" y="5043"/>
                  </a:lnTo>
                  <a:lnTo>
                    <a:pt x="7449" y="4959"/>
                  </a:lnTo>
                  <a:lnTo>
                    <a:pt x="7575" y="4959"/>
                  </a:lnTo>
                  <a:lnTo>
                    <a:pt x="7616" y="4896"/>
                  </a:lnTo>
                  <a:lnTo>
                    <a:pt x="8579" y="3913"/>
                  </a:lnTo>
                  <a:lnTo>
                    <a:pt x="8558" y="3076"/>
                  </a:lnTo>
                  <a:lnTo>
                    <a:pt x="8704" y="1988"/>
                  </a:lnTo>
                  <a:lnTo>
                    <a:pt x="8788" y="1904"/>
                  </a:lnTo>
                  <a:lnTo>
                    <a:pt x="8809" y="1695"/>
                  </a:lnTo>
                  <a:lnTo>
                    <a:pt x="8411" y="1235"/>
                  </a:lnTo>
                  <a:lnTo>
                    <a:pt x="8453" y="1151"/>
                  </a:lnTo>
                  <a:lnTo>
                    <a:pt x="8474" y="984"/>
                  </a:lnTo>
                  <a:lnTo>
                    <a:pt x="8181" y="210"/>
                  </a:lnTo>
                  <a:lnTo>
                    <a:pt x="8139" y="126"/>
                  </a:lnTo>
                  <a:lnTo>
                    <a:pt x="7616" y="335"/>
                  </a:lnTo>
                  <a:lnTo>
                    <a:pt x="7512" y="230"/>
                  </a:lnTo>
                  <a:lnTo>
                    <a:pt x="650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158" name="Google Shape;652;p45">
              <a:extLst>
                <a:ext uri="{FF2B5EF4-FFF2-40B4-BE49-F238E27FC236}">
                  <a16:creationId xmlns:a16="http://schemas.microsoft.com/office/drawing/2014/main" id="{38E48772-4D74-4745-ACCB-B8D2978E5012}"/>
                </a:ext>
              </a:extLst>
            </p:cNvPr>
            <p:cNvSpPr/>
            <p:nvPr/>
          </p:nvSpPr>
          <p:spPr>
            <a:xfrm>
              <a:off x="3767267" y="3053013"/>
              <a:ext cx="78744" cy="64493"/>
            </a:xfrm>
            <a:custGeom>
              <a:avLst/>
              <a:gdLst/>
              <a:ahLst/>
              <a:cxnLst/>
              <a:rect l="l" t="t" r="r" b="b"/>
              <a:pathLst>
                <a:path w="6613" h="5671" extrusionOk="0">
                  <a:moveTo>
                    <a:pt x="1361" y="1"/>
                  </a:moveTo>
                  <a:lnTo>
                    <a:pt x="1319" y="43"/>
                  </a:lnTo>
                  <a:lnTo>
                    <a:pt x="1005" y="43"/>
                  </a:lnTo>
                  <a:lnTo>
                    <a:pt x="900" y="84"/>
                  </a:lnTo>
                  <a:lnTo>
                    <a:pt x="838" y="105"/>
                  </a:lnTo>
                  <a:lnTo>
                    <a:pt x="754" y="126"/>
                  </a:lnTo>
                  <a:lnTo>
                    <a:pt x="628" y="231"/>
                  </a:lnTo>
                  <a:lnTo>
                    <a:pt x="628" y="294"/>
                  </a:lnTo>
                  <a:lnTo>
                    <a:pt x="649" y="335"/>
                  </a:lnTo>
                  <a:lnTo>
                    <a:pt x="628" y="356"/>
                  </a:lnTo>
                  <a:lnTo>
                    <a:pt x="608" y="419"/>
                  </a:lnTo>
                  <a:lnTo>
                    <a:pt x="628" y="524"/>
                  </a:lnTo>
                  <a:lnTo>
                    <a:pt x="691" y="566"/>
                  </a:lnTo>
                  <a:lnTo>
                    <a:pt x="691" y="649"/>
                  </a:lnTo>
                  <a:lnTo>
                    <a:pt x="587" y="649"/>
                  </a:lnTo>
                  <a:lnTo>
                    <a:pt x="482" y="754"/>
                  </a:lnTo>
                  <a:lnTo>
                    <a:pt x="482" y="838"/>
                  </a:lnTo>
                  <a:lnTo>
                    <a:pt x="440" y="879"/>
                  </a:lnTo>
                  <a:lnTo>
                    <a:pt x="524" y="1047"/>
                  </a:lnTo>
                  <a:lnTo>
                    <a:pt x="587" y="1068"/>
                  </a:lnTo>
                  <a:lnTo>
                    <a:pt x="587" y="1131"/>
                  </a:lnTo>
                  <a:lnTo>
                    <a:pt x="503" y="1193"/>
                  </a:lnTo>
                  <a:lnTo>
                    <a:pt x="482" y="1193"/>
                  </a:lnTo>
                  <a:lnTo>
                    <a:pt x="440" y="1340"/>
                  </a:lnTo>
                  <a:lnTo>
                    <a:pt x="482" y="1403"/>
                  </a:lnTo>
                  <a:lnTo>
                    <a:pt x="628" y="1549"/>
                  </a:lnTo>
                  <a:lnTo>
                    <a:pt x="649" y="1675"/>
                  </a:lnTo>
                  <a:lnTo>
                    <a:pt x="712" y="1884"/>
                  </a:lnTo>
                  <a:lnTo>
                    <a:pt x="691" y="1967"/>
                  </a:lnTo>
                  <a:lnTo>
                    <a:pt x="545" y="1967"/>
                  </a:lnTo>
                  <a:lnTo>
                    <a:pt x="503" y="2030"/>
                  </a:lnTo>
                  <a:lnTo>
                    <a:pt x="503" y="2093"/>
                  </a:lnTo>
                  <a:lnTo>
                    <a:pt x="628" y="2219"/>
                  </a:lnTo>
                  <a:lnTo>
                    <a:pt x="608" y="2281"/>
                  </a:lnTo>
                  <a:lnTo>
                    <a:pt x="524" y="2281"/>
                  </a:lnTo>
                  <a:lnTo>
                    <a:pt x="440" y="2323"/>
                  </a:lnTo>
                  <a:lnTo>
                    <a:pt x="398" y="2428"/>
                  </a:lnTo>
                  <a:lnTo>
                    <a:pt x="315" y="2553"/>
                  </a:lnTo>
                  <a:lnTo>
                    <a:pt x="273" y="2658"/>
                  </a:lnTo>
                  <a:lnTo>
                    <a:pt x="210" y="2721"/>
                  </a:lnTo>
                  <a:lnTo>
                    <a:pt x="168" y="2721"/>
                  </a:lnTo>
                  <a:lnTo>
                    <a:pt x="64" y="2763"/>
                  </a:lnTo>
                  <a:lnTo>
                    <a:pt x="22" y="2825"/>
                  </a:lnTo>
                  <a:lnTo>
                    <a:pt x="22" y="2930"/>
                  </a:lnTo>
                  <a:lnTo>
                    <a:pt x="1" y="3014"/>
                  </a:lnTo>
                  <a:lnTo>
                    <a:pt x="1" y="3139"/>
                  </a:lnTo>
                  <a:lnTo>
                    <a:pt x="1" y="3181"/>
                  </a:lnTo>
                  <a:lnTo>
                    <a:pt x="22" y="3265"/>
                  </a:lnTo>
                  <a:lnTo>
                    <a:pt x="1" y="3328"/>
                  </a:lnTo>
                  <a:lnTo>
                    <a:pt x="22" y="3369"/>
                  </a:lnTo>
                  <a:lnTo>
                    <a:pt x="22" y="3432"/>
                  </a:lnTo>
                  <a:lnTo>
                    <a:pt x="22" y="3537"/>
                  </a:lnTo>
                  <a:lnTo>
                    <a:pt x="64" y="3767"/>
                  </a:lnTo>
                  <a:lnTo>
                    <a:pt x="22" y="3851"/>
                  </a:lnTo>
                  <a:lnTo>
                    <a:pt x="64" y="3955"/>
                  </a:lnTo>
                  <a:lnTo>
                    <a:pt x="22" y="4227"/>
                  </a:lnTo>
                  <a:lnTo>
                    <a:pt x="64" y="4332"/>
                  </a:lnTo>
                  <a:lnTo>
                    <a:pt x="294" y="4395"/>
                  </a:lnTo>
                  <a:lnTo>
                    <a:pt x="482" y="4311"/>
                  </a:lnTo>
                  <a:lnTo>
                    <a:pt x="900" y="4541"/>
                  </a:lnTo>
                  <a:lnTo>
                    <a:pt x="1131" y="4750"/>
                  </a:lnTo>
                  <a:lnTo>
                    <a:pt x="1256" y="5043"/>
                  </a:lnTo>
                  <a:lnTo>
                    <a:pt x="1256" y="5232"/>
                  </a:lnTo>
                  <a:lnTo>
                    <a:pt x="1340" y="5273"/>
                  </a:lnTo>
                  <a:lnTo>
                    <a:pt x="1424" y="5462"/>
                  </a:lnTo>
                  <a:lnTo>
                    <a:pt x="1549" y="5587"/>
                  </a:lnTo>
                  <a:lnTo>
                    <a:pt x="1758" y="5671"/>
                  </a:lnTo>
                  <a:lnTo>
                    <a:pt x="2323" y="5629"/>
                  </a:lnTo>
                  <a:lnTo>
                    <a:pt x="2428" y="5566"/>
                  </a:lnTo>
                  <a:lnTo>
                    <a:pt x="2512" y="5587"/>
                  </a:lnTo>
                  <a:lnTo>
                    <a:pt x="2784" y="5483"/>
                  </a:lnTo>
                  <a:lnTo>
                    <a:pt x="2888" y="5545"/>
                  </a:lnTo>
                  <a:lnTo>
                    <a:pt x="3014" y="5524"/>
                  </a:lnTo>
                  <a:lnTo>
                    <a:pt x="3056" y="5357"/>
                  </a:lnTo>
                  <a:lnTo>
                    <a:pt x="3160" y="5462"/>
                  </a:lnTo>
                  <a:lnTo>
                    <a:pt x="3223" y="5441"/>
                  </a:lnTo>
                  <a:lnTo>
                    <a:pt x="3223" y="5357"/>
                  </a:lnTo>
                  <a:lnTo>
                    <a:pt x="3369" y="5211"/>
                  </a:lnTo>
                  <a:lnTo>
                    <a:pt x="3432" y="5043"/>
                  </a:lnTo>
                  <a:lnTo>
                    <a:pt x="3432" y="4918"/>
                  </a:lnTo>
                  <a:lnTo>
                    <a:pt x="3411" y="4792"/>
                  </a:lnTo>
                  <a:lnTo>
                    <a:pt x="3474" y="4729"/>
                  </a:lnTo>
                  <a:lnTo>
                    <a:pt x="3474" y="4646"/>
                  </a:lnTo>
                  <a:lnTo>
                    <a:pt x="3558" y="4583"/>
                  </a:lnTo>
                  <a:lnTo>
                    <a:pt x="3662" y="4499"/>
                  </a:lnTo>
                  <a:lnTo>
                    <a:pt x="3725" y="4436"/>
                  </a:lnTo>
                  <a:lnTo>
                    <a:pt x="3893" y="4311"/>
                  </a:lnTo>
                  <a:lnTo>
                    <a:pt x="3872" y="4206"/>
                  </a:lnTo>
                  <a:lnTo>
                    <a:pt x="3893" y="4123"/>
                  </a:lnTo>
                  <a:lnTo>
                    <a:pt x="4039" y="4123"/>
                  </a:lnTo>
                  <a:lnTo>
                    <a:pt x="4081" y="4060"/>
                  </a:lnTo>
                  <a:lnTo>
                    <a:pt x="4102" y="4081"/>
                  </a:lnTo>
                  <a:lnTo>
                    <a:pt x="4269" y="4123"/>
                  </a:lnTo>
                  <a:lnTo>
                    <a:pt x="4353" y="4123"/>
                  </a:lnTo>
                  <a:lnTo>
                    <a:pt x="4458" y="4185"/>
                  </a:lnTo>
                  <a:lnTo>
                    <a:pt x="4499" y="4311"/>
                  </a:lnTo>
                  <a:lnTo>
                    <a:pt x="4604" y="4374"/>
                  </a:lnTo>
                  <a:lnTo>
                    <a:pt x="4688" y="4395"/>
                  </a:lnTo>
                  <a:lnTo>
                    <a:pt x="4792" y="4332"/>
                  </a:lnTo>
                  <a:lnTo>
                    <a:pt x="4876" y="4206"/>
                  </a:lnTo>
                  <a:lnTo>
                    <a:pt x="4876" y="4164"/>
                  </a:lnTo>
                  <a:lnTo>
                    <a:pt x="4918" y="4081"/>
                  </a:lnTo>
                  <a:lnTo>
                    <a:pt x="5002" y="4060"/>
                  </a:lnTo>
                  <a:lnTo>
                    <a:pt x="5085" y="3955"/>
                  </a:lnTo>
                  <a:lnTo>
                    <a:pt x="5085" y="3872"/>
                  </a:lnTo>
                  <a:lnTo>
                    <a:pt x="5106" y="3746"/>
                  </a:lnTo>
                  <a:lnTo>
                    <a:pt x="5294" y="3558"/>
                  </a:lnTo>
                  <a:lnTo>
                    <a:pt x="5315" y="3453"/>
                  </a:lnTo>
                  <a:lnTo>
                    <a:pt x="5294" y="3369"/>
                  </a:lnTo>
                  <a:lnTo>
                    <a:pt x="5336" y="3286"/>
                  </a:lnTo>
                  <a:lnTo>
                    <a:pt x="5504" y="3139"/>
                  </a:lnTo>
                  <a:lnTo>
                    <a:pt x="5608" y="3056"/>
                  </a:lnTo>
                  <a:lnTo>
                    <a:pt x="5629" y="2930"/>
                  </a:lnTo>
                  <a:lnTo>
                    <a:pt x="5650" y="2846"/>
                  </a:lnTo>
                  <a:lnTo>
                    <a:pt x="5629" y="2658"/>
                  </a:lnTo>
                  <a:lnTo>
                    <a:pt x="5734" y="2595"/>
                  </a:lnTo>
                  <a:lnTo>
                    <a:pt x="5880" y="2553"/>
                  </a:lnTo>
                  <a:lnTo>
                    <a:pt x="5964" y="2428"/>
                  </a:lnTo>
                  <a:lnTo>
                    <a:pt x="5985" y="2302"/>
                  </a:lnTo>
                  <a:lnTo>
                    <a:pt x="5985" y="2135"/>
                  </a:lnTo>
                  <a:lnTo>
                    <a:pt x="5985" y="2030"/>
                  </a:lnTo>
                  <a:lnTo>
                    <a:pt x="6048" y="1926"/>
                  </a:lnTo>
                  <a:lnTo>
                    <a:pt x="6152" y="1758"/>
                  </a:lnTo>
                  <a:lnTo>
                    <a:pt x="6194" y="1695"/>
                  </a:lnTo>
                  <a:lnTo>
                    <a:pt x="6236" y="1654"/>
                  </a:lnTo>
                  <a:lnTo>
                    <a:pt x="6341" y="1570"/>
                  </a:lnTo>
                  <a:lnTo>
                    <a:pt x="6382" y="1570"/>
                  </a:lnTo>
                  <a:lnTo>
                    <a:pt x="6466" y="1465"/>
                  </a:lnTo>
                  <a:lnTo>
                    <a:pt x="6592" y="1403"/>
                  </a:lnTo>
                  <a:lnTo>
                    <a:pt x="6613" y="1340"/>
                  </a:lnTo>
                  <a:lnTo>
                    <a:pt x="6571" y="1193"/>
                  </a:lnTo>
                  <a:lnTo>
                    <a:pt x="6571" y="1131"/>
                  </a:lnTo>
                  <a:lnTo>
                    <a:pt x="6550" y="1047"/>
                  </a:lnTo>
                  <a:lnTo>
                    <a:pt x="6445" y="984"/>
                  </a:lnTo>
                  <a:lnTo>
                    <a:pt x="6382" y="921"/>
                  </a:lnTo>
                  <a:lnTo>
                    <a:pt x="6382" y="733"/>
                  </a:lnTo>
                  <a:lnTo>
                    <a:pt x="6362" y="628"/>
                  </a:lnTo>
                  <a:lnTo>
                    <a:pt x="6299" y="503"/>
                  </a:lnTo>
                  <a:lnTo>
                    <a:pt x="6236" y="356"/>
                  </a:lnTo>
                  <a:lnTo>
                    <a:pt x="6069" y="147"/>
                  </a:lnTo>
                  <a:lnTo>
                    <a:pt x="5985" y="126"/>
                  </a:lnTo>
                  <a:lnTo>
                    <a:pt x="5880" y="84"/>
                  </a:lnTo>
                  <a:lnTo>
                    <a:pt x="5838" y="189"/>
                  </a:lnTo>
                  <a:lnTo>
                    <a:pt x="5818" y="252"/>
                  </a:lnTo>
                  <a:lnTo>
                    <a:pt x="5755" y="294"/>
                  </a:lnTo>
                  <a:lnTo>
                    <a:pt x="5671" y="252"/>
                  </a:lnTo>
                  <a:lnTo>
                    <a:pt x="5608" y="294"/>
                  </a:lnTo>
                  <a:lnTo>
                    <a:pt x="5546" y="335"/>
                  </a:lnTo>
                  <a:lnTo>
                    <a:pt x="5441" y="398"/>
                  </a:lnTo>
                  <a:lnTo>
                    <a:pt x="5399" y="503"/>
                  </a:lnTo>
                  <a:lnTo>
                    <a:pt x="5294" y="524"/>
                  </a:lnTo>
                  <a:lnTo>
                    <a:pt x="5232" y="461"/>
                  </a:lnTo>
                  <a:lnTo>
                    <a:pt x="5190" y="440"/>
                  </a:lnTo>
                  <a:lnTo>
                    <a:pt x="5022" y="419"/>
                  </a:lnTo>
                  <a:lnTo>
                    <a:pt x="4834" y="335"/>
                  </a:lnTo>
                  <a:lnTo>
                    <a:pt x="4583" y="315"/>
                  </a:lnTo>
                  <a:lnTo>
                    <a:pt x="4458" y="356"/>
                  </a:lnTo>
                  <a:lnTo>
                    <a:pt x="4144" y="335"/>
                  </a:lnTo>
                  <a:lnTo>
                    <a:pt x="4039" y="398"/>
                  </a:lnTo>
                  <a:lnTo>
                    <a:pt x="3872" y="607"/>
                  </a:lnTo>
                  <a:lnTo>
                    <a:pt x="3746" y="670"/>
                  </a:lnTo>
                  <a:lnTo>
                    <a:pt x="3641" y="649"/>
                  </a:lnTo>
                  <a:lnTo>
                    <a:pt x="3411" y="566"/>
                  </a:lnTo>
                  <a:lnTo>
                    <a:pt x="3265" y="545"/>
                  </a:lnTo>
                  <a:lnTo>
                    <a:pt x="3097" y="440"/>
                  </a:lnTo>
                  <a:lnTo>
                    <a:pt x="2993" y="419"/>
                  </a:lnTo>
                  <a:lnTo>
                    <a:pt x="2993" y="356"/>
                  </a:lnTo>
                  <a:lnTo>
                    <a:pt x="2888" y="294"/>
                  </a:lnTo>
                  <a:lnTo>
                    <a:pt x="2784" y="294"/>
                  </a:lnTo>
                  <a:lnTo>
                    <a:pt x="2742" y="315"/>
                  </a:lnTo>
                  <a:lnTo>
                    <a:pt x="2595" y="335"/>
                  </a:lnTo>
                  <a:lnTo>
                    <a:pt x="2512" y="356"/>
                  </a:lnTo>
                  <a:lnTo>
                    <a:pt x="2428" y="398"/>
                  </a:lnTo>
                  <a:lnTo>
                    <a:pt x="2365" y="461"/>
                  </a:lnTo>
                  <a:lnTo>
                    <a:pt x="2302" y="503"/>
                  </a:lnTo>
                  <a:lnTo>
                    <a:pt x="2198" y="419"/>
                  </a:lnTo>
                  <a:lnTo>
                    <a:pt x="2072" y="231"/>
                  </a:lnTo>
                  <a:lnTo>
                    <a:pt x="2009" y="147"/>
                  </a:lnTo>
                  <a:lnTo>
                    <a:pt x="1842" y="105"/>
                  </a:lnTo>
                  <a:lnTo>
                    <a:pt x="1758" y="84"/>
                  </a:lnTo>
                  <a:lnTo>
                    <a:pt x="1675" y="43"/>
                  </a:lnTo>
                  <a:lnTo>
                    <a:pt x="1528" y="22"/>
                  </a:lnTo>
                  <a:lnTo>
                    <a:pt x="144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653;p45">
              <a:extLst>
                <a:ext uri="{FF2B5EF4-FFF2-40B4-BE49-F238E27FC236}">
                  <a16:creationId xmlns:a16="http://schemas.microsoft.com/office/drawing/2014/main" id="{8DBD660B-A6C3-4BCC-8AFC-A6FF7CCF8848}"/>
                </a:ext>
              </a:extLst>
            </p:cNvPr>
            <p:cNvSpPr/>
            <p:nvPr/>
          </p:nvSpPr>
          <p:spPr>
            <a:xfrm>
              <a:off x="3805645" y="3058722"/>
              <a:ext cx="52322" cy="74968"/>
            </a:xfrm>
            <a:custGeom>
              <a:avLst/>
              <a:gdLst/>
              <a:ahLst/>
              <a:cxnLst/>
              <a:rect l="l" t="t" r="r" b="b"/>
              <a:pathLst>
                <a:path w="4394" h="6592" extrusionOk="0">
                  <a:moveTo>
                    <a:pt x="3076" y="1"/>
                  </a:moveTo>
                  <a:lnTo>
                    <a:pt x="3139" y="126"/>
                  </a:lnTo>
                  <a:lnTo>
                    <a:pt x="3159" y="231"/>
                  </a:lnTo>
                  <a:lnTo>
                    <a:pt x="3159" y="419"/>
                  </a:lnTo>
                  <a:lnTo>
                    <a:pt x="3222" y="482"/>
                  </a:lnTo>
                  <a:lnTo>
                    <a:pt x="3327" y="545"/>
                  </a:lnTo>
                  <a:lnTo>
                    <a:pt x="3348" y="629"/>
                  </a:lnTo>
                  <a:lnTo>
                    <a:pt x="3348" y="691"/>
                  </a:lnTo>
                  <a:lnTo>
                    <a:pt x="3390" y="838"/>
                  </a:lnTo>
                  <a:lnTo>
                    <a:pt x="3369" y="901"/>
                  </a:lnTo>
                  <a:lnTo>
                    <a:pt x="3243" y="963"/>
                  </a:lnTo>
                  <a:lnTo>
                    <a:pt x="3159" y="1068"/>
                  </a:lnTo>
                  <a:lnTo>
                    <a:pt x="3118" y="1068"/>
                  </a:lnTo>
                  <a:lnTo>
                    <a:pt x="3013" y="1152"/>
                  </a:lnTo>
                  <a:lnTo>
                    <a:pt x="2971" y="1193"/>
                  </a:lnTo>
                  <a:lnTo>
                    <a:pt x="2929" y="1256"/>
                  </a:lnTo>
                  <a:lnTo>
                    <a:pt x="2825" y="1424"/>
                  </a:lnTo>
                  <a:lnTo>
                    <a:pt x="2762" y="1528"/>
                  </a:lnTo>
                  <a:lnTo>
                    <a:pt x="2762" y="1633"/>
                  </a:lnTo>
                  <a:lnTo>
                    <a:pt x="2762" y="1800"/>
                  </a:lnTo>
                  <a:lnTo>
                    <a:pt x="2741" y="1926"/>
                  </a:lnTo>
                  <a:lnTo>
                    <a:pt x="2657" y="2051"/>
                  </a:lnTo>
                  <a:lnTo>
                    <a:pt x="2511" y="2093"/>
                  </a:lnTo>
                  <a:lnTo>
                    <a:pt x="2406" y="2156"/>
                  </a:lnTo>
                  <a:lnTo>
                    <a:pt x="2427" y="2344"/>
                  </a:lnTo>
                  <a:lnTo>
                    <a:pt x="2406" y="2428"/>
                  </a:lnTo>
                  <a:lnTo>
                    <a:pt x="2385" y="2554"/>
                  </a:lnTo>
                  <a:lnTo>
                    <a:pt x="2281" y="2637"/>
                  </a:lnTo>
                  <a:lnTo>
                    <a:pt x="2113" y="2784"/>
                  </a:lnTo>
                  <a:lnTo>
                    <a:pt x="2071" y="2867"/>
                  </a:lnTo>
                  <a:lnTo>
                    <a:pt x="2092" y="2951"/>
                  </a:lnTo>
                  <a:lnTo>
                    <a:pt x="2071" y="3056"/>
                  </a:lnTo>
                  <a:lnTo>
                    <a:pt x="1883" y="3244"/>
                  </a:lnTo>
                  <a:lnTo>
                    <a:pt x="1862" y="3370"/>
                  </a:lnTo>
                  <a:lnTo>
                    <a:pt x="1862" y="3453"/>
                  </a:lnTo>
                  <a:lnTo>
                    <a:pt x="1779" y="3558"/>
                  </a:lnTo>
                  <a:lnTo>
                    <a:pt x="1695" y="3579"/>
                  </a:lnTo>
                  <a:lnTo>
                    <a:pt x="1653" y="3662"/>
                  </a:lnTo>
                  <a:lnTo>
                    <a:pt x="1653" y="3704"/>
                  </a:lnTo>
                  <a:lnTo>
                    <a:pt x="1569" y="3830"/>
                  </a:lnTo>
                  <a:lnTo>
                    <a:pt x="1465" y="3893"/>
                  </a:lnTo>
                  <a:lnTo>
                    <a:pt x="1381" y="3872"/>
                  </a:lnTo>
                  <a:lnTo>
                    <a:pt x="1276" y="3809"/>
                  </a:lnTo>
                  <a:lnTo>
                    <a:pt x="1235" y="3683"/>
                  </a:lnTo>
                  <a:lnTo>
                    <a:pt x="1130" y="3621"/>
                  </a:lnTo>
                  <a:lnTo>
                    <a:pt x="1046" y="3621"/>
                  </a:lnTo>
                  <a:lnTo>
                    <a:pt x="879" y="3579"/>
                  </a:lnTo>
                  <a:lnTo>
                    <a:pt x="858" y="3558"/>
                  </a:lnTo>
                  <a:lnTo>
                    <a:pt x="816" y="3621"/>
                  </a:lnTo>
                  <a:lnTo>
                    <a:pt x="670" y="3621"/>
                  </a:lnTo>
                  <a:lnTo>
                    <a:pt x="649" y="3704"/>
                  </a:lnTo>
                  <a:lnTo>
                    <a:pt x="670" y="3809"/>
                  </a:lnTo>
                  <a:lnTo>
                    <a:pt x="502" y="3934"/>
                  </a:lnTo>
                  <a:lnTo>
                    <a:pt x="439" y="3997"/>
                  </a:lnTo>
                  <a:lnTo>
                    <a:pt x="335" y="4081"/>
                  </a:lnTo>
                  <a:lnTo>
                    <a:pt x="251" y="4144"/>
                  </a:lnTo>
                  <a:lnTo>
                    <a:pt x="251" y="4227"/>
                  </a:lnTo>
                  <a:lnTo>
                    <a:pt x="188" y="4290"/>
                  </a:lnTo>
                  <a:lnTo>
                    <a:pt x="209" y="4416"/>
                  </a:lnTo>
                  <a:lnTo>
                    <a:pt x="209" y="4541"/>
                  </a:lnTo>
                  <a:lnTo>
                    <a:pt x="146" y="4709"/>
                  </a:lnTo>
                  <a:lnTo>
                    <a:pt x="0" y="4855"/>
                  </a:lnTo>
                  <a:lnTo>
                    <a:pt x="0" y="4939"/>
                  </a:lnTo>
                  <a:lnTo>
                    <a:pt x="84" y="4960"/>
                  </a:lnTo>
                  <a:lnTo>
                    <a:pt x="188" y="4918"/>
                  </a:lnTo>
                  <a:lnTo>
                    <a:pt x="230" y="5274"/>
                  </a:lnTo>
                  <a:lnTo>
                    <a:pt x="335" y="5274"/>
                  </a:lnTo>
                  <a:lnTo>
                    <a:pt x="398" y="5357"/>
                  </a:lnTo>
                  <a:lnTo>
                    <a:pt x="565" y="5274"/>
                  </a:lnTo>
                  <a:lnTo>
                    <a:pt x="649" y="5399"/>
                  </a:lnTo>
                  <a:lnTo>
                    <a:pt x="628" y="5483"/>
                  </a:lnTo>
                  <a:lnTo>
                    <a:pt x="628" y="5650"/>
                  </a:lnTo>
                  <a:lnTo>
                    <a:pt x="732" y="5797"/>
                  </a:lnTo>
                  <a:lnTo>
                    <a:pt x="732" y="6006"/>
                  </a:lnTo>
                  <a:lnTo>
                    <a:pt x="649" y="6215"/>
                  </a:lnTo>
                  <a:lnTo>
                    <a:pt x="753" y="6299"/>
                  </a:lnTo>
                  <a:lnTo>
                    <a:pt x="649" y="6403"/>
                  </a:lnTo>
                  <a:lnTo>
                    <a:pt x="649" y="6403"/>
                  </a:lnTo>
                  <a:lnTo>
                    <a:pt x="732" y="6383"/>
                  </a:lnTo>
                  <a:lnTo>
                    <a:pt x="816" y="6383"/>
                  </a:lnTo>
                  <a:lnTo>
                    <a:pt x="837" y="6403"/>
                  </a:lnTo>
                  <a:lnTo>
                    <a:pt x="1507" y="6403"/>
                  </a:lnTo>
                  <a:lnTo>
                    <a:pt x="1548" y="6383"/>
                  </a:lnTo>
                  <a:lnTo>
                    <a:pt x="1590" y="6341"/>
                  </a:lnTo>
                  <a:lnTo>
                    <a:pt x="1653" y="6383"/>
                  </a:lnTo>
                  <a:lnTo>
                    <a:pt x="1695" y="6320"/>
                  </a:lnTo>
                  <a:lnTo>
                    <a:pt x="1862" y="6341"/>
                  </a:lnTo>
                  <a:lnTo>
                    <a:pt x="1904" y="6320"/>
                  </a:lnTo>
                  <a:lnTo>
                    <a:pt x="2092" y="6320"/>
                  </a:lnTo>
                  <a:lnTo>
                    <a:pt x="2134" y="6341"/>
                  </a:lnTo>
                  <a:lnTo>
                    <a:pt x="2239" y="6320"/>
                  </a:lnTo>
                  <a:lnTo>
                    <a:pt x="2323" y="6320"/>
                  </a:lnTo>
                  <a:lnTo>
                    <a:pt x="2323" y="6341"/>
                  </a:lnTo>
                  <a:lnTo>
                    <a:pt x="2490" y="6383"/>
                  </a:lnTo>
                  <a:lnTo>
                    <a:pt x="2511" y="6341"/>
                  </a:lnTo>
                  <a:lnTo>
                    <a:pt x="2553" y="6341"/>
                  </a:lnTo>
                  <a:lnTo>
                    <a:pt x="2595" y="6403"/>
                  </a:lnTo>
                  <a:lnTo>
                    <a:pt x="3327" y="6403"/>
                  </a:lnTo>
                  <a:lnTo>
                    <a:pt x="3390" y="6424"/>
                  </a:lnTo>
                  <a:lnTo>
                    <a:pt x="3431" y="6403"/>
                  </a:lnTo>
                  <a:lnTo>
                    <a:pt x="3452" y="6403"/>
                  </a:lnTo>
                  <a:lnTo>
                    <a:pt x="3536" y="6487"/>
                  </a:lnTo>
                  <a:lnTo>
                    <a:pt x="3578" y="6445"/>
                  </a:lnTo>
                  <a:lnTo>
                    <a:pt x="3662" y="6487"/>
                  </a:lnTo>
                  <a:lnTo>
                    <a:pt x="3683" y="6529"/>
                  </a:lnTo>
                  <a:lnTo>
                    <a:pt x="3745" y="6508"/>
                  </a:lnTo>
                  <a:lnTo>
                    <a:pt x="3766" y="6487"/>
                  </a:lnTo>
                  <a:lnTo>
                    <a:pt x="3808" y="6487"/>
                  </a:lnTo>
                  <a:lnTo>
                    <a:pt x="3892" y="6550"/>
                  </a:lnTo>
                  <a:lnTo>
                    <a:pt x="3955" y="6529"/>
                  </a:lnTo>
                  <a:lnTo>
                    <a:pt x="4059" y="6529"/>
                  </a:lnTo>
                  <a:lnTo>
                    <a:pt x="4101" y="6550"/>
                  </a:lnTo>
                  <a:lnTo>
                    <a:pt x="4206" y="6550"/>
                  </a:lnTo>
                  <a:lnTo>
                    <a:pt x="4206" y="6592"/>
                  </a:lnTo>
                  <a:lnTo>
                    <a:pt x="4289" y="6592"/>
                  </a:lnTo>
                  <a:lnTo>
                    <a:pt x="4310" y="6529"/>
                  </a:lnTo>
                  <a:lnTo>
                    <a:pt x="4268" y="6424"/>
                  </a:lnTo>
                  <a:lnTo>
                    <a:pt x="4268" y="6403"/>
                  </a:lnTo>
                  <a:lnTo>
                    <a:pt x="4331" y="6299"/>
                  </a:lnTo>
                  <a:lnTo>
                    <a:pt x="4373" y="6215"/>
                  </a:lnTo>
                  <a:lnTo>
                    <a:pt x="4394" y="6194"/>
                  </a:lnTo>
                  <a:lnTo>
                    <a:pt x="4373" y="6194"/>
                  </a:lnTo>
                  <a:lnTo>
                    <a:pt x="4331" y="6131"/>
                  </a:lnTo>
                  <a:lnTo>
                    <a:pt x="4331" y="6069"/>
                  </a:lnTo>
                  <a:lnTo>
                    <a:pt x="4331" y="5922"/>
                  </a:lnTo>
                  <a:lnTo>
                    <a:pt x="4164" y="5797"/>
                  </a:lnTo>
                  <a:lnTo>
                    <a:pt x="4080" y="5713"/>
                  </a:lnTo>
                  <a:lnTo>
                    <a:pt x="3996" y="5567"/>
                  </a:lnTo>
                  <a:lnTo>
                    <a:pt x="3850" y="5357"/>
                  </a:lnTo>
                  <a:lnTo>
                    <a:pt x="3808" y="5232"/>
                  </a:lnTo>
                  <a:lnTo>
                    <a:pt x="3703" y="5127"/>
                  </a:lnTo>
                  <a:lnTo>
                    <a:pt x="3557" y="5043"/>
                  </a:lnTo>
                  <a:lnTo>
                    <a:pt x="3494" y="4981"/>
                  </a:lnTo>
                  <a:lnTo>
                    <a:pt x="3494" y="4750"/>
                  </a:lnTo>
                  <a:lnTo>
                    <a:pt x="3473" y="4625"/>
                  </a:lnTo>
                  <a:lnTo>
                    <a:pt x="3452" y="4458"/>
                  </a:lnTo>
                  <a:lnTo>
                    <a:pt x="3473" y="4332"/>
                  </a:lnTo>
                  <a:lnTo>
                    <a:pt x="3431" y="4186"/>
                  </a:lnTo>
                  <a:lnTo>
                    <a:pt x="3390" y="4039"/>
                  </a:lnTo>
                  <a:lnTo>
                    <a:pt x="3452" y="3976"/>
                  </a:lnTo>
                  <a:lnTo>
                    <a:pt x="3536" y="3976"/>
                  </a:lnTo>
                  <a:lnTo>
                    <a:pt x="3641" y="3788"/>
                  </a:lnTo>
                  <a:lnTo>
                    <a:pt x="3683" y="3662"/>
                  </a:lnTo>
                  <a:lnTo>
                    <a:pt x="3787" y="3474"/>
                  </a:lnTo>
                  <a:lnTo>
                    <a:pt x="3850" y="3349"/>
                  </a:lnTo>
                  <a:lnTo>
                    <a:pt x="3955" y="3307"/>
                  </a:lnTo>
                  <a:lnTo>
                    <a:pt x="4059" y="3160"/>
                  </a:lnTo>
                  <a:lnTo>
                    <a:pt x="4059" y="3139"/>
                  </a:lnTo>
                  <a:lnTo>
                    <a:pt x="4017" y="3035"/>
                  </a:lnTo>
                  <a:lnTo>
                    <a:pt x="3955" y="2867"/>
                  </a:lnTo>
                  <a:lnTo>
                    <a:pt x="3850" y="2721"/>
                  </a:lnTo>
                  <a:lnTo>
                    <a:pt x="3766" y="2637"/>
                  </a:lnTo>
                  <a:lnTo>
                    <a:pt x="3557" y="2428"/>
                  </a:lnTo>
                  <a:lnTo>
                    <a:pt x="3348" y="2240"/>
                  </a:lnTo>
                  <a:lnTo>
                    <a:pt x="3243" y="2219"/>
                  </a:lnTo>
                  <a:lnTo>
                    <a:pt x="3243" y="2135"/>
                  </a:lnTo>
                  <a:lnTo>
                    <a:pt x="3159" y="2093"/>
                  </a:lnTo>
                  <a:lnTo>
                    <a:pt x="3159" y="2030"/>
                  </a:lnTo>
                  <a:lnTo>
                    <a:pt x="3159" y="1926"/>
                  </a:lnTo>
                  <a:lnTo>
                    <a:pt x="3180" y="1884"/>
                  </a:lnTo>
                  <a:lnTo>
                    <a:pt x="3180" y="1779"/>
                  </a:lnTo>
                  <a:lnTo>
                    <a:pt x="3369" y="1779"/>
                  </a:lnTo>
                  <a:lnTo>
                    <a:pt x="3431" y="1800"/>
                  </a:lnTo>
                  <a:lnTo>
                    <a:pt x="3536" y="1779"/>
                  </a:lnTo>
                  <a:lnTo>
                    <a:pt x="3641" y="1800"/>
                  </a:lnTo>
                  <a:lnTo>
                    <a:pt x="3683" y="1779"/>
                  </a:lnTo>
                  <a:lnTo>
                    <a:pt x="3808" y="1800"/>
                  </a:lnTo>
                  <a:lnTo>
                    <a:pt x="3892" y="1821"/>
                  </a:lnTo>
                  <a:lnTo>
                    <a:pt x="3975" y="1842"/>
                  </a:lnTo>
                  <a:lnTo>
                    <a:pt x="4017" y="1800"/>
                  </a:lnTo>
                  <a:lnTo>
                    <a:pt x="3975" y="1779"/>
                  </a:lnTo>
                  <a:lnTo>
                    <a:pt x="3808" y="1633"/>
                  </a:lnTo>
                  <a:lnTo>
                    <a:pt x="3787" y="1528"/>
                  </a:lnTo>
                  <a:lnTo>
                    <a:pt x="3703" y="1486"/>
                  </a:lnTo>
                  <a:lnTo>
                    <a:pt x="3599" y="1319"/>
                  </a:lnTo>
                  <a:lnTo>
                    <a:pt x="3578" y="1214"/>
                  </a:lnTo>
                  <a:lnTo>
                    <a:pt x="3662" y="1152"/>
                  </a:lnTo>
                  <a:lnTo>
                    <a:pt x="3703" y="1005"/>
                  </a:lnTo>
                  <a:lnTo>
                    <a:pt x="3641" y="942"/>
                  </a:lnTo>
                  <a:lnTo>
                    <a:pt x="3662" y="880"/>
                  </a:lnTo>
                  <a:lnTo>
                    <a:pt x="3683" y="838"/>
                  </a:lnTo>
                  <a:lnTo>
                    <a:pt x="3683" y="754"/>
                  </a:lnTo>
                  <a:lnTo>
                    <a:pt x="3599" y="587"/>
                  </a:lnTo>
                  <a:lnTo>
                    <a:pt x="3578" y="482"/>
                  </a:lnTo>
                  <a:lnTo>
                    <a:pt x="3536" y="440"/>
                  </a:lnTo>
                  <a:lnTo>
                    <a:pt x="3494" y="252"/>
                  </a:lnTo>
                  <a:lnTo>
                    <a:pt x="3369" y="147"/>
                  </a:lnTo>
                  <a:lnTo>
                    <a:pt x="307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654;p45">
              <a:extLst>
                <a:ext uri="{FF2B5EF4-FFF2-40B4-BE49-F238E27FC236}">
                  <a16:creationId xmlns:a16="http://schemas.microsoft.com/office/drawing/2014/main" id="{A26FFCDB-E8CE-4637-9B46-321FB8B03EF8}"/>
                </a:ext>
              </a:extLst>
            </p:cNvPr>
            <p:cNvSpPr/>
            <p:nvPr/>
          </p:nvSpPr>
          <p:spPr>
            <a:xfrm>
              <a:off x="3805883" y="3130585"/>
              <a:ext cx="39378" cy="40702"/>
            </a:xfrm>
            <a:custGeom>
              <a:avLst/>
              <a:gdLst/>
              <a:ahLst/>
              <a:cxnLst/>
              <a:rect l="l" t="t" r="r" b="b"/>
              <a:pathLst>
                <a:path w="3307" h="3579" extrusionOk="0">
                  <a:moveTo>
                    <a:pt x="1675" y="1"/>
                  </a:moveTo>
                  <a:lnTo>
                    <a:pt x="1633" y="64"/>
                  </a:lnTo>
                  <a:lnTo>
                    <a:pt x="1570" y="22"/>
                  </a:lnTo>
                  <a:lnTo>
                    <a:pt x="1528" y="64"/>
                  </a:lnTo>
                  <a:lnTo>
                    <a:pt x="1487" y="84"/>
                  </a:lnTo>
                  <a:lnTo>
                    <a:pt x="1487" y="754"/>
                  </a:lnTo>
                  <a:lnTo>
                    <a:pt x="712" y="754"/>
                  </a:lnTo>
                  <a:lnTo>
                    <a:pt x="691" y="733"/>
                  </a:lnTo>
                  <a:lnTo>
                    <a:pt x="608" y="754"/>
                  </a:lnTo>
                  <a:lnTo>
                    <a:pt x="524" y="817"/>
                  </a:lnTo>
                  <a:lnTo>
                    <a:pt x="482" y="796"/>
                  </a:lnTo>
                  <a:lnTo>
                    <a:pt x="482" y="921"/>
                  </a:lnTo>
                  <a:lnTo>
                    <a:pt x="336" y="942"/>
                  </a:lnTo>
                  <a:lnTo>
                    <a:pt x="440" y="1131"/>
                  </a:lnTo>
                  <a:lnTo>
                    <a:pt x="629" y="1172"/>
                  </a:lnTo>
                  <a:lnTo>
                    <a:pt x="378" y="1235"/>
                  </a:lnTo>
                  <a:lnTo>
                    <a:pt x="315" y="1152"/>
                  </a:lnTo>
                  <a:lnTo>
                    <a:pt x="294" y="1340"/>
                  </a:lnTo>
                  <a:lnTo>
                    <a:pt x="273" y="1654"/>
                  </a:lnTo>
                  <a:lnTo>
                    <a:pt x="168" y="1737"/>
                  </a:lnTo>
                  <a:lnTo>
                    <a:pt x="22" y="1675"/>
                  </a:lnTo>
                  <a:lnTo>
                    <a:pt x="1" y="1758"/>
                  </a:lnTo>
                  <a:lnTo>
                    <a:pt x="126" y="1988"/>
                  </a:lnTo>
                  <a:lnTo>
                    <a:pt x="210" y="2051"/>
                  </a:lnTo>
                  <a:lnTo>
                    <a:pt x="210" y="2156"/>
                  </a:lnTo>
                  <a:lnTo>
                    <a:pt x="315" y="2281"/>
                  </a:lnTo>
                  <a:lnTo>
                    <a:pt x="315" y="2470"/>
                  </a:lnTo>
                  <a:lnTo>
                    <a:pt x="398" y="2533"/>
                  </a:lnTo>
                  <a:lnTo>
                    <a:pt x="440" y="2679"/>
                  </a:lnTo>
                  <a:lnTo>
                    <a:pt x="608" y="2805"/>
                  </a:lnTo>
                  <a:lnTo>
                    <a:pt x="545" y="2825"/>
                  </a:lnTo>
                  <a:lnTo>
                    <a:pt x="712" y="2993"/>
                  </a:lnTo>
                  <a:lnTo>
                    <a:pt x="963" y="3202"/>
                  </a:lnTo>
                  <a:lnTo>
                    <a:pt x="1026" y="3328"/>
                  </a:lnTo>
                  <a:lnTo>
                    <a:pt x="1235" y="3432"/>
                  </a:lnTo>
                  <a:lnTo>
                    <a:pt x="1256" y="3537"/>
                  </a:lnTo>
                  <a:lnTo>
                    <a:pt x="1361" y="3558"/>
                  </a:lnTo>
                  <a:lnTo>
                    <a:pt x="1382" y="3579"/>
                  </a:lnTo>
                  <a:lnTo>
                    <a:pt x="1466" y="3474"/>
                  </a:lnTo>
                  <a:lnTo>
                    <a:pt x="1466" y="3411"/>
                  </a:lnTo>
                  <a:lnTo>
                    <a:pt x="1528" y="3369"/>
                  </a:lnTo>
                  <a:lnTo>
                    <a:pt x="1633" y="3369"/>
                  </a:lnTo>
                  <a:lnTo>
                    <a:pt x="1675" y="3307"/>
                  </a:lnTo>
                  <a:lnTo>
                    <a:pt x="1696" y="3307"/>
                  </a:lnTo>
                  <a:lnTo>
                    <a:pt x="1884" y="3432"/>
                  </a:lnTo>
                  <a:lnTo>
                    <a:pt x="1884" y="3328"/>
                  </a:lnTo>
                  <a:lnTo>
                    <a:pt x="1863" y="3035"/>
                  </a:lnTo>
                  <a:lnTo>
                    <a:pt x="1779" y="2951"/>
                  </a:lnTo>
                  <a:lnTo>
                    <a:pt x="1696" y="2930"/>
                  </a:lnTo>
                  <a:lnTo>
                    <a:pt x="1633" y="2951"/>
                  </a:lnTo>
                  <a:lnTo>
                    <a:pt x="1549" y="2993"/>
                  </a:lnTo>
                  <a:lnTo>
                    <a:pt x="1549" y="2846"/>
                  </a:lnTo>
                  <a:lnTo>
                    <a:pt x="1528" y="2784"/>
                  </a:lnTo>
                  <a:lnTo>
                    <a:pt x="1570" y="2721"/>
                  </a:lnTo>
                  <a:lnTo>
                    <a:pt x="1675" y="2721"/>
                  </a:lnTo>
                  <a:lnTo>
                    <a:pt x="1800" y="2784"/>
                  </a:lnTo>
                  <a:lnTo>
                    <a:pt x="1863" y="2721"/>
                  </a:lnTo>
                  <a:lnTo>
                    <a:pt x="1884" y="2679"/>
                  </a:lnTo>
                  <a:lnTo>
                    <a:pt x="1968" y="2679"/>
                  </a:lnTo>
                  <a:lnTo>
                    <a:pt x="2177" y="2637"/>
                  </a:lnTo>
                  <a:lnTo>
                    <a:pt x="2198" y="2574"/>
                  </a:lnTo>
                  <a:lnTo>
                    <a:pt x="2177" y="2407"/>
                  </a:lnTo>
                  <a:lnTo>
                    <a:pt x="2219" y="2365"/>
                  </a:lnTo>
                  <a:lnTo>
                    <a:pt x="2365" y="2365"/>
                  </a:lnTo>
                  <a:lnTo>
                    <a:pt x="2428" y="2595"/>
                  </a:lnTo>
                  <a:lnTo>
                    <a:pt x="2512" y="2700"/>
                  </a:lnTo>
                  <a:lnTo>
                    <a:pt x="2637" y="2637"/>
                  </a:lnTo>
                  <a:lnTo>
                    <a:pt x="2721" y="2679"/>
                  </a:lnTo>
                  <a:lnTo>
                    <a:pt x="2805" y="2616"/>
                  </a:lnTo>
                  <a:lnTo>
                    <a:pt x="2909" y="2616"/>
                  </a:lnTo>
                  <a:lnTo>
                    <a:pt x="3035" y="2679"/>
                  </a:lnTo>
                  <a:lnTo>
                    <a:pt x="3056" y="2742"/>
                  </a:lnTo>
                  <a:lnTo>
                    <a:pt x="3119" y="2742"/>
                  </a:lnTo>
                  <a:lnTo>
                    <a:pt x="3119" y="2637"/>
                  </a:lnTo>
                  <a:lnTo>
                    <a:pt x="3098" y="2533"/>
                  </a:lnTo>
                  <a:lnTo>
                    <a:pt x="3244" y="2114"/>
                  </a:lnTo>
                  <a:lnTo>
                    <a:pt x="3307" y="1884"/>
                  </a:lnTo>
                  <a:lnTo>
                    <a:pt x="3307" y="1779"/>
                  </a:lnTo>
                  <a:lnTo>
                    <a:pt x="3244" y="1696"/>
                  </a:lnTo>
                  <a:lnTo>
                    <a:pt x="3223" y="1654"/>
                  </a:lnTo>
                  <a:lnTo>
                    <a:pt x="3139" y="1570"/>
                  </a:lnTo>
                  <a:lnTo>
                    <a:pt x="3119" y="1528"/>
                  </a:lnTo>
                  <a:lnTo>
                    <a:pt x="3035" y="1486"/>
                  </a:lnTo>
                  <a:lnTo>
                    <a:pt x="3014" y="1444"/>
                  </a:lnTo>
                  <a:lnTo>
                    <a:pt x="2993" y="1382"/>
                  </a:lnTo>
                  <a:lnTo>
                    <a:pt x="2993" y="1340"/>
                  </a:lnTo>
                  <a:lnTo>
                    <a:pt x="3035" y="1319"/>
                  </a:lnTo>
                  <a:lnTo>
                    <a:pt x="3056" y="1277"/>
                  </a:lnTo>
                  <a:lnTo>
                    <a:pt x="3119" y="1277"/>
                  </a:lnTo>
                  <a:lnTo>
                    <a:pt x="3098" y="1214"/>
                  </a:lnTo>
                  <a:lnTo>
                    <a:pt x="3056" y="1172"/>
                  </a:lnTo>
                  <a:lnTo>
                    <a:pt x="3056" y="1110"/>
                  </a:lnTo>
                  <a:lnTo>
                    <a:pt x="3202" y="1026"/>
                  </a:lnTo>
                  <a:lnTo>
                    <a:pt x="3307" y="1005"/>
                  </a:lnTo>
                  <a:lnTo>
                    <a:pt x="3307" y="900"/>
                  </a:lnTo>
                  <a:lnTo>
                    <a:pt x="3265" y="838"/>
                  </a:lnTo>
                  <a:lnTo>
                    <a:pt x="3307" y="754"/>
                  </a:lnTo>
                  <a:lnTo>
                    <a:pt x="3307" y="587"/>
                  </a:lnTo>
                  <a:lnTo>
                    <a:pt x="3244" y="545"/>
                  </a:lnTo>
                  <a:lnTo>
                    <a:pt x="3056" y="524"/>
                  </a:lnTo>
                  <a:lnTo>
                    <a:pt x="2930" y="587"/>
                  </a:lnTo>
                  <a:lnTo>
                    <a:pt x="2805" y="628"/>
                  </a:lnTo>
                  <a:lnTo>
                    <a:pt x="2721" y="608"/>
                  </a:lnTo>
                  <a:lnTo>
                    <a:pt x="2616" y="649"/>
                  </a:lnTo>
                  <a:lnTo>
                    <a:pt x="2575" y="608"/>
                  </a:lnTo>
                  <a:lnTo>
                    <a:pt x="2595" y="545"/>
                  </a:lnTo>
                  <a:lnTo>
                    <a:pt x="2575" y="440"/>
                  </a:lnTo>
                  <a:lnTo>
                    <a:pt x="2575" y="315"/>
                  </a:lnTo>
                  <a:lnTo>
                    <a:pt x="2533" y="189"/>
                  </a:lnTo>
                  <a:lnTo>
                    <a:pt x="2575" y="84"/>
                  </a:lnTo>
                  <a:lnTo>
                    <a:pt x="2533" y="22"/>
                  </a:lnTo>
                  <a:lnTo>
                    <a:pt x="2491" y="22"/>
                  </a:lnTo>
                  <a:lnTo>
                    <a:pt x="2470" y="64"/>
                  </a:lnTo>
                  <a:lnTo>
                    <a:pt x="2303" y="22"/>
                  </a:lnTo>
                  <a:lnTo>
                    <a:pt x="2303" y="1"/>
                  </a:lnTo>
                  <a:lnTo>
                    <a:pt x="2219" y="1"/>
                  </a:lnTo>
                  <a:lnTo>
                    <a:pt x="2114" y="22"/>
                  </a:lnTo>
                  <a:lnTo>
                    <a:pt x="2072" y="1"/>
                  </a:lnTo>
                  <a:lnTo>
                    <a:pt x="1884" y="1"/>
                  </a:lnTo>
                  <a:lnTo>
                    <a:pt x="1842" y="22"/>
                  </a:lnTo>
                  <a:lnTo>
                    <a:pt x="167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655;p45">
              <a:extLst>
                <a:ext uri="{FF2B5EF4-FFF2-40B4-BE49-F238E27FC236}">
                  <a16:creationId xmlns:a16="http://schemas.microsoft.com/office/drawing/2014/main" id="{C125A369-7BAA-4117-A786-168BAB5FDDE1}"/>
                </a:ext>
              </a:extLst>
            </p:cNvPr>
            <p:cNvSpPr/>
            <p:nvPr/>
          </p:nvSpPr>
          <p:spPr>
            <a:xfrm>
              <a:off x="3809622" y="3131301"/>
              <a:ext cx="13967" cy="8575"/>
            </a:xfrm>
            <a:custGeom>
              <a:avLst/>
              <a:gdLst/>
              <a:ahLst/>
              <a:cxnLst/>
              <a:rect l="l" t="t" r="r" b="b"/>
              <a:pathLst>
                <a:path w="1173" h="754" extrusionOk="0">
                  <a:moveTo>
                    <a:pt x="398" y="1"/>
                  </a:moveTo>
                  <a:lnTo>
                    <a:pt x="315" y="21"/>
                  </a:lnTo>
                  <a:lnTo>
                    <a:pt x="294" y="42"/>
                  </a:lnTo>
                  <a:lnTo>
                    <a:pt x="336" y="147"/>
                  </a:lnTo>
                  <a:lnTo>
                    <a:pt x="168" y="335"/>
                  </a:lnTo>
                  <a:lnTo>
                    <a:pt x="1" y="628"/>
                  </a:lnTo>
                  <a:lnTo>
                    <a:pt x="168" y="691"/>
                  </a:lnTo>
                  <a:lnTo>
                    <a:pt x="168" y="733"/>
                  </a:lnTo>
                  <a:lnTo>
                    <a:pt x="210" y="754"/>
                  </a:lnTo>
                  <a:lnTo>
                    <a:pt x="294" y="691"/>
                  </a:lnTo>
                  <a:lnTo>
                    <a:pt x="377" y="670"/>
                  </a:lnTo>
                  <a:lnTo>
                    <a:pt x="398" y="691"/>
                  </a:lnTo>
                  <a:lnTo>
                    <a:pt x="1173" y="691"/>
                  </a:lnTo>
                  <a:lnTo>
                    <a:pt x="1173" y="21"/>
                  </a:lnTo>
                  <a:lnTo>
                    <a:pt x="503" y="21"/>
                  </a:lnTo>
                  <a:lnTo>
                    <a:pt x="48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656;p45">
              <a:extLst>
                <a:ext uri="{FF2B5EF4-FFF2-40B4-BE49-F238E27FC236}">
                  <a16:creationId xmlns:a16="http://schemas.microsoft.com/office/drawing/2014/main" id="{DEB5B06E-F2EC-423A-8219-3773DD0E66A5}"/>
                </a:ext>
              </a:extLst>
            </p:cNvPr>
            <p:cNvSpPr/>
            <p:nvPr/>
          </p:nvSpPr>
          <p:spPr>
            <a:xfrm>
              <a:off x="3822327" y="3120122"/>
              <a:ext cx="52834" cy="59023"/>
            </a:xfrm>
            <a:custGeom>
              <a:avLst/>
              <a:gdLst/>
              <a:ahLst/>
              <a:cxnLst/>
              <a:rect l="l" t="t" r="r" b="b"/>
              <a:pathLst>
                <a:path w="4437" h="5190" extrusionOk="0">
                  <a:moveTo>
                    <a:pt x="3935" y="0"/>
                  </a:moveTo>
                  <a:lnTo>
                    <a:pt x="3872" y="63"/>
                  </a:lnTo>
                  <a:lnTo>
                    <a:pt x="3767" y="42"/>
                  </a:lnTo>
                  <a:lnTo>
                    <a:pt x="3537" y="147"/>
                  </a:lnTo>
                  <a:lnTo>
                    <a:pt x="3495" y="188"/>
                  </a:lnTo>
                  <a:lnTo>
                    <a:pt x="3391" y="209"/>
                  </a:lnTo>
                  <a:lnTo>
                    <a:pt x="3244" y="377"/>
                  </a:lnTo>
                  <a:lnTo>
                    <a:pt x="2972" y="816"/>
                  </a:lnTo>
                  <a:lnTo>
                    <a:pt x="2930" y="900"/>
                  </a:lnTo>
                  <a:lnTo>
                    <a:pt x="2867" y="1004"/>
                  </a:lnTo>
                  <a:lnTo>
                    <a:pt x="2867" y="1025"/>
                  </a:lnTo>
                  <a:lnTo>
                    <a:pt x="2909" y="1130"/>
                  </a:lnTo>
                  <a:lnTo>
                    <a:pt x="2888" y="1193"/>
                  </a:lnTo>
                  <a:lnTo>
                    <a:pt x="2805" y="1193"/>
                  </a:lnTo>
                  <a:lnTo>
                    <a:pt x="2805" y="1151"/>
                  </a:lnTo>
                  <a:lnTo>
                    <a:pt x="2700" y="1151"/>
                  </a:lnTo>
                  <a:lnTo>
                    <a:pt x="2658" y="1130"/>
                  </a:lnTo>
                  <a:lnTo>
                    <a:pt x="2554" y="1130"/>
                  </a:lnTo>
                  <a:lnTo>
                    <a:pt x="2491" y="1151"/>
                  </a:lnTo>
                  <a:lnTo>
                    <a:pt x="2407" y="1088"/>
                  </a:lnTo>
                  <a:lnTo>
                    <a:pt x="2365" y="1088"/>
                  </a:lnTo>
                  <a:lnTo>
                    <a:pt x="2344" y="1109"/>
                  </a:lnTo>
                  <a:lnTo>
                    <a:pt x="2282" y="1130"/>
                  </a:lnTo>
                  <a:lnTo>
                    <a:pt x="2261" y="1088"/>
                  </a:lnTo>
                  <a:lnTo>
                    <a:pt x="2177" y="1046"/>
                  </a:lnTo>
                  <a:lnTo>
                    <a:pt x="2135" y="1088"/>
                  </a:lnTo>
                  <a:lnTo>
                    <a:pt x="2051" y="1004"/>
                  </a:lnTo>
                  <a:lnTo>
                    <a:pt x="2030" y="1004"/>
                  </a:lnTo>
                  <a:lnTo>
                    <a:pt x="1989" y="1025"/>
                  </a:lnTo>
                  <a:lnTo>
                    <a:pt x="1926" y="1004"/>
                  </a:lnTo>
                  <a:lnTo>
                    <a:pt x="1194" y="1004"/>
                  </a:lnTo>
                  <a:lnTo>
                    <a:pt x="1152" y="1109"/>
                  </a:lnTo>
                  <a:lnTo>
                    <a:pt x="1194" y="1235"/>
                  </a:lnTo>
                  <a:lnTo>
                    <a:pt x="1194" y="1360"/>
                  </a:lnTo>
                  <a:lnTo>
                    <a:pt x="1214" y="1465"/>
                  </a:lnTo>
                  <a:lnTo>
                    <a:pt x="1194" y="1528"/>
                  </a:lnTo>
                  <a:lnTo>
                    <a:pt x="1235" y="1569"/>
                  </a:lnTo>
                  <a:lnTo>
                    <a:pt x="1340" y="1528"/>
                  </a:lnTo>
                  <a:lnTo>
                    <a:pt x="1424" y="1548"/>
                  </a:lnTo>
                  <a:lnTo>
                    <a:pt x="1549" y="1507"/>
                  </a:lnTo>
                  <a:lnTo>
                    <a:pt x="1675" y="1444"/>
                  </a:lnTo>
                  <a:lnTo>
                    <a:pt x="1863" y="1465"/>
                  </a:lnTo>
                  <a:lnTo>
                    <a:pt x="1926" y="1507"/>
                  </a:lnTo>
                  <a:lnTo>
                    <a:pt x="1926" y="1674"/>
                  </a:lnTo>
                  <a:lnTo>
                    <a:pt x="1884" y="1758"/>
                  </a:lnTo>
                  <a:lnTo>
                    <a:pt x="1926" y="1820"/>
                  </a:lnTo>
                  <a:lnTo>
                    <a:pt x="1926" y="1925"/>
                  </a:lnTo>
                  <a:lnTo>
                    <a:pt x="1821" y="1946"/>
                  </a:lnTo>
                  <a:lnTo>
                    <a:pt x="1675" y="2030"/>
                  </a:lnTo>
                  <a:lnTo>
                    <a:pt x="1675" y="2092"/>
                  </a:lnTo>
                  <a:lnTo>
                    <a:pt x="1717" y="2134"/>
                  </a:lnTo>
                  <a:lnTo>
                    <a:pt x="1738" y="2197"/>
                  </a:lnTo>
                  <a:lnTo>
                    <a:pt x="1675" y="2197"/>
                  </a:lnTo>
                  <a:lnTo>
                    <a:pt x="1654" y="2239"/>
                  </a:lnTo>
                  <a:lnTo>
                    <a:pt x="1612" y="2260"/>
                  </a:lnTo>
                  <a:lnTo>
                    <a:pt x="1612" y="2302"/>
                  </a:lnTo>
                  <a:lnTo>
                    <a:pt x="1633" y="2364"/>
                  </a:lnTo>
                  <a:lnTo>
                    <a:pt x="1654" y="2406"/>
                  </a:lnTo>
                  <a:lnTo>
                    <a:pt x="1738" y="2448"/>
                  </a:lnTo>
                  <a:lnTo>
                    <a:pt x="1758" y="2490"/>
                  </a:lnTo>
                  <a:lnTo>
                    <a:pt x="1842" y="2574"/>
                  </a:lnTo>
                  <a:lnTo>
                    <a:pt x="1863" y="2616"/>
                  </a:lnTo>
                  <a:lnTo>
                    <a:pt x="1926" y="2699"/>
                  </a:lnTo>
                  <a:lnTo>
                    <a:pt x="1926" y="2804"/>
                  </a:lnTo>
                  <a:lnTo>
                    <a:pt x="1863" y="3034"/>
                  </a:lnTo>
                  <a:lnTo>
                    <a:pt x="1717" y="3453"/>
                  </a:lnTo>
                  <a:lnTo>
                    <a:pt x="1738" y="3557"/>
                  </a:lnTo>
                  <a:lnTo>
                    <a:pt x="1738" y="3662"/>
                  </a:lnTo>
                  <a:lnTo>
                    <a:pt x="1675" y="3662"/>
                  </a:lnTo>
                  <a:lnTo>
                    <a:pt x="1654" y="3599"/>
                  </a:lnTo>
                  <a:lnTo>
                    <a:pt x="1528" y="3536"/>
                  </a:lnTo>
                  <a:lnTo>
                    <a:pt x="1424" y="3536"/>
                  </a:lnTo>
                  <a:lnTo>
                    <a:pt x="1340" y="3599"/>
                  </a:lnTo>
                  <a:lnTo>
                    <a:pt x="1256" y="3557"/>
                  </a:lnTo>
                  <a:lnTo>
                    <a:pt x="1131" y="3620"/>
                  </a:lnTo>
                  <a:lnTo>
                    <a:pt x="1047" y="3515"/>
                  </a:lnTo>
                  <a:lnTo>
                    <a:pt x="984" y="3285"/>
                  </a:lnTo>
                  <a:lnTo>
                    <a:pt x="838" y="3285"/>
                  </a:lnTo>
                  <a:lnTo>
                    <a:pt x="796" y="3327"/>
                  </a:lnTo>
                  <a:lnTo>
                    <a:pt x="817" y="3494"/>
                  </a:lnTo>
                  <a:lnTo>
                    <a:pt x="796" y="3557"/>
                  </a:lnTo>
                  <a:lnTo>
                    <a:pt x="587" y="3599"/>
                  </a:lnTo>
                  <a:lnTo>
                    <a:pt x="503" y="3599"/>
                  </a:lnTo>
                  <a:lnTo>
                    <a:pt x="482" y="3641"/>
                  </a:lnTo>
                  <a:lnTo>
                    <a:pt x="419" y="3704"/>
                  </a:lnTo>
                  <a:lnTo>
                    <a:pt x="294" y="3641"/>
                  </a:lnTo>
                  <a:lnTo>
                    <a:pt x="189" y="3641"/>
                  </a:lnTo>
                  <a:lnTo>
                    <a:pt x="147" y="3704"/>
                  </a:lnTo>
                  <a:lnTo>
                    <a:pt x="168" y="3766"/>
                  </a:lnTo>
                  <a:lnTo>
                    <a:pt x="168" y="3913"/>
                  </a:lnTo>
                  <a:lnTo>
                    <a:pt x="252" y="3871"/>
                  </a:lnTo>
                  <a:lnTo>
                    <a:pt x="315" y="3850"/>
                  </a:lnTo>
                  <a:lnTo>
                    <a:pt x="398" y="3871"/>
                  </a:lnTo>
                  <a:lnTo>
                    <a:pt x="482" y="3955"/>
                  </a:lnTo>
                  <a:lnTo>
                    <a:pt x="503" y="4248"/>
                  </a:lnTo>
                  <a:lnTo>
                    <a:pt x="503" y="4352"/>
                  </a:lnTo>
                  <a:lnTo>
                    <a:pt x="315" y="4227"/>
                  </a:lnTo>
                  <a:lnTo>
                    <a:pt x="294" y="4227"/>
                  </a:lnTo>
                  <a:lnTo>
                    <a:pt x="252" y="4289"/>
                  </a:lnTo>
                  <a:lnTo>
                    <a:pt x="147" y="4289"/>
                  </a:lnTo>
                  <a:lnTo>
                    <a:pt x="85" y="4331"/>
                  </a:lnTo>
                  <a:lnTo>
                    <a:pt x="85" y="4394"/>
                  </a:lnTo>
                  <a:lnTo>
                    <a:pt x="1" y="4499"/>
                  </a:lnTo>
                  <a:lnTo>
                    <a:pt x="106" y="4603"/>
                  </a:lnTo>
                  <a:lnTo>
                    <a:pt x="168" y="4687"/>
                  </a:lnTo>
                  <a:lnTo>
                    <a:pt x="315" y="4792"/>
                  </a:lnTo>
                  <a:lnTo>
                    <a:pt x="315" y="4896"/>
                  </a:lnTo>
                  <a:lnTo>
                    <a:pt x="419" y="5001"/>
                  </a:lnTo>
                  <a:lnTo>
                    <a:pt x="419" y="5126"/>
                  </a:lnTo>
                  <a:lnTo>
                    <a:pt x="482" y="5189"/>
                  </a:lnTo>
                  <a:lnTo>
                    <a:pt x="524" y="5168"/>
                  </a:lnTo>
                  <a:lnTo>
                    <a:pt x="608" y="5022"/>
                  </a:lnTo>
                  <a:lnTo>
                    <a:pt x="629" y="5022"/>
                  </a:lnTo>
                  <a:lnTo>
                    <a:pt x="712" y="4980"/>
                  </a:lnTo>
                  <a:lnTo>
                    <a:pt x="775" y="4875"/>
                  </a:lnTo>
                  <a:lnTo>
                    <a:pt x="838" y="4854"/>
                  </a:lnTo>
                  <a:lnTo>
                    <a:pt x="942" y="4771"/>
                  </a:lnTo>
                  <a:lnTo>
                    <a:pt x="1005" y="4771"/>
                  </a:lnTo>
                  <a:lnTo>
                    <a:pt x="1047" y="4813"/>
                  </a:lnTo>
                  <a:lnTo>
                    <a:pt x="1110" y="4896"/>
                  </a:lnTo>
                  <a:lnTo>
                    <a:pt x="1110" y="5001"/>
                  </a:lnTo>
                  <a:lnTo>
                    <a:pt x="1131" y="4980"/>
                  </a:lnTo>
                  <a:lnTo>
                    <a:pt x="1194" y="5001"/>
                  </a:lnTo>
                  <a:lnTo>
                    <a:pt x="1298" y="4959"/>
                  </a:lnTo>
                  <a:lnTo>
                    <a:pt x="1319" y="5001"/>
                  </a:lnTo>
                  <a:lnTo>
                    <a:pt x="1319" y="5064"/>
                  </a:lnTo>
                  <a:lnTo>
                    <a:pt x="1424" y="5064"/>
                  </a:lnTo>
                  <a:lnTo>
                    <a:pt x="1507" y="4980"/>
                  </a:lnTo>
                  <a:lnTo>
                    <a:pt x="1507" y="4875"/>
                  </a:lnTo>
                  <a:lnTo>
                    <a:pt x="1570" y="4854"/>
                  </a:lnTo>
                  <a:lnTo>
                    <a:pt x="1654" y="4875"/>
                  </a:lnTo>
                  <a:lnTo>
                    <a:pt x="1758" y="4771"/>
                  </a:lnTo>
                  <a:lnTo>
                    <a:pt x="1947" y="4708"/>
                  </a:lnTo>
                  <a:lnTo>
                    <a:pt x="1947" y="4771"/>
                  </a:lnTo>
                  <a:lnTo>
                    <a:pt x="1863" y="4896"/>
                  </a:lnTo>
                  <a:lnTo>
                    <a:pt x="1884" y="4917"/>
                  </a:lnTo>
                  <a:lnTo>
                    <a:pt x="1947" y="5022"/>
                  </a:lnTo>
                  <a:lnTo>
                    <a:pt x="2072" y="5105"/>
                  </a:lnTo>
                  <a:lnTo>
                    <a:pt x="2198" y="5022"/>
                  </a:lnTo>
                  <a:lnTo>
                    <a:pt x="2282" y="4917"/>
                  </a:lnTo>
                  <a:lnTo>
                    <a:pt x="2512" y="4687"/>
                  </a:lnTo>
                  <a:lnTo>
                    <a:pt x="2574" y="4603"/>
                  </a:lnTo>
                  <a:lnTo>
                    <a:pt x="2658" y="4541"/>
                  </a:lnTo>
                  <a:lnTo>
                    <a:pt x="2763" y="4499"/>
                  </a:lnTo>
                  <a:lnTo>
                    <a:pt x="2867" y="4352"/>
                  </a:lnTo>
                  <a:lnTo>
                    <a:pt x="2867" y="4248"/>
                  </a:lnTo>
                  <a:lnTo>
                    <a:pt x="2888" y="4080"/>
                  </a:lnTo>
                  <a:lnTo>
                    <a:pt x="2909" y="3766"/>
                  </a:lnTo>
                  <a:lnTo>
                    <a:pt x="2888" y="3745"/>
                  </a:lnTo>
                  <a:lnTo>
                    <a:pt x="2867" y="3557"/>
                  </a:lnTo>
                  <a:lnTo>
                    <a:pt x="2909" y="3453"/>
                  </a:lnTo>
                  <a:lnTo>
                    <a:pt x="3098" y="3285"/>
                  </a:lnTo>
                  <a:lnTo>
                    <a:pt x="3098" y="3139"/>
                  </a:lnTo>
                  <a:lnTo>
                    <a:pt x="3202" y="3013"/>
                  </a:lnTo>
                  <a:lnTo>
                    <a:pt x="3328" y="2908"/>
                  </a:lnTo>
                  <a:lnTo>
                    <a:pt x="3411" y="2929"/>
                  </a:lnTo>
                  <a:lnTo>
                    <a:pt x="3516" y="2867"/>
                  </a:lnTo>
                  <a:lnTo>
                    <a:pt x="3621" y="2825"/>
                  </a:lnTo>
                  <a:lnTo>
                    <a:pt x="3809" y="2511"/>
                  </a:lnTo>
                  <a:lnTo>
                    <a:pt x="3809" y="2344"/>
                  </a:lnTo>
                  <a:lnTo>
                    <a:pt x="3851" y="2155"/>
                  </a:lnTo>
                  <a:lnTo>
                    <a:pt x="3935" y="2092"/>
                  </a:lnTo>
                  <a:lnTo>
                    <a:pt x="3955" y="1946"/>
                  </a:lnTo>
                  <a:lnTo>
                    <a:pt x="3935" y="1925"/>
                  </a:lnTo>
                  <a:lnTo>
                    <a:pt x="3955" y="1737"/>
                  </a:lnTo>
                  <a:lnTo>
                    <a:pt x="3955" y="1653"/>
                  </a:lnTo>
                  <a:lnTo>
                    <a:pt x="3955" y="1507"/>
                  </a:lnTo>
                  <a:lnTo>
                    <a:pt x="4060" y="1402"/>
                  </a:lnTo>
                  <a:lnTo>
                    <a:pt x="4060" y="1256"/>
                  </a:lnTo>
                  <a:lnTo>
                    <a:pt x="4081" y="1130"/>
                  </a:lnTo>
                  <a:lnTo>
                    <a:pt x="4039" y="921"/>
                  </a:lnTo>
                  <a:lnTo>
                    <a:pt x="4290" y="607"/>
                  </a:lnTo>
                  <a:lnTo>
                    <a:pt x="4332" y="502"/>
                  </a:lnTo>
                  <a:lnTo>
                    <a:pt x="4437" y="460"/>
                  </a:lnTo>
                  <a:lnTo>
                    <a:pt x="4437" y="209"/>
                  </a:lnTo>
                  <a:lnTo>
                    <a:pt x="4374" y="105"/>
                  </a:lnTo>
                  <a:lnTo>
                    <a:pt x="4374" y="63"/>
                  </a:lnTo>
                  <a:lnTo>
                    <a:pt x="4290" y="84"/>
                  </a:lnTo>
                  <a:lnTo>
                    <a:pt x="4248" y="105"/>
                  </a:lnTo>
                  <a:lnTo>
                    <a:pt x="4144" y="63"/>
                  </a:lnTo>
                  <a:lnTo>
                    <a:pt x="412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657;p45">
              <a:extLst>
                <a:ext uri="{FF2B5EF4-FFF2-40B4-BE49-F238E27FC236}">
                  <a16:creationId xmlns:a16="http://schemas.microsoft.com/office/drawing/2014/main" id="{5796EEB9-24AF-47FF-96AC-B6DC925040F0}"/>
                </a:ext>
              </a:extLst>
            </p:cNvPr>
            <p:cNvSpPr/>
            <p:nvPr/>
          </p:nvSpPr>
          <p:spPr>
            <a:xfrm>
              <a:off x="3828067" y="3174369"/>
              <a:ext cx="7478" cy="9769"/>
            </a:xfrm>
            <a:custGeom>
              <a:avLst/>
              <a:gdLst/>
              <a:ahLst/>
              <a:cxnLst/>
              <a:rect l="l" t="t" r="r" b="b"/>
              <a:pathLst>
                <a:path w="628" h="859" extrusionOk="0">
                  <a:moveTo>
                    <a:pt x="460" y="1"/>
                  </a:moveTo>
                  <a:lnTo>
                    <a:pt x="356" y="84"/>
                  </a:lnTo>
                  <a:lnTo>
                    <a:pt x="293" y="105"/>
                  </a:lnTo>
                  <a:lnTo>
                    <a:pt x="230" y="210"/>
                  </a:lnTo>
                  <a:lnTo>
                    <a:pt x="147" y="252"/>
                  </a:lnTo>
                  <a:lnTo>
                    <a:pt x="126" y="252"/>
                  </a:lnTo>
                  <a:lnTo>
                    <a:pt x="42" y="398"/>
                  </a:lnTo>
                  <a:lnTo>
                    <a:pt x="0" y="419"/>
                  </a:lnTo>
                  <a:lnTo>
                    <a:pt x="84" y="503"/>
                  </a:lnTo>
                  <a:lnTo>
                    <a:pt x="105" y="670"/>
                  </a:lnTo>
                  <a:lnTo>
                    <a:pt x="42" y="775"/>
                  </a:lnTo>
                  <a:lnTo>
                    <a:pt x="84" y="859"/>
                  </a:lnTo>
                  <a:lnTo>
                    <a:pt x="188" y="775"/>
                  </a:lnTo>
                  <a:lnTo>
                    <a:pt x="293" y="775"/>
                  </a:lnTo>
                  <a:lnTo>
                    <a:pt x="356" y="712"/>
                  </a:lnTo>
                  <a:lnTo>
                    <a:pt x="335" y="503"/>
                  </a:lnTo>
                  <a:lnTo>
                    <a:pt x="398" y="440"/>
                  </a:lnTo>
                  <a:lnTo>
                    <a:pt x="523" y="335"/>
                  </a:lnTo>
                  <a:lnTo>
                    <a:pt x="628" y="231"/>
                  </a:lnTo>
                  <a:lnTo>
                    <a:pt x="628" y="126"/>
                  </a:lnTo>
                  <a:lnTo>
                    <a:pt x="565" y="43"/>
                  </a:lnTo>
                  <a:lnTo>
                    <a:pt x="52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658;p45">
              <a:extLst>
                <a:ext uri="{FF2B5EF4-FFF2-40B4-BE49-F238E27FC236}">
                  <a16:creationId xmlns:a16="http://schemas.microsoft.com/office/drawing/2014/main" id="{99F3FB96-6D80-41EB-803C-3A4FCC49A65C}"/>
                </a:ext>
              </a:extLst>
            </p:cNvPr>
            <p:cNvSpPr/>
            <p:nvPr/>
          </p:nvSpPr>
          <p:spPr>
            <a:xfrm>
              <a:off x="3947654" y="3151533"/>
              <a:ext cx="76994" cy="74956"/>
            </a:xfrm>
            <a:custGeom>
              <a:avLst/>
              <a:gdLst/>
              <a:ahLst/>
              <a:cxnLst/>
              <a:rect l="l" t="t" r="r" b="b"/>
              <a:pathLst>
                <a:path w="6466" h="6591" extrusionOk="0">
                  <a:moveTo>
                    <a:pt x="2553" y="0"/>
                  </a:moveTo>
                  <a:lnTo>
                    <a:pt x="1779" y="42"/>
                  </a:lnTo>
                  <a:lnTo>
                    <a:pt x="858" y="42"/>
                  </a:lnTo>
                  <a:lnTo>
                    <a:pt x="816" y="105"/>
                  </a:lnTo>
                  <a:lnTo>
                    <a:pt x="754" y="105"/>
                  </a:lnTo>
                  <a:lnTo>
                    <a:pt x="712" y="146"/>
                  </a:lnTo>
                  <a:lnTo>
                    <a:pt x="775" y="230"/>
                  </a:lnTo>
                  <a:lnTo>
                    <a:pt x="858" y="314"/>
                  </a:lnTo>
                  <a:lnTo>
                    <a:pt x="858" y="356"/>
                  </a:lnTo>
                  <a:lnTo>
                    <a:pt x="921" y="439"/>
                  </a:lnTo>
                  <a:lnTo>
                    <a:pt x="963" y="628"/>
                  </a:lnTo>
                  <a:lnTo>
                    <a:pt x="984" y="732"/>
                  </a:lnTo>
                  <a:lnTo>
                    <a:pt x="942" y="795"/>
                  </a:lnTo>
                  <a:lnTo>
                    <a:pt x="942" y="879"/>
                  </a:lnTo>
                  <a:lnTo>
                    <a:pt x="879" y="942"/>
                  </a:lnTo>
                  <a:lnTo>
                    <a:pt x="816" y="963"/>
                  </a:lnTo>
                  <a:lnTo>
                    <a:pt x="754" y="963"/>
                  </a:lnTo>
                  <a:lnTo>
                    <a:pt x="733" y="942"/>
                  </a:lnTo>
                  <a:lnTo>
                    <a:pt x="733" y="983"/>
                  </a:lnTo>
                  <a:lnTo>
                    <a:pt x="754" y="1046"/>
                  </a:lnTo>
                  <a:lnTo>
                    <a:pt x="754" y="1109"/>
                  </a:lnTo>
                  <a:lnTo>
                    <a:pt x="858" y="1151"/>
                  </a:lnTo>
                  <a:lnTo>
                    <a:pt x="858" y="1214"/>
                  </a:lnTo>
                  <a:lnTo>
                    <a:pt x="942" y="1214"/>
                  </a:lnTo>
                  <a:lnTo>
                    <a:pt x="963" y="1402"/>
                  </a:lnTo>
                  <a:lnTo>
                    <a:pt x="963" y="1486"/>
                  </a:lnTo>
                  <a:lnTo>
                    <a:pt x="858" y="1590"/>
                  </a:lnTo>
                  <a:lnTo>
                    <a:pt x="775" y="1674"/>
                  </a:lnTo>
                  <a:lnTo>
                    <a:pt x="733" y="1716"/>
                  </a:lnTo>
                  <a:lnTo>
                    <a:pt x="565" y="1883"/>
                  </a:lnTo>
                  <a:lnTo>
                    <a:pt x="461" y="2030"/>
                  </a:lnTo>
                  <a:lnTo>
                    <a:pt x="293" y="2092"/>
                  </a:lnTo>
                  <a:lnTo>
                    <a:pt x="0" y="2092"/>
                  </a:lnTo>
                  <a:lnTo>
                    <a:pt x="84" y="2553"/>
                  </a:lnTo>
                  <a:lnTo>
                    <a:pt x="210" y="3243"/>
                  </a:lnTo>
                  <a:lnTo>
                    <a:pt x="628" y="3808"/>
                  </a:lnTo>
                  <a:lnTo>
                    <a:pt x="754" y="4248"/>
                  </a:lnTo>
                  <a:lnTo>
                    <a:pt x="942" y="4352"/>
                  </a:lnTo>
                  <a:lnTo>
                    <a:pt x="1026" y="4352"/>
                  </a:lnTo>
                  <a:lnTo>
                    <a:pt x="1130" y="4394"/>
                  </a:lnTo>
                  <a:lnTo>
                    <a:pt x="1172" y="4394"/>
                  </a:lnTo>
                  <a:lnTo>
                    <a:pt x="1256" y="4436"/>
                  </a:lnTo>
                  <a:lnTo>
                    <a:pt x="1256" y="4499"/>
                  </a:lnTo>
                  <a:lnTo>
                    <a:pt x="1340" y="4561"/>
                  </a:lnTo>
                  <a:lnTo>
                    <a:pt x="1444" y="4561"/>
                  </a:lnTo>
                  <a:lnTo>
                    <a:pt x="1695" y="4645"/>
                  </a:lnTo>
                  <a:lnTo>
                    <a:pt x="1779" y="4645"/>
                  </a:lnTo>
                  <a:lnTo>
                    <a:pt x="1821" y="4708"/>
                  </a:lnTo>
                  <a:lnTo>
                    <a:pt x="1884" y="4729"/>
                  </a:lnTo>
                  <a:lnTo>
                    <a:pt x="1925" y="4812"/>
                  </a:lnTo>
                  <a:lnTo>
                    <a:pt x="2030" y="4917"/>
                  </a:lnTo>
                  <a:lnTo>
                    <a:pt x="2093" y="4917"/>
                  </a:lnTo>
                  <a:lnTo>
                    <a:pt x="2093" y="4938"/>
                  </a:lnTo>
                  <a:lnTo>
                    <a:pt x="2114" y="4917"/>
                  </a:lnTo>
                  <a:lnTo>
                    <a:pt x="2177" y="4917"/>
                  </a:lnTo>
                  <a:lnTo>
                    <a:pt x="2197" y="4980"/>
                  </a:lnTo>
                  <a:lnTo>
                    <a:pt x="2281" y="4980"/>
                  </a:lnTo>
                  <a:lnTo>
                    <a:pt x="2302" y="5022"/>
                  </a:lnTo>
                  <a:lnTo>
                    <a:pt x="2323" y="4980"/>
                  </a:lnTo>
                  <a:lnTo>
                    <a:pt x="2407" y="5022"/>
                  </a:lnTo>
                  <a:lnTo>
                    <a:pt x="2428" y="5043"/>
                  </a:lnTo>
                  <a:lnTo>
                    <a:pt x="2490" y="5043"/>
                  </a:lnTo>
                  <a:lnTo>
                    <a:pt x="2511" y="5084"/>
                  </a:lnTo>
                  <a:lnTo>
                    <a:pt x="2553" y="5126"/>
                  </a:lnTo>
                  <a:lnTo>
                    <a:pt x="2637" y="5189"/>
                  </a:lnTo>
                  <a:lnTo>
                    <a:pt x="2825" y="5398"/>
                  </a:lnTo>
                  <a:lnTo>
                    <a:pt x="2846" y="5608"/>
                  </a:lnTo>
                  <a:lnTo>
                    <a:pt x="2846" y="6591"/>
                  </a:lnTo>
                  <a:lnTo>
                    <a:pt x="2951" y="6193"/>
                  </a:lnTo>
                  <a:lnTo>
                    <a:pt x="3495" y="6173"/>
                  </a:lnTo>
                  <a:lnTo>
                    <a:pt x="3599" y="6131"/>
                  </a:lnTo>
                  <a:lnTo>
                    <a:pt x="3641" y="6110"/>
                  </a:lnTo>
                  <a:lnTo>
                    <a:pt x="3704" y="6089"/>
                  </a:lnTo>
                  <a:lnTo>
                    <a:pt x="3704" y="6131"/>
                  </a:lnTo>
                  <a:lnTo>
                    <a:pt x="3788" y="6173"/>
                  </a:lnTo>
                  <a:lnTo>
                    <a:pt x="3871" y="6214"/>
                  </a:lnTo>
                  <a:lnTo>
                    <a:pt x="3955" y="6214"/>
                  </a:lnTo>
                  <a:lnTo>
                    <a:pt x="3997" y="6298"/>
                  </a:lnTo>
                  <a:lnTo>
                    <a:pt x="3976" y="6319"/>
                  </a:lnTo>
                  <a:lnTo>
                    <a:pt x="4164" y="6298"/>
                  </a:lnTo>
                  <a:lnTo>
                    <a:pt x="4269" y="6193"/>
                  </a:lnTo>
                  <a:lnTo>
                    <a:pt x="4332" y="6193"/>
                  </a:lnTo>
                  <a:lnTo>
                    <a:pt x="4394" y="6131"/>
                  </a:lnTo>
                  <a:lnTo>
                    <a:pt x="4436" y="6173"/>
                  </a:lnTo>
                  <a:lnTo>
                    <a:pt x="4436" y="6214"/>
                  </a:lnTo>
                  <a:lnTo>
                    <a:pt x="4520" y="6214"/>
                  </a:lnTo>
                  <a:lnTo>
                    <a:pt x="4604" y="6277"/>
                  </a:lnTo>
                  <a:lnTo>
                    <a:pt x="4729" y="6214"/>
                  </a:lnTo>
                  <a:lnTo>
                    <a:pt x="4897" y="6193"/>
                  </a:lnTo>
                  <a:lnTo>
                    <a:pt x="4918" y="6110"/>
                  </a:lnTo>
                  <a:lnTo>
                    <a:pt x="4897" y="6068"/>
                  </a:lnTo>
                  <a:lnTo>
                    <a:pt x="4938" y="6005"/>
                  </a:lnTo>
                  <a:lnTo>
                    <a:pt x="5043" y="6026"/>
                  </a:lnTo>
                  <a:lnTo>
                    <a:pt x="5127" y="6026"/>
                  </a:lnTo>
                  <a:lnTo>
                    <a:pt x="5210" y="6089"/>
                  </a:lnTo>
                  <a:lnTo>
                    <a:pt x="5315" y="6068"/>
                  </a:lnTo>
                  <a:lnTo>
                    <a:pt x="5357" y="6026"/>
                  </a:lnTo>
                  <a:lnTo>
                    <a:pt x="5566" y="5963"/>
                  </a:lnTo>
                  <a:lnTo>
                    <a:pt x="5650" y="5984"/>
                  </a:lnTo>
                  <a:lnTo>
                    <a:pt x="5754" y="5963"/>
                  </a:lnTo>
                  <a:lnTo>
                    <a:pt x="5775" y="5900"/>
                  </a:lnTo>
                  <a:lnTo>
                    <a:pt x="5901" y="5900"/>
                  </a:lnTo>
                  <a:lnTo>
                    <a:pt x="5985" y="5817"/>
                  </a:lnTo>
                  <a:lnTo>
                    <a:pt x="6110" y="5796"/>
                  </a:lnTo>
                  <a:lnTo>
                    <a:pt x="6194" y="5712"/>
                  </a:lnTo>
                  <a:lnTo>
                    <a:pt x="6278" y="5649"/>
                  </a:lnTo>
                  <a:lnTo>
                    <a:pt x="6382" y="5670"/>
                  </a:lnTo>
                  <a:lnTo>
                    <a:pt x="6424" y="5608"/>
                  </a:lnTo>
                  <a:lnTo>
                    <a:pt x="6466" y="5587"/>
                  </a:lnTo>
                  <a:lnTo>
                    <a:pt x="6424" y="5587"/>
                  </a:lnTo>
                  <a:lnTo>
                    <a:pt x="6424" y="5545"/>
                  </a:lnTo>
                  <a:lnTo>
                    <a:pt x="6298" y="5440"/>
                  </a:lnTo>
                  <a:lnTo>
                    <a:pt x="6173" y="5398"/>
                  </a:lnTo>
                  <a:lnTo>
                    <a:pt x="5964" y="5189"/>
                  </a:lnTo>
                  <a:lnTo>
                    <a:pt x="5985" y="5126"/>
                  </a:lnTo>
                  <a:lnTo>
                    <a:pt x="5901" y="4938"/>
                  </a:lnTo>
                  <a:lnTo>
                    <a:pt x="5859" y="4875"/>
                  </a:lnTo>
                  <a:lnTo>
                    <a:pt x="5901" y="4771"/>
                  </a:lnTo>
                  <a:lnTo>
                    <a:pt x="5859" y="4729"/>
                  </a:lnTo>
                  <a:lnTo>
                    <a:pt x="5838" y="4624"/>
                  </a:lnTo>
                  <a:lnTo>
                    <a:pt x="5796" y="4540"/>
                  </a:lnTo>
                  <a:lnTo>
                    <a:pt x="5838" y="4540"/>
                  </a:lnTo>
                  <a:lnTo>
                    <a:pt x="5775" y="4394"/>
                  </a:lnTo>
                  <a:lnTo>
                    <a:pt x="5754" y="4248"/>
                  </a:lnTo>
                  <a:lnTo>
                    <a:pt x="5838" y="4206"/>
                  </a:lnTo>
                  <a:lnTo>
                    <a:pt x="5838" y="4038"/>
                  </a:lnTo>
                  <a:lnTo>
                    <a:pt x="5754" y="3976"/>
                  </a:lnTo>
                  <a:lnTo>
                    <a:pt x="5754" y="3766"/>
                  </a:lnTo>
                  <a:lnTo>
                    <a:pt x="5775" y="3620"/>
                  </a:lnTo>
                  <a:lnTo>
                    <a:pt x="5859" y="3578"/>
                  </a:lnTo>
                  <a:lnTo>
                    <a:pt x="5880" y="3599"/>
                  </a:lnTo>
                  <a:lnTo>
                    <a:pt x="5943" y="3515"/>
                  </a:lnTo>
                  <a:lnTo>
                    <a:pt x="5859" y="3306"/>
                  </a:lnTo>
                  <a:lnTo>
                    <a:pt x="5775" y="3306"/>
                  </a:lnTo>
                  <a:lnTo>
                    <a:pt x="5650" y="3180"/>
                  </a:lnTo>
                  <a:lnTo>
                    <a:pt x="5482" y="3055"/>
                  </a:lnTo>
                  <a:lnTo>
                    <a:pt x="5482" y="2929"/>
                  </a:lnTo>
                  <a:lnTo>
                    <a:pt x="5566" y="2657"/>
                  </a:lnTo>
                  <a:lnTo>
                    <a:pt x="5692" y="2302"/>
                  </a:lnTo>
                  <a:lnTo>
                    <a:pt x="5754" y="2239"/>
                  </a:lnTo>
                  <a:lnTo>
                    <a:pt x="5734" y="2134"/>
                  </a:lnTo>
                  <a:lnTo>
                    <a:pt x="5692" y="2113"/>
                  </a:lnTo>
                  <a:lnTo>
                    <a:pt x="5734" y="2113"/>
                  </a:lnTo>
                  <a:lnTo>
                    <a:pt x="5022" y="1611"/>
                  </a:lnTo>
                  <a:lnTo>
                    <a:pt x="4959" y="1527"/>
                  </a:lnTo>
                  <a:lnTo>
                    <a:pt x="4938" y="1486"/>
                  </a:lnTo>
                  <a:lnTo>
                    <a:pt x="4959" y="1402"/>
                  </a:lnTo>
                  <a:lnTo>
                    <a:pt x="4834" y="1214"/>
                  </a:lnTo>
                  <a:lnTo>
                    <a:pt x="274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659;p45">
              <a:extLst>
                <a:ext uri="{FF2B5EF4-FFF2-40B4-BE49-F238E27FC236}">
                  <a16:creationId xmlns:a16="http://schemas.microsoft.com/office/drawing/2014/main" id="{E0423D53-7416-4EFA-B0DD-FD4AC22CBAB1}"/>
                </a:ext>
              </a:extLst>
            </p:cNvPr>
            <p:cNvSpPr/>
            <p:nvPr/>
          </p:nvSpPr>
          <p:spPr>
            <a:xfrm>
              <a:off x="3945415" y="3152954"/>
              <a:ext cx="13956" cy="10963"/>
            </a:xfrm>
            <a:custGeom>
              <a:avLst/>
              <a:gdLst/>
              <a:ahLst/>
              <a:cxnLst/>
              <a:rect l="l" t="t" r="r" b="b"/>
              <a:pathLst>
                <a:path w="1172" h="964" extrusionOk="0">
                  <a:moveTo>
                    <a:pt x="795" y="1"/>
                  </a:moveTo>
                  <a:lnTo>
                    <a:pt x="795" y="84"/>
                  </a:lnTo>
                  <a:lnTo>
                    <a:pt x="732" y="126"/>
                  </a:lnTo>
                  <a:lnTo>
                    <a:pt x="649" y="126"/>
                  </a:lnTo>
                  <a:lnTo>
                    <a:pt x="607" y="84"/>
                  </a:lnTo>
                  <a:lnTo>
                    <a:pt x="544" y="42"/>
                  </a:lnTo>
                  <a:lnTo>
                    <a:pt x="440" y="126"/>
                  </a:lnTo>
                  <a:lnTo>
                    <a:pt x="377" y="147"/>
                  </a:lnTo>
                  <a:lnTo>
                    <a:pt x="335" y="126"/>
                  </a:lnTo>
                  <a:lnTo>
                    <a:pt x="209" y="231"/>
                  </a:lnTo>
                  <a:lnTo>
                    <a:pt x="105" y="356"/>
                  </a:lnTo>
                  <a:lnTo>
                    <a:pt x="0" y="733"/>
                  </a:lnTo>
                  <a:lnTo>
                    <a:pt x="0" y="817"/>
                  </a:lnTo>
                  <a:lnTo>
                    <a:pt x="209" y="817"/>
                  </a:lnTo>
                  <a:lnTo>
                    <a:pt x="272" y="921"/>
                  </a:lnTo>
                  <a:lnTo>
                    <a:pt x="335" y="963"/>
                  </a:lnTo>
                  <a:lnTo>
                    <a:pt x="398" y="921"/>
                  </a:lnTo>
                  <a:lnTo>
                    <a:pt x="419" y="921"/>
                  </a:lnTo>
                  <a:lnTo>
                    <a:pt x="481" y="963"/>
                  </a:lnTo>
                  <a:lnTo>
                    <a:pt x="607" y="921"/>
                  </a:lnTo>
                  <a:lnTo>
                    <a:pt x="607" y="858"/>
                  </a:lnTo>
                  <a:lnTo>
                    <a:pt x="691" y="670"/>
                  </a:lnTo>
                  <a:lnTo>
                    <a:pt x="649" y="566"/>
                  </a:lnTo>
                  <a:lnTo>
                    <a:pt x="712" y="566"/>
                  </a:lnTo>
                  <a:lnTo>
                    <a:pt x="753" y="628"/>
                  </a:lnTo>
                  <a:lnTo>
                    <a:pt x="816" y="628"/>
                  </a:lnTo>
                  <a:lnTo>
                    <a:pt x="858" y="733"/>
                  </a:lnTo>
                  <a:lnTo>
                    <a:pt x="921" y="754"/>
                  </a:lnTo>
                  <a:lnTo>
                    <a:pt x="921" y="817"/>
                  </a:lnTo>
                  <a:lnTo>
                    <a:pt x="942" y="838"/>
                  </a:lnTo>
                  <a:lnTo>
                    <a:pt x="1004" y="838"/>
                  </a:lnTo>
                  <a:lnTo>
                    <a:pt x="1067" y="817"/>
                  </a:lnTo>
                  <a:lnTo>
                    <a:pt x="1130" y="754"/>
                  </a:lnTo>
                  <a:lnTo>
                    <a:pt x="1130" y="670"/>
                  </a:lnTo>
                  <a:lnTo>
                    <a:pt x="1172" y="607"/>
                  </a:lnTo>
                  <a:lnTo>
                    <a:pt x="1151" y="503"/>
                  </a:lnTo>
                  <a:lnTo>
                    <a:pt x="1109" y="314"/>
                  </a:lnTo>
                  <a:lnTo>
                    <a:pt x="1046" y="231"/>
                  </a:lnTo>
                  <a:lnTo>
                    <a:pt x="1046" y="189"/>
                  </a:lnTo>
                  <a:lnTo>
                    <a:pt x="963" y="105"/>
                  </a:lnTo>
                  <a:lnTo>
                    <a:pt x="900" y="21"/>
                  </a:lnTo>
                  <a:lnTo>
                    <a:pt x="90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660;p45">
              <a:extLst>
                <a:ext uri="{FF2B5EF4-FFF2-40B4-BE49-F238E27FC236}">
                  <a16:creationId xmlns:a16="http://schemas.microsoft.com/office/drawing/2014/main" id="{D6026D72-ED86-436E-B11E-A67CAE1874C6}"/>
                </a:ext>
              </a:extLst>
            </p:cNvPr>
            <p:cNvSpPr/>
            <p:nvPr/>
          </p:nvSpPr>
          <p:spPr>
            <a:xfrm>
              <a:off x="3945415" y="3159380"/>
              <a:ext cx="13706" cy="15956"/>
            </a:xfrm>
            <a:custGeom>
              <a:avLst/>
              <a:gdLst/>
              <a:ahLst/>
              <a:cxnLst/>
              <a:rect l="l" t="t" r="r" b="b"/>
              <a:pathLst>
                <a:path w="1151" h="1403" extrusionOk="0">
                  <a:moveTo>
                    <a:pt x="649" y="1"/>
                  </a:moveTo>
                  <a:lnTo>
                    <a:pt x="691" y="105"/>
                  </a:lnTo>
                  <a:lnTo>
                    <a:pt x="607" y="293"/>
                  </a:lnTo>
                  <a:lnTo>
                    <a:pt x="607" y="356"/>
                  </a:lnTo>
                  <a:lnTo>
                    <a:pt x="481" y="398"/>
                  </a:lnTo>
                  <a:lnTo>
                    <a:pt x="419" y="356"/>
                  </a:lnTo>
                  <a:lnTo>
                    <a:pt x="398" y="356"/>
                  </a:lnTo>
                  <a:lnTo>
                    <a:pt x="335" y="398"/>
                  </a:lnTo>
                  <a:lnTo>
                    <a:pt x="272" y="356"/>
                  </a:lnTo>
                  <a:lnTo>
                    <a:pt x="209" y="252"/>
                  </a:lnTo>
                  <a:lnTo>
                    <a:pt x="0" y="252"/>
                  </a:lnTo>
                  <a:lnTo>
                    <a:pt x="0" y="314"/>
                  </a:lnTo>
                  <a:lnTo>
                    <a:pt x="63" y="419"/>
                  </a:lnTo>
                  <a:lnTo>
                    <a:pt x="84" y="565"/>
                  </a:lnTo>
                  <a:lnTo>
                    <a:pt x="84" y="712"/>
                  </a:lnTo>
                  <a:lnTo>
                    <a:pt x="188" y="1402"/>
                  </a:lnTo>
                  <a:lnTo>
                    <a:pt x="481" y="1402"/>
                  </a:lnTo>
                  <a:lnTo>
                    <a:pt x="649" y="1340"/>
                  </a:lnTo>
                  <a:lnTo>
                    <a:pt x="753" y="1193"/>
                  </a:lnTo>
                  <a:lnTo>
                    <a:pt x="921" y="1026"/>
                  </a:lnTo>
                  <a:lnTo>
                    <a:pt x="963" y="984"/>
                  </a:lnTo>
                  <a:lnTo>
                    <a:pt x="1046" y="900"/>
                  </a:lnTo>
                  <a:lnTo>
                    <a:pt x="1151" y="796"/>
                  </a:lnTo>
                  <a:lnTo>
                    <a:pt x="1151" y="712"/>
                  </a:lnTo>
                  <a:lnTo>
                    <a:pt x="1130" y="524"/>
                  </a:lnTo>
                  <a:lnTo>
                    <a:pt x="1046" y="524"/>
                  </a:lnTo>
                  <a:lnTo>
                    <a:pt x="1046" y="461"/>
                  </a:lnTo>
                  <a:lnTo>
                    <a:pt x="942" y="419"/>
                  </a:lnTo>
                  <a:lnTo>
                    <a:pt x="942" y="356"/>
                  </a:lnTo>
                  <a:lnTo>
                    <a:pt x="921" y="293"/>
                  </a:lnTo>
                  <a:lnTo>
                    <a:pt x="921" y="252"/>
                  </a:lnTo>
                  <a:lnTo>
                    <a:pt x="921" y="189"/>
                  </a:lnTo>
                  <a:lnTo>
                    <a:pt x="858" y="168"/>
                  </a:lnTo>
                  <a:lnTo>
                    <a:pt x="816" y="63"/>
                  </a:lnTo>
                  <a:lnTo>
                    <a:pt x="753" y="63"/>
                  </a:lnTo>
                  <a:lnTo>
                    <a:pt x="71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661;p45">
              <a:extLst>
                <a:ext uri="{FF2B5EF4-FFF2-40B4-BE49-F238E27FC236}">
                  <a16:creationId xmlns:a16="http://schemas.microsoft.com/office/drawing/2014/main" id="{557AA76C-21F1-4D2E-93F5-D269167415DC}"/>
                </a:ext>
              </a:extLst>
            </p:cNvPr>
            <p:cNvSpPr/>
            <p:nvPr/>
          </p:nvSpPr>
          <p:spPr>
            <a:xfrm>
              <a:off x="3829055" y="3110126"/>
              <a:ext cx="131316" cy="124222"/>
            </a:xfrm>
            <a:custGeom>
              <a:avLst/>
              <a:gdLst/>
              <a:ahLst/>
              <a:cxnLst/>
              <a:rect l="l" t="t" r="r" b="b"/>
              <a:pathLst>
                <a:path w="11028" h="10923" extrusionOk="0">
                  <a:moveTo>
                    <a:pt x="7701" y="0"/>
                  </a:moveTo>
                  <a:lnTo>
                    <a:pt x="7701" y="42"/>
                  </a:lnTo>
                  <a:lnTo>
                    <a:pt x="7743" y="84"/>
                  </a:lnTo>
                  <a:lnTo>
                    <a:pt x="7659" y="189"/>
                  </a:lnTo>
                  <a:lnTo>
                    <a:pt x="7575" y="189"/>
                  </a:lnTo>
                  <a:lnTo>
                    <a:pt x="7491" y="210"/>
                  </a:lnTo>
                  <a:lnTo>
                    <a:pt x="7366" y="210"/>
                  </a:lnTo>
                  <a:lnTo>
                    <a:pt x="7282" y="251"/>
                  </a:lnTo>
                  <a:lnTo>
                    <a:pt x="7240" y="251"/>
                  </a:lnTo>
                  <a:lnTo>
                    <a:pt x="7219" y="189"/>
                  </a:lnTo>
                  <a:lnTo>
                    <a:pt x="7178" y="189"/>
                  </a:lnTo>
                  <a:lnTo>
                    <a:pt x="7157" y="147"/>
                  </a:lnTo>
                  <a:lnTo>
                    <a:pt x="7073" y="126"/>
                  </a:lnTo>
                  <a:lnTo>
                    <a:pt x="6843" y="230"/>
                  </a:lnTo>
                  <a:lnTo>
                    <a:pt x="6759" y="293"/>
                  </a:lnTo>
                  <a:lnTo>
                    <a:pt x="6717" y="335"/>
                  </a:lnTo>
                  <a:lnTo>
                    <a:pt x="6487" y="356"/>
                  </a:lnTo>
                  <a:lnTo>
                    <a:pt x="6403" y="398"/>
                  </a:lnTo>
                  <a:lnTo>
                    <a:pt x="6320" y="314"/>
                  </a:lnTo>
                  <a:lnTo>
                    <a:pt x="6215" y="293"/>
                  </a:lnTo>
                  <a:lnTo>
                    <a:pt x="6111" y="293"/>
                  </a:lnTo>
                  <a:lnTo>
                    <a:pt x="6027" y="398"/>
                  </a:lnTo>
                  <a:lnTo>
                    <a:pt x="5922" y="502"/>
                  </a:lnTo>
                  <a:lnTo>
                    <a:pt x="5964" y="544"/>
                  </a:lnTo>
                  <a:lnTo>
                    <a:pt x="6006" y="607"/>
                  </a:lnTo>
                  <a:lnTo>
                    <a:pt x="5985" y="649"/>
                  </a:lnTo>
                  <a:lnTo>
                    <a:pt x="5859" y="670"/>
                  </a:lnTo>
                  <a:lnTo>
                    <a:pt x="5797" y="649"/>
                  </a:lnTo>
                  <a:lnTo>
                    <a:pt x="5671" y="628"/>
                  </a:lnTo>
                  <a:lnTo>
                    <a:pt x="5567" y="565"/>
                  </a:lnTo>
                  <a:lnTo>
                    <a:pt x="5483" y="565"/>
                  </a:lnTo>
                  <a:lnTo>
                    <a:pt x="5399" y="628"/>
                  </a:lnTo>
                  <a:lnTo>
                    <a:pt x="5336" y="607"/>
                  </a:lnTo>
                  <a:lnTo>
                    <a:pt x="5190" y="607"/>
                  </a:lnTo>
                  <a:lnTo>
                    <a:pt x="5064" y="523"/>
                  </a:lnTo>
                  <a:lnTo>
                    <a:pt x="4939" y="544"/>
                  </a:lnTo>
                  <a:lnTo>
                    <a:pt x="4918" y="502"/>
                  </a:lnTo>
                  <a:lnTo>
                    <a:pt x="4750" y="356"/>
                  </a:lnTo>
                  <a:lnTo>
                    <a:pt x="4667" y="335"/>
                  </a:lnTo>
                  <a:lnTo>
                    <a:pt x="4499" y="210"/>
                  </a:lnTo>
                  <a:lnTo>
                    <a:pt x="4437" y="189"/>
                  </a:lnTo>
                  <a:lnTo>
                    <a:pt x="4353" y="126"/>
                  </a:lnTo>
                  <a:lnTo>
                    <a:pt x="4290" y="126"/>
                  </a:lnTo>
                  <a:lnTo>
                    <a:pt x="4290" y="189"/>
                  </a:lnTo>
                  <a:lnTo>
                    <a:pt x="4186" y="147"/>
                  </a:lnTo>
                  <a:lnTo>
                    <a:pt x="4102" y="251"/>
                  </a:lnTo>
                  <a:lnTo>
                    <a:pt x="4018" y="251"/>
                  </a:lnTo>
                  <a:lnTo>
                    <a:pt x="3976" y="293"/>
                  </a:lnTo>
                  <a:lnTo>
                    <a:pt x="3976" y="356"/>
                  </a:lnTo>
                  <a:lnTo>
                    <a:pt x="3914" y="440"/>
                  </a:lnTo>
                  <a:lnTo>
                    <a:pt x="3914" y="502"/>
                  </a:lnTo>
                  <a:lnTo>
                    <a:pt x="3872" y="544"/>
                  </a:lnTo>
                  <a:lnTo>
                    <a:pt x="3788" y="544"/>
                  </a:lnTo>
                  <a:lnTo>
                    <a:pt x="3788" y="607"/>
                  </a:lnTo>
                  <a:lnTo>
                    <a:pt x="3893" y="733"/>
                  </a:lnTo>
                  <a:lnTo>
                    <a:pt x="3830" y="774"/>
                  </a:lnTo>
                  <a:lnTo>
                    <a:pt x="3809" y="858"/>
                  </a:lnTo>
                  <a:lnTo>
                    <a:pt x="3809" y="984"/>
                  </a:lnTo>
                  <a:lnTo>
                    <a:pt x="3872" y="1088"/>
                  </a:lnTo>
                  <a:lnTo>
                    <a:pt x="3872" y="1339"/>
                  </a:lnTo>
                  <a:lnTo>
                    <a:pt x="3767" y="1381"/>
                  </a:lnTo>
                  <a:lnTo>
                    <a:pt x="3725" y="1486"/>
                  </a:lnTo>
                  <a:lnTo>
                    <a:pt x="3474" y="1800"/>
                  </a:lnTo>
                  <a:lnTo>
                    <a:pt x="3516" y="2009"/>
                  </a:lnTo>
                  <a:lnTo>
                    <a:pt x="3495" y="2135"/>
                  </a:lnTo>
                  <a:lnTo>
                    <a:pt x="3495" y="2281"/>
                  </a:lnTo>
                  <a:lnTo>
                    <a:pt x="3390" y="2386"/>
                  </a:lnTo>
                  <a:lnTo>
                    <a:pt x="3390" y="2532"/>
                  </a:lnTo>
                  <a:lnTo>
                    <a:pt x="3390" y="2616"/>
                  </a:lnTo>
                  <a:lnTo>
                    <a:pt x="3370" y="2804"/>
                  </a:lnTo>
                  <a:lnTo>
                    <a:pt x="3390" y="2825"/>
                  </a:lnTo>
                  <a:lnTo>
                    <a:pt x="3370" y="2971"/>
                  </a:lnTo>
                  <a:lnTo>
                    <a:pt x="3286" y="3034"/>
                  </a:lnTo>
                  <a:lnTo>
                    <a:pt x="3244" y="3223"/>
                  </a:lnTo>
                  <a:lnTo>
                    <a:pt x="3244" y="3390"/>
                  </a:lnTo>
                  <a:lnTo>
                    <a:pt x="3056" y="3704"/>
                  </a:lnTo>
                  <a:lnTo>
                    <a:pt x="2951" y="3746"/>
                  </a:lnTo>
                  <a:lnTo>
                    <a:pt x="2846" y="3808"/>
                  </a:lnTo>
                  <a:lnTo>
                    <a:pt x="2763" y="3787"/>
                  </a:lnTo>
                  <a:lnTo>
                    <a:pt x="2637" y="3892"/>
                  </a:lnTo>
                  <a:lnTo>
                    <a:pt x="2533" y="4018"/>
                  </a:lnTo>
                  <a:lnTo>
                    <a:pt x="2533" y="4164"/>
                  </a:lnTo>
                  <a:lnTo>
                    <a:pt x="2344" y="4332"/>
                  </a:lnTo>
                  <a:lnTo>
                    <a:pt x="2302" y="4436"/>
                  </a:lnTo>
                  <a:lnTo>
                    <a:pt x="2323" y="4624"/>
                  </a:lnTo>
                  <a:lnTo>
                    <a:pt x="2344" y="4645"/>
                  </a:lnTo>
                  <a:lnTo>
                    <a:pt x="2323" y="4959"/>
                  </a:lnTo>
                  <a:lnTo>
                    <a:pt x="2302" y="5127"/>
                  </a:lnTo>
                  <a:lnTo>
                    <a:pt x="2302" y="5231"/>
                  </a:lnTo>
                  <a:lnTo>
                    <a:pt x="2198" y="5378"/>
                  </a:lnTo>
                  <a:lnTo>
                    <a:pt x="2093" y="5420"/>
                  </a:lnTo>
                  <a:lnTo>
                    <a:pt x="2009" y="5482"/>
                  </a:lnTo>
                  <a:lnTo>
                    <a:pt x="1947" y="5566"/>
                  </a:lnTo>
                  <a:lnTo>
                    <a:pt x="1717" y="5796"/>
                  </a:lnTo>
                  <a:lnTo>
                    <a:pt x="1633" y="5901"/>
                  </a:lnTo>
                  <a:lnTo>
                    <a:pt x="1507" y="5984"/>
                  </a:lnTo>
                  <a:lnTo>
                    <a:pt x="1382" y="5901"/>
                  </a:lnTo>
                  <a:lnTo>
                    <a:pt x="1319" y="5796"/>
                  </a:lnTo>
                  <a:lnTo>
                    <a:pt x="1298" y="5775"/>
                  </a:lnTo>
                  <a:lnTo>
                    <a:pt x="1382" y="5650"/>
                  </a:lnTo>
                  <a:lnTo>
                    <a:pt x="1382" y="5587"/>
                  </a:lnTo>
                  <a:lnTo>
                    <a:pt x="1193" y="5650"/>
                  </a:lnTo>
                  <a:lnTo>
                    <a:pt x="1089" y="5754"/>
                  </a:lnTo>
                  <a:lnTo>
                    <a:pt x="1005" y="5733"/>
                  </a:lnTo>
                  <a:lnTo>
                    <a:pt x="942" y="5754"/>
                  </a:lnTo>
                  <a:lnTo>
                    <a:pt x="942" y="5859"/>
                  </a:lnTo>
                  <a:lnTo>
                    <a:pt x="859" y="5943"/>
                  </a:lnTo>
                  <a:lnTo>
                    <a:pt x="754" y="5943"/>
                  </a:lnTo>
                  <a:lnTo>
                    <a:pt x="754" y="5880"/>
                  </a:lnTo>
                  <a:lnTo>
                    <a:pt x="733" y="5838"/>
                  </a:lnTo>
                  <a:lnTo>
                    <a:pt x="629" y="5880"/>
                  </a:lnTo>
                  <a:lnTo>
                    <a:pt x="566" y="5859"/>
                  </a:lnTo>
                  <a:lnTo>
                    <a:pt x="440" y="5984"/>
                  </a:lnTo>
                  <a:lnTo>
                    <a:pt x="315" y="6089"/>
                  </a:lnTo>
                  <a:lnTo>
                    <a:pt x="252" y="6152"/>
                  </a:lnTo>
                  <a:lnTo>
                    <a:pt x="273" y="6361"/>
                  </a:lnTo>
                  <a:lnTo>
                    <a:pt x="210" y="6424"/>
                  </a:lnTo>
                  <a:lnTo>
                    <a:pt x="105" y="6424"/>
                  </a:lnTo>
                  <a:lnTo>
                    <a:pt x="1" y="6508"/>
                  </a:lnTo>
                  <a:lnTo>
                    <a:pt x="22" y="6570"/>
                  </a:lnTo>
                  <a:lnTo>
                    <a:pt x="210" y="6591"/>
                  </a:lnTo>
                  <a:lnTo>
                    <a:pt x="252" y="6633"/>
                  </a:lnTo>
                  <a:lnTo>
                    <a:pt x="273" y="6633"/>
                  </a:lnTo>
                  <a:lnTo>
                    <a:pt x="273" y="6612"/>
                  </a:lnTo>
                  <a:lnTo>
                    <a:pt x="315" y="6591"/>
                  </a:lnTo>
                  <a:lnTo>
                    <a:pt x="377" y="6591"/>
                  </a:lnTo>
                  <a:lnTo>
                    <a:pt x="482" y="6570"/>
                  </a:lnTo>
                  <a:lnTo>
                    <a:pt x="566" y="6528"/>
                  </a:lnTo>
                  <a:lnTo>
                    <a:pt x="1256" y="6528"/>
                  </a:lnTo>
                  <a:lnTo>
                    <a:pt x="1424" y="6570"/>
                  </a:lnTo>
                  <a:lnTo>
                    <a:pt x="1633" y="6528"/>
                  </a:lnTo>
                  <a:lnTo>
                    <a:pt x="2637" y="6528"/>
                  </a:lnTo>
                  <a:lnTo>
                    <a:pt x="2637" y="6612"/>
                  </a:lnTo>
                  <a:lnTo>
                    <a:pt x="2637" y="6633"/>
                  </a:lnTo>
                  <a:lnTo>
                    <a:pt x="2637" y="6717"/>
                  </a:lnTo>
                  <a:lnTo>
                    <a:pt x="2679" y="6780"/>
                  </a:lnTo>
                  <a:lnTo>
                    <a:pt x="2721" y="6842"/>
                  </a:lnTo>
                  <a:lnTo>
                    <a:pt x="2679" y="6905"/>
                  </a:lnTo>
                  <a:lnTo>
                    <a:pt x="2679" y="6989"/>
                  </a:lnTo>
                  <a:lnTo>
                    <a:pt x="2742" y="7093"/>
                  </a:lnTo>
                  <a:lnTo>
                    <a:pt x="2763" y="7219"/>
                  </a:lnTo>
                  <a:lnTo>
                    <a:pt x="2784" y="7261"/>
                  </a:lnTo>
                  <a:lnTo>
                    <a:pt x="2784" y="7345"/>
                  </a:lnTo>
                  <a:lnTo>
                    <a:pt x="2846" y="7365"/>
                  </a:lnTo>
                  <a:lnTo>
                    <a:pt x="2888" y="7449"/>
                  </a:lnTo>
                  <a:lnTo>
                    <a:pt x="2972" y="7554"/>
                  </a:lnTo>
                  <a:lnTo>
                    <a:pt x="2993" y="7763"/>
                  </a:lnTo>
                  <a:lnTo>
                    <a:pt x="3056" y="7784"/>
                  </a:lnTo>
                  <a:lnTo>
                    <a:pt x="3202" y="7784"/>
                  </a:lnTo>
                  <a:lnTo>
                    <a:pt x="3307" y="7763"/>
                  </a:lnTo>
                  <a:lnTo>
                    <a:pt x="3390" y="7784"/>
                  </a:lnTo>
                  <a:lnTo>
                    <a:pt x="3579" y="7826"/>
                  </a:lnTo>
                  <a:lnTo>
                    <a:pt x="3662" y="7763"/>
                  </a:lnTo>
                  <a:lnTo>
                    <a:pt x="4102" y="7742"/>
                  </a:lnTo>
                  <a:lnTo>
                    <a:pt x="4102" y="7575"/>
                  </a:lnTo>
                  <a:lnTo>
                    <a:pt x="4081" y="7470"/>
                  </a:lnTo>
                  <a:lnTo>
                    <a:pt x="4123" y="7449"/>
                  </a:lnTo>
                  <a:lnTo>
                    <a:pt x="4186" y="7345"/>
                  </a:lnTo>
                  <a:lnTo>
                    <a:pt x="4186" y="7198"/>
                  </a:lnTo>
                  <a:lnTo>
                    <a:pt x="4750" y="7156"/>
                  </a:lnTo>
                  <a:lnTo>
                    <a:pt x="4750" y="7114"/>
                  </a:lnTo>
                  <a:lnTo>
                    <a:pt x="4939" y="7135"/>
                  </a:lnTo>
                  <a:lnTo>
                    <a:pt x="4918" y="7219"/>
                  </a:lnTo>
                  <a:lnTo>
                    <a:pt x="4876" y="7261"/>
                  </a:lnTo>
                  <a:lnTo>
                    <a:pt x="4918" y="7324"/>
                  </a:lnTo>
                  <a:lnTo>
                    <a:pt x="5567" y="7365"/>
                  </a:lnTo>
                  <a:lnTo>
                    <a:pt x="5587" y="7449"/>
                  </a:lnTo>
                  <a:lnTo>
                    <a:pt x="5587" y="7533"/>
                  </a:lnTo>
                  <a:lnTo>
                    <a:pt x="5587" y="7617"/>
                  </a:lnTo>
                  <a:lnTo>
                    <a:pt x="5546" y="7721"/>
                  </a:lnTo>
                  <a:lnTo>
                    <a:pt x="5504" y="7826"/>
                  </a:lnTo>
                  <a:lnTo>
                    <a:pt x="5567" y="7889"/>
                  </a:lnTo>
                  <a:lnTo>
                    <a:pt x="5567" y="7972"/>
                  </a:lnTo>
                  <a:lnTo>
                    <a:pt x="5546" y="8035"/>
                  </a:lnTo>
                  <a:lnTo>
                    <a:pt x="5546" y="8056"/>
                  </a:lnTo>
                  <a:lnTo>
                    <a:pt x="5567" y="8140"/>
                  </a:lnTo>
                  <a:lnTo>
                    <a:pt x="5567" y="8349"/>
                  </a:lnTo>
                  <a:lnTo>
                    <a:pt x="5504" y="8453"/>
                  </a:lnTo>
                  <a:lnTo>
                    <a:pt x="5567" y="8495"/>
                  </a:lnTo>
                  <a:lnTo>
                    <a:pt x="5567" y="8579"/>
                  </a:lnTo>
                  <a:lnTo>
                    <a:pt x="5608" y="8621"/>
                  </a:lnTo>
                  <a:lnTo>
                    <a:pt x="5608" y="8705"/>
                  </a:lnTo>
                  <a:lnTo>
                    <a:pt x="5650" y="8725"/>
                  </a:lnTo>
                  <a:lnTo>
                    <a:pt x="5671" y="8788"/>
                  </a:lnTo>
                  <a:lnTo>
                    <a:pt x="5713" y="8809"/>
                  </a:lnTo>
                  <a:lnTo>
                    <a:pt x="5755" y="8872"/>
                  </a:lnTo>
                  <a:lnTo>
                    <a:pt x="5713" y="8935"/>
                  </a:lnTo>
                  <a:lnTo>
                    <a:pt x="5713" y="9018"/>
                  </a:lnTo>
                  <a:lnTo>
                    <a:pt x="5797" y="9081"/>
                  </a:lnTo>
                  <a:lnTo>
                    <a:pt x="5797" y="9144"/>
                  </a:lnTo>
                  <a:lnTo>
                    <a:pt x="5776" y="9186"/>
                  </a:lnTo>
                  <a:lnTo>
                    <a:pt x="5776" y="9311"/>
                  </a:lnTo>
                  <a:lnTo>
                    <a:pt x="5859" y="9353"/>
                  </a:lnTo>
                  <a:lnTo>
                    <a:pt x="5818" y="9437"/>
                  </a:lnTo>
                  <a:lnTo>
                    <a:pt x="5818" y="9458"/>
                  </a:lnTo>
                  <a:lnTo>
                    <a:pt x="5776" y="9500"/>
                  </a:lnTo>
                  <a:lnTo>
                    <a:pt x="5776" y="9625"/>
                  </a:lnTo>
                  <a:lnTo>
                    <a:pt x="5797" y="9646"/>
                  </a:lnTo>
                  <a:lnTo>
                    <a:pt x="5859" y="9646"/>
                  </a:lnTo>
                  <a:lnTo>
                    <a:pt x="5901" y="9625"/>
                  </a:lnTo>
                  <a:lnTo>
                    <a:pt x="5964" y="9604"/>
                  </a:lnTo>
                  <a:lnTo>
                    <a:pt x="5985" y="9562"/>
                  </a:lnTo>
                  <a:lnTo>
                    <a:pt x="6027" y="9562"/>
                  </a:lnTo>
                  <a:lnTo>
                    <a:pt x="6111" y="9625"/>
                  </a:lnTo>
                  <a:lnTo>
                    <a:pt x="6173" y="9646"/>
                  </a:lnTo>
                  <a:lnTo>
                    <a:pt x="6320" y="9646"/>
                  </a:lnTo>
                  <a:lnTo>
                    <a:pt x="6383" y="9667"/>
                  </a:lnTo>
                  <a:lnTo>
                    <a:pt x="6424" y="9646"/>
                  </a:lnTo>
                  <a:lnTo>
                    <a:pt x="6508" y="9625"/>
                  </a:lnTo>
                  <a:lnTo>
                    <a:pt x="6592" y="9562"/>
                  </a:lnTo>
                  <a:lnTo>
                    <a:pt x="6696" y="9541"/>
                  </a:lnTo>
                  <a:lnTo>
                    <a:pt x="6801" y="9541"/>
                  </a:lnTo>
                  <a:lnTo>
                    <a:pt x="6843" y="9604"/>
                  </a:lnTo>
                  <a:lnTo>
                    <a:pt x="6906" y="9562"/>
                  </a:lnTo>
                  <a:lnTo>
                    <a:pt x="7010" y="9625"/>
                  </a:lnTo>
                  <a:lnTo>
                    <a:pt x="7031" y="9646"/>
                  </a:lnTo>
                  <a:lnTo>
                    <a:pt x="7031" y="9751"/>
                  </a:lnTo>
                  <a:lnTo>
                    <a:pt x="7052" y="9772"/>
                  </a:lnTo>
                  <a:lnTo>
                    <a:pt x="7073" y="9814"/>
                  </a:lnTo>
                  <a:lnTo>
                    <a:pt x="7157" y="9751"/>
                  </a:lnTo>
                  <a:lnTo>
                    <a:pt x="7240" y="9709"/>
                  </a:lnTo>
                  <a:lnTo>
                    <a:pt x="7324" y="9709"/>
                  </a:lnTo>
                  <a:lnTo>
                    <a:pt x="7345" y="9667"/>
                  </a:lnTo>
                  <a:lnTo>
                    <a:pt x="7491" y="9625"/>
                  </a:lnTo>
                  <a:lnTo>
                    <a:pt x="7554" y="9625"/>
                  </a:lnTo>
                  <a:lnTo>
                    <a:pt x="7554" y="9751"/>
                  </a:lnTo>
                  <a:lnTo>
                    <a:pt x="7575" y="9814"/>
                  </a:lnTo>
                  <a:lnTo>
                    <a:pt x="7575" y="9876"/>
                  </a:lnTo>
                  <a:lnTo>
                    <a:pt x="7575" y="9939"/>
                  </a:lnTo>
                  <a:lnTo>
                    <a:pt x="7638" y="9939"/>
                  </a:lnTo>
                  <a:lnTo>
                    <a:pt x="7743" y="9981"/>
                  </a:lnTo>
                  <a:lnTo>
                    <a:pt x="7784" y="9981"/>
                  </a:lnTo>
                  <a:lnTo>
                    <a:pt x="7910" y="10065"/>
                  </a:lnTo>
                  <a:lnTo>
                    <a:pt x="8056" y="10086"/>
                  </a:lnTo>
                  <a:lnTo>
                    <a:pt x="8182" y="10127"/>
                  </a:lnTo>
                  <a:lnTo>
                    <a:pt x="8182" y="10148"/>
                  </a:lnTo>
                  <a:lnTo>
                    <a:pt x="8287" y="10148"/>
                  </a:lnTo>
                  <a:lnTo>
                    <a:pt x="8433" y="10086"/>
                  </a:lnTo>
                  <a:lnTo>
                    <a:pt x="8475" y="10044"/>
                  </a:lnTo>
                  <a:lnTo>
                    <a:pt x="8517" y="9876"/>
                  </a:lnTo>
                  <a:lnTo>
                    <a:pt x="8600" y="9876"/>
                  </a:lnTo>
                  <a:lnTo>
                    <a:pt x="8642" y="9855"/>
                  </a:lnTo>
                  <a:lnTo>
                    <a:pt x="8684" y="9855"/>
                  </a:lnTo>
                  <a:lnTo>
                    <a:pt x="8684" y="10023"/>
                  </a:lnTo>
                  <a:lnTo>
                    <a:pt x="8789" y="10127"/>
                  </a:lnTo>
                  <a:lnTo>
                    <a:pt x="8789" y="10190"/>
                  </a:lnTo>
                  <a:lnTo>
                    <a:pt x="8935" y="10274"/>
                  </a:lnTo>
                  <a:lnTo>
                    <a:pt x="9144" y="10337"/>
                  </a:lnTo>
                  <a:lnTo>
                    <a:pt x="9270" y="10441"/>
                  </a:lnTo>
                  <a:lnTo>
                    <a:pt x="9375" y="10588"/>
                  </a:lnTo>
                  <a:lnTo>
                    <a:pt x="9479" y="10671"/>
                  </a:lnTo>
                  <a:lnTo>
                    <a:pt x="9584" y="10797"/>
                  </a:lnTo>
                  <a:lnTo>
                    <a:pt x="9730" y="10922"/>
                  </a:lnTo>
                  <a:lnTo>
                    <a:pt x="9793" y="10922"/>
                  </a:lnTo>
                  <a:lnTo>
                    <a:pt x="9898" y="10902"/>
                  </a:lnTo>
                  <a:lnTo>
                    <a:pt x="9981" y="10860"/>
                  </a:lnTo>
                  <a:lnTo>
                    <a:pt x="10002" y="10881"/>
                  </a:lnTo>
                  <a:lnTo>
                    <a:pt x="10044" y="10902"/>
                  </a:lnTo>
                  <a:lnTo>
                    <a:pt x="10107" y="10922"/>
                  </a:lnTo>
                  <a:lnTo>
                    <a:pt x="10170" y="10881"/>
                  </a:lnTo>
                  <a:lnTo>
                    <a:pt x="10107" y="10253"/>
                  </a:lnTo>
                  <a:lnTo>
                    <a:pt x="10065" y="10232"/>
                  </a:lnTo>
                  <a:lnTo>
                    <a:pt x="9940" y="10253"/>
                  </a:lnTo>
                  <a:lnTo>
                    <a:pt x="9940" y="10337"/>
                  </a:lnTo>
                  <a:lnTo>
                    <a:pt x="9981" y="10378"/>
                  </a:lnTo>
                  <a:lnTo>
                    <a:pt x="9688" y="10378"/>
                  </a:lnTo>
                  <a:lnTo>
                    <a:pt x="9647" y="10295"/>
                  </a:lnTo>
                  <a:lnTo>
                    <a:pt x="9626" y="10232"/>
                  </a:lnTo>
                  <a:lnTo>
                    <a:pt x="9458" y="10065"/>
                  </a:lnTo>
                  <a:lnTo>
                    <a:pt x="9375" y="9981"/>
                  </a:lnTo>
                  <a:lnTo>
                    <a:pt x="9375" y="9855"/>
                  </a:lnTo>
                  <a:lnTo>
                    <a:pt x="9375" y="9521"/>
                  </a:lnTo>
                  <a:lnTo>
                    <a:pt x="9375" y="9437"/>
                  </a:lnTo>
                  <a:lnTo>
                    <a:pt x="9479" y="9332"/>
                  </a:lnTo>
                  <a:lnTo>
                    <a:pt x="9542" y="9290"/>
                  </a:lnTo>
                  <a:lnTo>
                    <a:pt x="9521" y="9249"/>
                  </a:lnTo>
                  <a:lnTo>
                    <a:pt x="9563" y="9228"/>
                  </a:lnTo>
                  <a:lnTo>
                    <a:pt x="9563" y="9102"/>
                  </a:lnTo>
                  <a:lnTo>
                    <a:pt x="9563" y="9018"/>
                  </a:lnTo>
                  <a:lnTo>
                    <a:pt x="9563" y="8935"/>
                  </a:lnTo>
                  <a:lnTo>
                    <a:pt x="9563" y="8872"/>
                  </a:lnTo>
                  <a:lnTo>
                    <a:pt x="9584" y="8809"/>
                  </a:lnTo>
                  <a:lnTo>
                    <a:pt x="9626" y="8767"/>
                  </a:lnTo>
                  <a:lnTo>
                    <a:pt x="9542" y="8725"/>
                  </a:lnTo>
                  <a:lnTo>
                    <a:pt x="9479" y="8663"/>
                  </a:lnTo>
                  <a:lnTo>
                    <a:pt x="9458" y="8558"/>
                  </a:lnTo>
                  <a:lnTo>
                    <a:pt x="9688" y="8077"/>
                  </a:lnTo>
                  <a:lnTo>
                    <a:pt x="10630" y="7868"/>
                  </a:lnTo>
                  <a:lnTo>
                    <a:pt x="10714" y="7889"/>
                  </a:lnTo>
                  <a:lnTo>
                    <a:pt x="10588" y="7449"/>
                  </a:lnTo>
                  <a:lnTo>
                    <a:pt x="10170" y="6884"/>
                  </a:lnTo>
                  <a:lnTo>
                    <a:pt x="10044" y="6194"/>
                  </a:lnTo>
                  <a:lnTo>
                    <a:pt x="9960" y="5733"/>
                  </a:lnTo>
                  <a:lnTo>
                    <a:pt x="9856" y="5043"/>
                  </a:lnTo>
                  <a:lnTo>
                    <a:pt x="9856" y="4896"/>
                  </a:lnTo>
                  <a:lnTo>
                    <a:pt x="9835" y="4750"/>
                  </a:lnTo>
                  <a:lnTo>
                    <a:pt x="9772" y="4645"/>
                  </a:lnTo>
                  <a:lnTo>
                    <a:pt x="9772" y="4583"/>
                  </a:lnTo>
                  <a:lnTo>
                    <a:pt x="9772" y="4499"/>
                  </a:lnTo>
                  <a:lnTo>
                    <a:pt x="9877" y="4122"/>
                  </a:lnTo>
                  <a:lnTo>
                    <a:pt x="9981" y="3997"/>
                  </a:lnTo>
                  <a:lnTo>
                    <a:pt x="10107" y="3892"/>
                  </a:lnTo>
                  <a:lnTo>
                    <a:pt x="10149" y="3871"/>
                  </a:lnTo>
                  <a:lnTo>
                    <a:pt x="10107" y="3746"/>
                  </a:lnTo>
                  <a:lnTo>
                    <a:pt x="10191" y="3536"/>
                  </a:lnTo>
                  <a:lnTo>
                    <a:pt x="10212" y="3327"/>
                  </a:lnTo>
                  <a:lnTo>
                    <a:pt x="10212" y="3160"/>
                  </a:lnTo>
                  <a:lnTo>
                    <a:pt x="10253" y="3118"/>
                  </a:lnTo>
                  <a:lnTo>
                    <a:pt x="10484" y="2699"/>
                  </a:lnTo>
                  <a:lnTo>
                    <a:pt x="10525" y="2616"/>
                  </a:lnTo>
                  <a:lnTo>
                    <a:pt x="10714" y="2407"/>
                  </a:lnTo>
                  <a:lnTo>
                    <a:pt x="11007" y="2009"/>
                  </a:lnTo>
                  <a:lnTo>
                    <a:pt x="11028" y="1925"/>
                  </a:lnTo>
                  <a:lnTo>
                    <a:pt x="10986" y="1863"/>
                  </a:lnTo>
                  <a:lnTo>
                    <a:pt x="10923" y="1779"/>
                  </a:lnTo>
                  <a:lnTo>
                    <a:pt x="10839" y="1716"/>
                  </a:lnTo>
                  <a:lnTo>
                    <a:pt x="10881" y="1591"/>
                  </a:lnTo>
                  <a:lnTo>
                    <a:pt x="10902" y="1381"/>
                  </a:lnTo>
                  <a:lnTo>
                    <a:pt x="10902" y="1235"/>
                  </a:lnTo>
                  <a:lnTo>
                    <a:pt x="10944" y="1151"/>
                  </a:lnTo>
                  <a:lnTo>
                    <a:pt x="10986" y="1047"/>
                  </a:lnTo>
                  <a:lnTo>
                    <a:pt x="10944" y="1026"/>
                  </a:lnTo>
                  <a:lnTo>
                    <a:pt x="10776" y="1026"/>
                  </a:lnTo>
                  <a:lnTo>
                    <a:pt x="10776" y="942"/>
                  </a:lnTo>
                  <a:lnTo>
                    <a:pt x="10735" y="858"/>
                  </a:lnTo>
                  <a:lnTo>
                    <a:pt x="10693" y="837"/>
                  </a:lnTo>
                  <a:lnTo>
                    <a:pt x="10672" y="733"/>
                  </a:lnTo>
                  <a:lnTo>
                    <a:pt x="10588" y="670"/>
                  </a:lnTo>
                  <a:lnTo>
                    <a:pt x="10463" y="628"/>
                  </a:lnTo>
                  <a:lnTo>
                    <a:pt x="10400" y="565"/>
                  </a:lnTo>
                  <a:lnTo>
                    <a:pt x="10358" y="502"/>
                  </a:lnTo>
                  <a:lnTo>
                    <a:pt x="10274" y="335"/>
                  </a:lnTo>
                  <a:lnTo>
                    <a:pt x="10212" y="314"/>
                  </a:lnTo>
                  <a:lnTo>
                    <a:pt x="10086" y="314"/>
                  </a:lnTo>
                  <a:lnTo>
                    <a:pt x="10044" y="398"/>
                  </a:lnTo>
                  <a:lnTo>
                    <a:pt x="9981" y="440"/>
                  </a:lnTo>
                  <a:lnTo>
                    <a:pt x="9877" y="502"/>
                  </a:lnTo>
                  <a:lnTo>
                    <a:pt x="9835" y="502"/>
                  </a:lnTo>
                  <a:lnTo>
                    <a:pt x="9793" y="440"/>
                  </a:lnTo>
                  <a:lnTo>
                    <a:pt x="9584" y="440"/>
                  </a:lnTo>
                  <a:lnTo>
                    <a:pt x="9521" y="502"/>
                  </a:lnTo>
                  <a:lnTo>
                    <a:pt x="9479" y="544"/>
                  </a:lnTo>
                  <a:lnTo>
                    <a:pt x="9416" y="565"/>
                  </a:lnTo>
                  <a:lnTo>
                    <a:pt x="9312" y="523"/>
                  </a:lnTo>
                  <a:lnTo>
                    <a:pt x="9165" y="440"/>
                  </a:lnTo>
                  <a:lnTo>
                    <a:pt x="9124" y="356"/>
                  </a:lnTo>
                  <a:lnTo>
                    <a:pt x="9040" y="335"/>
                  </a:lnTo>
                  <a:lnTo>
                    <a:pt x="8998" y="293"/>
                  </a:lnTo>
                  <a:lnTo>
                    <a:pt x="8956" y="189"/>
                  </a:lnTo>
                  <a:lnTo>
                    <a:pt x="8935" y="147"/>
                  </a:lnTo>
                  <a:lnTo>
                    <a:pt x="8831" y="105"/>
                  </a:lnTo>
                  <a:lnTo>
                    <a:pt x="8705" y="105"/>
                  </a:lnTo>
                  <a:lnTo>
                    <a:pt x="8517" y="189"/>
                  </a:lnTo>
                  <a:lnTo>
                    <a:pt x="8496" y="147"/>
                  </a:lnTo>
                  <a:lnTo>
                    <a:pt x="8266" y="147"/>
                  </a:lnTo>
                  <a:lnTo>
                    <a:pt x="8182" y="105"/>
                  </a:lnTo>
                  <a:lnTo>
                    <a:pt x="8098" y="84"/>
                  </a:lnTo>
                  <a:lnTo>
                    <a:pt x="8056" y="42"/>
                  </a:lnTo>
                  <a:lnTo>
                    <a:pt x="7868" y="42"/>
                  </a:lnTo>
                  <a:lnTo>
                    <a:pt x="778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168" name="Google Shape;662;p45">
              <a:extLst>
                <a:ext uri="{FF2B5EF4-FFF2-40B4-BE49-F238E27FC236}">
                  <a16:creationId xmlns:a16="http://schemas.microsoft.com/office/drawing/2014/main" id="{C9242953-A326-4B7A-95F3-338648B38624}"/>
                </a:ext>
              </a:extLst>
            </p:cNvPr>
            <p:cNvSpPr/>
            <p:nvPr/>
          </p:nvSpPr>
          <p:spPr>
            <a:xfrm>
              <a:off x="3970326" y="3207451"/>
              <a:ext cx="21934" cy="52837"/>
            </a:xfrm>
            <a:custGeom>
              <a:avLst/>
              <a:gdLst/>
              <a:ahLst/>
              <a:cxnLst/>
              <a:rect l="l" t="t" r="r" b="b"/>
              <a:pathLst>
                <a:path w="1842" h="4646" extrusionOk="0">
                  <a:moveTo>
                    <a:pt x="210" y="0"/>
                  </a:moveTo>
                  <a:lnTo>
                    <a:pt x="189" y="21"/>
                  </a:lnTo>
                  <a:lnTo>
                    <a:pt x="210" y="105"/>
                  </a:lnTo>
                  <a:lnTo>
                    <a:pt x="231" y="126"/>
                  </a:lnTo>
                  <a:lnTo>
                    <a:pt x="273" y="209"/>
                  </a:lnTo>
                  <a:lnTo>
                    <a:pt x="377" y="251"/>
                  </a:lnTo>
                  <a:lnTo>
                    <a:pt x="419" y="272"/>
                  </a:lnTo>
                  <a:lnTo>
                    <a:pt x="419" y="314"/>
                  </a:lnTo>
                  <a:lnTo>
                    <a:pt x="377" y="460"/>
                  </a:lnTo>
                  <a:lnTo>
                    <a:pt x="377" y="523"/>
                  </a:lnTo>
                  <a:lnTo>
                    <a:pt x="482" y="586"/>
                  </a:lnTo>
                  <a:lnTo>
                    <a:pt x="503" y="670"/>
                  </a:lnTo>
                  <a:lnTo>
                    <a:pt x="503" y="795"/>
                  </a:lnTo>
                  <a:lnTo>
                    <a:pt x="482" y="837"/>
                  </a:lnTo>
                  <a:lnTo>
                    <a:pt x="482" y="879"/>
                  </a:lnTo>
                  <a:lnTo>
                    <a:pt x="335" y="1004"/>
                  </a:lnTo>
                  <a:lnTo>
                    <a:pt x="335" y="1088"/>
                  </a:lnTo>
                  <a:lnTo>
                    <a:pt x="377" y="1193"/>
                  </a:lnTo>
                  <a:lnTo>
                    <a:pt x="377" y="1276"/>
                  </a:lnTo>
                  <a:lnTo>
                    <a:pt x="398" y="1360"/>
                  </a:lnTo>
                  <a:lnTo>
                    <a:pt x="335" y="1423"/>
                  </a:lnTo>
                  <a:lnTo>
                    <a:pt x="398" y="1507"/>
                  </a:lnTo>
                  <a:lnTo>
                    <a:pt x="398" y="1590"/>
                  </a:lnTo>
                  <a:lnTo>
                    <a:pt x="335" y="1611"/>
                  </a:lnTo>
                  <a:lnTo>
                    <a:pt x="377" y="1695"/>
                  </a:lnTo>
                  <a:lnTo>
                    <a:pt x="398" y="1737"/>
                  </a:lnTo>
                  <a:lnTo>
                    <a:pt x="440" y="1779"/>
                  </a:lnTo>
                  <a:lnTo>
                    <a:pt x="440" y="1820"/>
                  </a:lnTo>
                  <a:lnTo>
                    <a:pt x="398" y="1820"/>
                  </a:lnTo>
                  <a:lnTo>
                    <a:pt x="377" y="1904"/>
                  </a:lnTo>
                  <a:lnTo>
                    <a:pt x="293" y="1925"/>
                  </a:lnTo>
                  <a:lnTo>
                    <a:pt x="168" y="2030"/>
                  </a:lnTo>
                  <a:lnTo>
                    <a:pt x="126" y="2051"/>
                  </a:lnTo>
                  <a:lnTo>
                    <a:pt x="126" y="2134"/>
                  </a:lnTo>
                  <a:lnTo>
                    <a:pt x="168" y="2197"/>
                  </a:lnTo>
                  <a:lnTo>
                    <a:pt x="126" y="2260"/>
                  </a:lnTo>
                  <a:lnTo>
                    <a:pt x="126" y="2344"/>
                  </a:lnTo>
                  <a:lnTo>
                    <a:pt x="63" y="2448"/>
                  </a:lnTo>
                  <a:lnTo>
                    <a:pt x="1" y="2469"/>
                  </a:lnTo>
                  <a:lnTo>
                    <a:pt x="1" y="2532"/>
                  </a:lnTo>
                  <a:lnTo>
                    <a:pt x="84" y="2636"/>
                  </a:lnTo>
                  <a:lnTo>
                    <a:pt x="126" y="2741"/>
                  </a:lnTo>
                  <a:lnTo>
                    <a:pt x="168" y="2783"/>
                  </a:lnTo>
                  <a:lnTo>
                    <a:pt x="314" y="2762"/>
                  </a:lnTo>
                  <a:lnTo>
                    <a:pt x="335" y="2825"/>
                  </a:lnTo>
                  <a:lnTo>
                    <a:pt x="377" y="2867"/>
                  </a:lnTo>
                  <a:lnTo>
                    <a:pt x="419" y="2929"/>
                  </a:lnTo>
                  <a:lnTo>
                    <a:pt x="419" y="2992"/>
                  </a:lnTo>
                  <a:lnTo>
                    <a:pt x="524" y="3055"/>
                  </a:lnTo>
                  <a:lnTo>
                    <a:pt x="586" y="3034"/>
                  </a:lnTo>
                  <a:lnTo>
                    <a:pt x="628" y="3034"/>
                  </a:lnTo>
                  <a:lnTo>
                    <a:pt x="691" y="2971"/>
                  </a:lnTo>
                  <a:lnTo>
                    <a:pt x="817" y="2971"/>
                  </a:lnTo>
                  <a:lnTo>
                    <a:pt x="963" y="2992"/>
                  </a:lnTo>
                  <a:lnTo>
                    <a:pt x="1026" y="3097"/>
                  </a:lnTo>
                  <a:lnTo>
                    <a:pt x="1026" y="3264"/>
                  </a:lnTo>
                  <a:lnTo>
                    <a:pt x="1005" y="3390"/>
                  </a:lnTo>
                  <a:lnTo>
                    <a:pt x="900" y="3515"/>
                  </a:lnTo>
                  <a:lnTo>
                    <a:pt x="837" y="3662"/>
                  </a:lnTo>
                  <a:lnTo>
                    <a:pt x="796" y="3766"/>
                  </a:lnTo>
                  <a:lnTo>
                    <a:pt x="796" y="3871"/>
                  </a:lnTo>
                  <a:lnTo>
                    <a:pt x="837" y="3996"/>
                  </a:lnTo>
                  <a:lnTo>
                    <a:pt x="837" y="4080"/>
                  </a:lnTo>
                  <a:lnTo>
                    <a:pt x="942" y="4206"/>
                  </a:lnTo>
                  <a:lnTo>
                    <a:pt x="1047" y="4289"/>
                  </a:lnTo>
                  <a:lnTo>
                    <a:pt x="1130" y="4331"/>
                  </a:lnTo>
                  <a:lnTo>
                    <a:pt x="1172" y="4394"/>
                  </a:lnTo>
                  <a:lnTo>
                    <a:pt x="1256" y="4499"/>
                  </a:lnTo>
                  <a:lnTo>
                    <a:pt x="1235" y="4541"/>
                  </a:lnTo>
                  <a:lnTo>
                    <a:pt x="1256" y="4645"/>
                  </a:lnTo>
                  <a:lnTo>
                    <a:pt x="1361" y="4624"/>
                  </a:lnTo>
                  <a:lnTo>
                    <a:pt x="1381" y="4499"/>
                  </a:lnTo>
                  <a:lnTo>
                    <a:pt x="1361" y="4352"/>
                  </a:lnTo>
                  <a:lnTo>
                    <a:pt x="1423" y="4248"/>
                  </a:lnTo>
                  <a:lnTo>
                    <a:pt x="1423" y="4143"/>
                  </a:lnTo>
                  <a:lnTo>
                    <a:pt x="1486" y="3996"/>
                  </a:lnTo>
                  <a:lnTo>
                    <a:pt x="1591" y="3976"/>
                  </a:lnTo>
                  <a:lnTo>
                    <a:pt x="1674" y="3913"/>
                  </a:lnTo>
                  <a:lnTo>
                    <a:pt x="1695" y="3808"/>
                  </a:lnTo>
                  <a:lnTo>
                    <a:pt x="1737" y="3599"/>
                  </a:lnTo>
                  <a:lnTo>
                    <a:pt x="1653" y="3515"/>
                  </a:lnTo>
                  <a:lnTo>
                    <a:pt x="1674" y="3473"/>
                  </a:lnTo>
                  <a:lnTo>
                    <a:pt x="1653" y="3452"/>
                  </a:lnTo>
                  <a:lnTo>
                    <a:pt x="1674" y="3390"/>
                  </a:lnTo>
                  <a:lnTo>
                    <a:pt x="1737" y="3390"/>
                  </a:lnTo>
                  <a:lnTo>
                    <a:pt x="1758" y="3306"/>
                  </a:lnTo>
                  <a:lnTo>
                    <a:pt x="1842" y="3306"/>
                  </a:lnTo>
                  <a:lnTo>
                    <a:pt x="1842" y="3243"/>
                  </a:lnTo>
                  <a:lnTo>
                    <a:pt x="1779" y="3160"/>
                  </a:lnTo>
                  <a:lnTo>
                    <a:pt x="1737" y="3034"/>
                  </a:lnTo>
                  <a:lnTo>
                    <a:pt x="1591" y="2846"/>
                  </a:lnTo>
                  <a:lnTo>
                    <a:pt x="1570" y="2741"/>
                  </a:lnTo>
                  <a:lnTo>
                    <a:pt x="1361" y="2553"/>
                  </a:lnTo>
                  <a:lnTo>
                    <a:pt x="1319" y="2532"/>
                  </a:lnTo>
                  <a:lnTo>
                    <a:pt x="1277" y="2469"/>
                  </a:lnTo>
                  <a:lnTo>
                    <a:pt x="1172" y="2406"/>
                  </a:lnTo>
                  <a:lnTo>
                    <a:pt x="1005" y="2323"/>
                  </a:lnTo>
                  <a:lnTo>
                    <a:pt x="921" y="1779"/>
                  </a:lnTo>
                  <a:lnTo>
                    <a:pt x="942" y="1674"/>
                  </a:lnTo>
                  <a:lnTo>
                    <a:pt x="942" y="691"/>
                  </a:lnTo>
                  <a:lnTo>
                    <a:pt x="921" y="481"/>
                  </a:lnTo>
                  <a:lnTo>
                    <a:pt x="733" y="272"/>
                  </a:lnTo>
                  <a:lnTo>
                    <a:pt x="649" y="209"/>
                  </a:lnTo>
                  <a:lnTo>
                    <a:pt x="607" y="167"/>
                  </a:lnTo>
                  <a:lnTo>
                    <a:pt x="586" y="126"/>
                  </a:lnTo>
                  <a:lnTo>
                    <a:pt x="524" y="126"/>
                  </a:lnTo>
                  <a:lnTo>
                    <a:pt x="503" y="105"/>
                  </a:lnTo>
                  <a:lnTo>
                    <a:pt x="419" y="63"/>
                  </a:lnTo>
                  <a:lnTo>
                    <a:pt x="398" y="105"/>
                  </a:lnTo>
                  <a:lnTo>
                    <a:pt x="377" y="63"/>
                  </a:lnTo>
                  <a:lnTo>
                    <a:pt x="293" y="63"/>
                  </a:lnTo>
                  <a:lnTo>
                    <a:pt x="27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663;p45">
              <a:extLst>
                <a:ext uri="{FF2B5EF4-FFF2-40B4-BE49-F238E27FC236}">
                  <a16:creationId xmlns:a16="http://schemas.microsoft.com/office/drawing/2014/main" id="{F14D106F-591A-4557-A0F4-7EF7F01BED2A}"/>
                </a:ext>
              </a:extLst>
            </p:cNvPr>
            <p:cNvSpPr/>
            <p:nvPr/>
          </p:nvSpPr>
          <p:spPr>
            <a:xfrm>
              <a:off x="3895082" y="3199593"/>
              <a:ext cx="81233" cy="66165"/>
            </a:xfrm>
            <a:custGeom>
              <a:avLst/>
              <a:gdLst/>
              <a:ahLst/>
              <a:cxnLst/>
              <a:rect l="l" t="t" r="r" b="b"/>
              <a:pathLst>
                <a:path w="6822" h="5818" extrusionOk="0">
                  <a:moveTo>
                    <a:pt x="5085" y="1"/>
                  </a:moveTo>
                  <a:lnTo>
                    <a:pt x="4143" y="210"/>
                  </a:lnTo>
                  <a:lnTo>
                    <a:pt x="3913" y="691"/>
                  </a:lnTo>
                  <a:lnTo>
                    <a:pt x="3934" y="796"/>
                  </a:lnTo>
                  <a:lnTo>
                    <a:pt x="3997" y="858"/>
                  </a:lnTo>
                  <a:lnTo>
                    <a:pt x="4081" y="900"/>
                  </a:lnTo>
                  <a:lnTo>
                    <a:pt x="4039" y="942"/>
                  </a:lnTo>
                  <a:lnTo>
                    <a:pt x="4018" y="1005"/>
                  </a:lnTo>
                  <a:lnTo>
                    <a:pt x="4018" y="1068"/>
                  </a:lnTo>
                  <a:lnTo>
                    <a:pt x="4018" y="1151"/>
                  </a:lnTo>
                  <a:lnTo>
                    <a:pt x="4018" y="1235"/>
                  </a:lnTo>
                  <a:lnTo>
                    <a:pt x="4018" y="1361"/>
                  </a:lnTo>
                  <a:lnTo>
                    <a:pt x="3976" y="1382"/>
                  </a:lnTo>
                  <a:lnTo>
                    <a:pt x="3997" y="1423"/>
                  </a:lnTo>
                  <a:lnTo>
                    <a:pt x="3934" y="1465"/>
                  </a:lnTo>
                  <a:lnTo>
                    <a:pt x="3830" y="1570"/>
                  </a:lnTo>
                  <a:lnTo>
                    <a:pt x="3830" y="1654"/>
                  </a:lnTo>
                  <a:lnTo>
                    <a:pt x="3830" y="1988"/>
                  </a:lnTo>
                  <a:lnTo>
                    <a:pt x="3830" y="2114"/>
                  </a:lnTo>
                  <a:lnTo>
                    <a:pt x="3913" y="2198"/>
                  </a:lnTo>
                  <a:lnTo>
                    <a:pt x="4081" y="2365"/>
                  </a:lnTo>
                  <a:lnTo>
                    <a:pt x="4102" y="2428"/>
                  </a:lnTo>
                  <a:lnTo>
                    <a:pt x="4143" y="2511"/>
                  </a:lnTo>
                  <a:lnTo>
                    <a:pt x="4436" y="2511"/>
                  </a:lnTo>
                  <a:lnTo>
                    <a:pt x="4395" y="2470"/>
                  </a:lnTo>
                  <a:lnTo>
                    <a:pt x="4395" y="2386"/>
                  </a:lnTo>
                  <a:lnTo>
                    <a:pt x="4520" y="2365"/>
                  </a:lnTo>
                  <a:lnTo>
                    <a:pt x="4562" y="2386"/>
                  </a:lnTo>
                  <a:lnTo>
                    <a:pt x="4625" y="3014"/>
                  </a:lnTo>
                  <a:lnTo>
                    <a:pt x="4562" y="3055"/>
                  </a:lnTo>
                  <a:lnTo>
                    <a:pt x="4499" y="3035"/>
                  </a:lnTo>
                  <a:lnTo>
                    <a:pt x="4457" y="3014"/>
                  </a:lnTo>
                  <a:lnTo>
                    <a:pt x="4436" y="2993"/>
                  </a:lnTo>
                  <a:lnTo>
                    <a:pt x="4353" y="3035"/>
                  </a:lnTo>
                  <a:lnTo>
                    <a:pt x="4248" y="3055"/>
                  </a:lnTo>
                  <a:lnTo>
                    <a:pt x="4185" y="3055"/>
                  </a:lnTo>
                  <a:lnTo>
                    <a:pt x="4039" y="2930"/>
                  </a:lnTo>
                  <a:lnTo>
                    <a:pt x="3934" y="2804"/>
                  </a:lnTo>
                  <a:lnTo>
                    <a:pt x="3830" y="2721"/>
                  </a:lnTo>
                  <a:lnTo>
                    <a:pt x="3725" y="2574"/>
                  </a:lnTo>
                  <a:lnTo>
                    <a:pt x="3599" y="2470"/>
                  </a:lnTo>
                  <a:lnTo>
                    <a:pt x="3390" y="2407"/>
                  </a:lnTo>
                  <a:lnTo>
                    <a:pt x="3244" y="2323"/>
                  </a:lnTo>
                  <a:lnTo>
                    <a:pt x="3244" y="2260"/>
                  </a:lnTo>
                  <a:lnTo>
                    <a:pt x="3139" y="2156"/>
                  </a:lnTo>
                  <a:lnTo>
                    <a:pt x="3139" y="1988"/>
                  </a:lnTo>
                  <a:lnTo>
                    <a:pt x="3097" y="1988"/>
                  </a:lnTo>
                  <a:lnTo>
                    <a:pt x="3055" y="2009"/>
                  </a:lnTo>
                  <a:lnTo>
                    <a:pt x="2972" y="2009"/>
                  </a:lnTo>
                  <a:lnTo>
                    <a:pt x="2930" y="2177"/>
                  </a:lnTo>
                  <a:lnTo>
                    <a:pt x="2888" y="2219"/>
                  </a:lnTo>
                  <a:lnTo>
                    <a:pt x="2742" y="2281"/>
                  </a:lnTo>
                  <a:lnTo>
                    <a:pt x="2637" y="2281"/>
                  </a:lnTo>
                  <a:lnTo>
                    <a:pt x="2637" y="2260"/>
                  </a:lnTo>
                  <a:lnTo>
                    <a:pt x="2511" y="2219"/>
                  </a:lnTo>
                  <a:lnTo>
                    <a:pt x="2365" y="2198"/>
                  </a:lnTo>
                  <a:lnTo>
                    <a:pt x="2239" y="2114"/>
                  </a:lnTo>
                  <a:lnTo>
                    <a:pt x="2198" y="2114"/>
                  </a:lnTo>
                  <a:lnTo>
                    <a:pt x="2093" y="2072"/>
                  </a:lnTo>
                  <a:lnTo>
                    <a:pt x="2030" y="2072"/>
                  </a:lnTo>
                  <a:lnTo>
                    <a:pt x="2030" y="2009"/>
                  </a:lnTo>
                  <a:lnTo>
                    <a:pt x="2030" y="1947"/>
                  </a:lnTo>
                  <a:lnTo>
                    <a:pt x="2009" y="1884"/>
                  </a:lnTo>
                  <a:lnTo>
                    <a:pt x="2009" y="1758"/>
                  </a:lnTo>
                  <a:lnTo>
                    <a:pt x="1946" y="1758"/>
                  </a:lnTo>
                  <a:lnTo>
                    <a:pt x="1800" y="1800"/>
                  </a:lnTo>
                  <a:lnTo>
                    <a:pt x="1779" y="1842"/>
                  </a:lnTo>
                  <a:lnTo>
                    <a:pt x="1695" y="1842"/>
                  </a:lnTo>
                  <a:lnTo>
                    <a:pt x="1612" y="1884"/>
                  </a:lnTo>
                  <a:lnTo>
                    <a:pt x="1528" y="1947"/>
                  </a:lnTo>
                  <a:lnTo>
                    <a:pt x="1507" y="1905"/>
                  </a:lnTo>
                  <a:lnTo>
                    <a:pt x="1486" y="1884"/>
                  </a:lnTo>
                  <a:lnTo>
                    <a:pt x="1486" y="1779"/>
                  </a:lnTo>
                  <a:lnTo>
                    <a:pt x="1465" y="1758"/>
                  </a:lnTo>
                  <a:lnTo>
                    <a:pt x="1361" y="1695"/>
                  </a:lnTo>
                  <a:lnTo>
                    <a:pt x="1298" y="1737"/>
                  </a:lnTo>
                  <a:lnTo>
                    <a:pt x="1256" y="1674"/>
                  </a:lnTo>
                  <a:lnTo>
                    <a:pt x="1256" y="1695"/>
                  </a:lnTo>
                  <a:lnTo>
                    <a:pt x="1256" y="1758"/>
                  </a:lnTo>
                  <a:lnTo>
                    <a:pt x="1214" y="1779"/>
                  </a:lnTo>
                  <a:lnTo>
                    <a:pt x="1256" y="2009"/>
                  </a:lnTo>
                  <a:lnTo>
                    <a:pt x="1256" y="2219"/>
                  </a:lnTo>
                  <a:lnTo>
                    <a:pt x="1256" y="2365"/>
                  </a:lnTo>
                  <a:lnTo>
                    <a:pt x="1298" y="2470"/>
                  </a:lnTo>
                  <a:lnTo>
                    <a:pt x="1298" y="2574"/>
                  </a:lnTo>
                  <a:lnTo>
                    <a:pt x="1277" y="2616"/>
                  </a:lnTo>
                  <a:lnTo>
                    <a:pt x="1256" y="2783"/>
                  </a:lnTo>
                  <a:lnTo>
                    <a:pt x="1277" y="2825"/>
                  </a:lnTo>
                  <a:lnTo>
                    <a:pt x="42" y="2825"/>
                  </a:lnTo>
                  <a:lnTo>
                    <a:pt x="1" y="4771"/>
                  </a:lnTo>
                  <a:lnTo>
                    <a:pt x="22" y="4813"/>
                  </a:lnTo>
                  <a:lnTo>
                    <a:pt x="105" y="4918"/>
                  </a:lnTo>
                  <a:lnTo>
                    <a:pt x="168" y="4980"/>
                  </a:lnTo>
                  <a:lnTo>
                    <a:pt x="231" y="5043"/>
                  </a:lnTo>
                  <a:lnTo>
                    <a:pt x="314" y="5085"/>
                  </a:lnTo>
                  <a:lnTo>
                    <a:pt x="419" y="5232"/>
                  </a:lnTo>
                  <a:lnTo>
                    <a:pt x="482" y="5294"/>
                  </a:lnTo>
                  <a:lnTo>
                    <a:pt x="566" y="5336"/>
                  </a:lnTo>
                  <a:lnTo>
                    <a:pt x="628" y="5399"/>
                  </a:lnTo>
                  <a:lnTo>
                    <a:pt x="670" y="5462"/>
                  </a:lnTo>
                  <a:lnTo>
                    <a:pt x="754" y="5504"/>
                  </a:lnTo>
                  <a:lnTo>
                    <a:pt x="775" y="5608"/>
                  </a:lnTo>
                  <a:lnTo>
                    <a:pt x="1319" y="5462"/>
                  </a:lnTo>
                  <a:lnTo>
                    <a:pt x="1402" y="5504"/>
                  </a:lnTo>
                  <a:lnTo>
                    <a:pt x="1528" y="5441"/>
                  </a:lnTo>
                  <a:lnTo>
                    <a:pt x="1570" y="5462"/>
                  </a:lnTo>
                  <a:lnTo>
                    <a:pt x="1591" y="5462"/>
                  </a:lnTo>
                  <a:lnTo>
                    <a:pt x="1612" y="5504"/>
                  </a:lnTo>
                  <a:lnTo>
                    <a:pt x="1695" y="5504"/>
                  </a:lnTo>
                  <a:lnTo>
                    <a:pt x="1716" y="5524"/>
                  </a:lnTo>
                  <a:lnTo>
                    <a:pt x="1737" y="5524"/>
                  </a:lnTo>
                  <a:lnTo>
                    <a:pt x="1821" y="5629"/>
                  </a:lnTo>
                  <a:lnTo>
                    <a:pt x="1884" y="5629"/>
                  </a:lnTo>
                  <a:lnTo>
                    <a:pt x="2030" y="5650"/>
                  </a:lnTo>
                  <a:lnTo>
                    <a:pt x="2135" y="5713"/>
                  </a:lnTo>
                  <a:lnTo>
                    <a:pt x="2198" y="5755"/>
                  </a:lnTo>
                  <a:lnTo>
                    <a:pt x="2239" y="5755"/>
                  </a:lnTo>
                  <a:lnTo>
                    <a:pt x="2344" y="5671"/>
                  </a:lnTo>
                  <a:lnTo>
                    <a:pt x="2470" y="5650"/>
                  </a:lnTo>
                  <a:lnTo>
                    <a:pt x="2532" y="5713"/>
                  </a:lnTo>
                  <a:lnTo>
                    <a:pt x="2553" y="5671"/>
                  </a:lnTo>
                  <a:lnTo>
                    <a:pt x="2574" y="5713"/>
                  </a:lnTo>
                  <a:lnTo>
                    <a:pt x="2616" y="5713"/>
                  </a:lnTo>
                  <a:lnTo>
                    <a:pt x="2679" y="5776"/>
                  </a:lnTo>
                  <a:lnTo>
                    <a:pt x="2783" y="5817"/>
                  </a:lnTo>
                  <a:lnTo>
                    <a:pt x="2951" y="5755"/>
                  </a:lnTo>
                  <a:lnTo>
                    <a:pt x="3139" y="5504"/>
                  </a:lnTo>
                  <a:lnTo>
                    <a:pt x="3390" y="5190"/>
                  </a:lnTo>
                  <a:lnTo>
                    <a:pt x="3725" y="4939"/>
                  </a:lnTo>
                  <a:lnTo>
                    <a:pt x="3934" y="4876"/>
                  </a:lnTo>
                  <a:lnTo>
                    <a:pt x="3976" y="4834"/>
                  </a:lnTo>
                  <a:lnTo>
                    <a:pt x="3997" y="4792"/>
                  </a:lnTo>
                  <a:lnTo>
                    <a:pt x="3976" y="4729"/>
                  </a:lnTo>
                  <a:lnTo>
                    <a:pt x="3997" y="4687"/>
                  </a:lnTo>
                  <a:lnTo>
                    <a:pt x="3997" y="4625"/>
                  </a:lnTo>
                  <a:lnTo>
                    <a:pt x="4039" y="4562"/>
                  </a:lnTo>
                  <a:lnTo>
                    <a:pt x="4206" y="4457"/>
                  </a:lnTo>
                  <a:lnTo>
                    <a:pt x="4290" y="4415"/>
                  </a:lnTo>
                  <a:lnTo>
                    <a:pt x="4353" y="4395"/>
                  </a:lnTo>
                  <a:lnTo>
                    <a:pt x="4499" y="4353"/>
                  </a:lnTo>
                  <a:lnTo>
                    <a:pt x="4646" y="4353"/>
                  </a:lnTo>
                  <a:lnTo>
                    <a:pt x="4667" y="4395"/>
                  </a:lnTo>
                  <a:lnTo>
                    <a:pt x="4729" y="4374"/>
                  </a:lnTo>
                  <a:lnTo>
                    <a:pt x="4855" y="4395"/>
                  </a:lnTo>
                  <a:lnTo>
                    <a:pt x="4918" y="4395"/>
                  </a:lnTo>
                  <a:lnTo>
                    <a:pt x="4918" y="4311"/>
                  </a:lnTo>
                  <a:lnTo>
                    <a:pt x="4876" y="4143"/>
                  </a:lnTo>
                  <a:lnTo>
                    <a:pt x="4918" y="4060"/>
                  </a:lnTo>
                  <a:lnTo>
                    <a:pt x="5148" y="3955"/>
                  </a:lnTo>
                  <a:lnTo>
                    <a:pt x="5273" y="3955"/>
                  </a:lnTo>
                  <a:lnTo>
                    <a:pt x="5859" y="3683"/>
                  </a:lnTo>
                  <a:lnTo>
                    <a:pt x="5964" y="3662"/>
                  </a:lnTo>
                  <a:lnTo>
                    <a:pt x="6299" y="3537"/>
                  </a:lnTo>
                  <a:lnTo>
                    <a:pt x="6487" y="3474"/>
                  </a:lnTo>
                  <a:lnTo>
                    <a:pt x="6445" y="3432"/>
                  </a:lnTo>
                  <a:lnTo>
                    <a:pt x="6403" y="3327"/>
                  </a:lnTo>
                  <a:lnTo>
                    <a:pt x="6320" y="3223"/>
                  </a:lnTo>
                  <a:lnTo>
                    <a:pt x="6320" y="3160"/>
                  </a:lnTo>
                  <a:lnTo>
                    <a:pt x="6382" y="3139"/>
                  </a:lnTo>
                  <a:lnTo>
                    <a:pt x="6445" y="3035"/>
                  </a:lnTo>
                  <a:lnTo>
                    <a:pt x="6445" y="2951"/>
                  </a:lnTo>
                  <a:lnTo>
                    <a:pt x="6487" y="2888"/>
                  </a:lnTo>
                  <a:lnTo>
                    <a:pt x="6445" y="2825"/>
                  </a:lnTo>
                  <a:lnTo>
                    <a:pt x="6445" y="2742"/>
                  </a:lnTo>
                  <a:lnTo>
                    <a:pt x="6487" y="2721"/>
                  </a:lnTo>
                  <a:lnTo>
                    <a:pt x="6612" y="2616"/>
                  </a:lnTo>
                  <a:lnTo>
                    <a:pt x="6696" y="2595"/>
                  </a:lnTo>
                  <a:lnTo>
                    <a:pt x="6717" y="2511"/>
                  </a:lnTo>
                  <a:lnTo>
                    <a:pt x="6759" y="2511"/>
                  </a:lnTo>
                  <a:lnTo>
                    <a:pt x="6759" y="2470"/>
                  </a:lnTo>
                  <a:lnTo>
                    <a:pt x="6717" y="2428"/>
                  </a:lnTo>
                  <a:lnTo>
                    <a:pt x="6696" y="2386"/>
                  </a:lnTo>
                  <a:lnTo>
                    <a:pt x="6654" y="2302"/>
                  </a:lnTo>
                  <a:lnTo>
                    <a:pt x="6717" y="2281"/>
                  </a:lnTo>
                  <a:lnTo>
                    <a:pt x="6717" y="2198"/>
                  </a:lnTo>
                  <a:lnTo>
                    <a:pt x="6654" y="2114"/>
                  </a:lnTo>
                  <a:lnTo>
                    <a:pt x="6717" y="2051"/>
                  </a:lnTo>
                  <a:lnTo>
                    <a:pt x="6696" y="1967"/>
                  </a:lnTo>
                  <a:lnTo>
                    <a:pt x="6696" y="1884"/>
                  </a:lnTo>
                  <a:lnTo>
                    <a:pt x="6654" y="1779"/>
                  </a:lnTo>
                  <a:lnTo>
                    <a:pt x="6654" y="1695"/>
                  </a:lnTo>
                  <a:lnTo>
                    <a:pt x="6801" y="1570"/>
                  </a:lnTo>
                  <a:lnTo>
                    <a:pt x="6801" y="1528"/>
                  </a:lnTo>
                  <a:lnTo>
                    <a:pt x="6822" y="1486"/>
                  </a:lnTo>
                  <a:lnTo>
                    <a:pt x="6822" y="1361"/>
                  </a:lnTo>
                  <a:lnTo>
                    <a:pt x="6801" y="1277"/>
                  </a:lnTo>
                  <a:lnTo>
                    <a:pt x="6696" y="1214"/>
                  </a:lnTo>
                  <a:lnTo>
                    <a:pt x="6696" y="1151"/>
                  </a:lnTo>
                  <a:lnTo>
                    <a:pt x="6738" y="1005"/>
                  </a:lnTo>
                  <a:lnTo>
                    <a:pt x="6738" y="963"/>
                  </a:lnTo>
                  <a:lnTo>
                    <a:pt x="6696" y="942"/>
                  </a:lnTo>
                  <a:lnTo>
                    <a:pt x="6592" y="900"/>
                  </a:lnTo>
                  <a:lnTo>
                    <a:pt x="6550" y="817"/>
                  </a:lnTo>
                  <a:lnTo>
                    <a:pt x="6529" y="796"/>
                  </a:lnTo>
                  <a:lnTo>
                    <a:pt x="6508" y="712"/>
                  </a:lnTo>
                  <a:lnTo>
                    <a:pt x="6508" y="691"/>
                  </a:lnTo>
                  <a:lnTo>
                    <a:pt x="6445" y="691"/>
                  </a:lnTo>
                  <a:lnTo>
                    <a:pt x="6340" y="586"/>
                  </a:lnTo>
                  <a:lnTo>
                    <a:pt x="6299" y="503"/>
                  </a:lnTo>
                  <a:lnTo>
                    <a:pt x="6236" y="482"/>
                  </a:lnTo>
                  <a:lnTo>
                    <a:pt x="6194" y="419"/>
                  </a:lnTo>
                  <a:lnTo>
                    <a:pt x="6110" y="419"/>
                  </a:lnTo>
                  <a:lnTo>
                    <a:pt x="5859" y="335"/>
                  </a:lnTo>
                  <a:lnTo>
                    <a:pt x="5755" y="335"/>
                  </a:lnTo>
                  <a:lnTo>
                    <a:pt x="5671" y="273"/>
                  </a:lnTo>
                  <a:lnTo>
                    <a:pt x="5671" y="210"/>
                  </a:lnTo>
                  <a:lnTo>
                    <a:pt x="5587" y="168"/>
                  </a:lnTo>
                  <a:lnTo>
                    <a:pt x="5545" y="168"/>
                  </a:lnTo>
                  <a:lnTo>
                    <a:pt x="5441" y="126"/>
                  </a:lnTo>
                  <a:lnTo>
                    <a:pt x="5357" y="126"/>
                  </a:lnTo>
                  <a:lnTo>
                    <a:pt x="5169" y="22"/>
                  </a:lnTo>
                  <a:lnTo>
                    <a:pt x="508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664;p45">
              <a:extLst>
                <a:ext uri="{FF2B5EF4-FFF2-40B4-BE49-F238E27FC236}">
                  <a16:creationId xmlns:a16="http://schemas.microsoft.com/office/drawing/2014/main" id="{95CE0E3E-53CC-430E-A248-281C3FD47AE5}"/>
                </a:ext>
              </a:extLst>
            </p:cNvPr>
            <p:cNvSpPr/>
            <p:nvPr/>
          </p:nvSpPr>
          <p:spPr>
            <a:xfrm>
              <a:off x="3824328" y="3184365"/>
              <a:ext cx="86210" cy="81393"/>
            </a:xfrm>
            <a:custGeom>
              <a:avLst/>
              <a:gdLst/>
              <a:ahLst/>
              <a:cxnLst/>
              <a:rect l="l" t="t" r="r" b="b"/>
              <a:pathLst>
                <a:path w="7240" h="7157" extrusionOk="0">
                  <a:moveTo>
                    <a:pt x="963" y="0"/>
                  </a:moveTo>
                  <a:lnTo>
                    <a:pt x="879" y="42"/>
                  </a:lnTo>
                  <a:lnTo>
                    <a:pt x="774" y="63"/>
                  </a:lnTo>
                  <a:lnTo>
                    <a:pt x="712" y="63"/>
                  </a:lnTo>
                  <a:lnTo>
                    <a:pt x="670" y="84"/>
                  </a:lnTo>
                  <a:lnTo>
                    <a:pt x="670" y="105"/>
                  </a:lnTo>
                  <a:lnTo>
                    <a:pt x="649" y="105"/>
                  </a:lnTo>
                  <a:lnTo>
                    <a:pt x="502" y="189"/>
                  </a:lnTo>
                  <a:lnTo>
                    <a:pt x="544" y="273"/>
                  </a:lnTo>
                  <a:lnTo>
                    <a:pt x="544" y="356"/>
                  </a:lnTo>
                  <a:lnTo>
                    <a:pt x="858" y="712"/>
                  </a:lnTo>
                  <a:lnTo>
                    <a:pt x="879" y="1151"/>
                  </a:lnTo>
                  <a:lnTo>
                    <a:pt x="1046" y="1402"/>
                  </a:lnTo>
                  <a:lnTo>
                    <a:pt x="1026" y="1633"/>
                  </a:lnTo>
                  <a:lnTo>
                    <a:pt x="837" y="1863"/>
                  </a:lnTo>
                  <a:lnTo>
                    <a:pt x="942" y="1925"/>
                  </a:lnTo>
                  <a:lnTo>
                    <a:pt x="942" y="2135"/>
                  </a:lnTo>
                  <a:lnTo>
                    <a:pt x="1046" y="2260"/>
                  </a:lnTo>
                  <a:lnTo>
                    <a:pt x="1046" y="2407"/>
                  </a:lnTo>
                  <a:lnTo>
                    <a:pt x="1256" y="2783"/>
                  </a:lnTo>
                  <a:lnTo>
                    <a:pt x="1256" y="2867"/>
                  </a:lnTo>
                  <a:lnTo>
                    <a:pt x="1339" y="2972"/>
                  </a:lnTo>
                  <a:lnTo>
                    <a:pt x="1339" y="3453"/>
                  </a:lnTo>
                  <a:lnTo>
                    <a:pt x="1088" y="3871"/>
                  </a:lnTo>
                  <a:lnTo>
                    <a:pt x="1026" y="3871"/>
                  </a:lnTo>
                  <a:lnTo>
                    <a:pt x="754" y="4081"/>
                  </a:lnTo>
                  <a:lnTo>
                    <a:pt x="754" y="4227"/>
                  </a:lnTo>
                  <a:lnTo>
                    <a:pt x="440" y="4499"/>
                  </a:lnTo>
                  <a:lnTo>
                    <a:pt x="440" y="4687"/>
                  </a:lnTo>
                  <a:lnTo>
                    <a:pt x="398" y="4750"/>
                  </a:lnTo>
                  <a:lnTo>
                    <a:pt x="398" y="5210"/>
                  </a:lnTo>
                  <a:lnTo>
                    <a:pt x="230" y="5399"/>
                  </a:lnTo>
                  <a:lnTo>
                    <a:pt x="210" y="5608"/>
                  </a:lnTo>
                  <a:lnTo>
                    <a:pt x="42" y="5796"/>
                  </a:lnTo>
                  <a:lnTo>
                    <a:pt x="42" y="6006"/>
                  </a:lnTo>
                  <a:lnTo>
                    <a:pt x="21" y="6173"/>
                  </a:lnTo>
                  <a:lnTo>
                    <a:pt x="21" y="6466"/>
                  </a:lnTo>
                  <a:lnTo>
                    <a:pt x="0" y="6654"/>
                  </a:lnTo>
                  <a:lnTo>
                    <a:pt x="21" y="6696"/>
                  </a:lnTo>
                  <a:lnTo>
                    <a:pt x="105" y="6738"/>
                  </a:lnTo>
                  <a:lnTo>
                    <a:pt x="126" y="6759"/>
                  </a:lnTo>
                  <a:lnTo>
                    <a:pt x="189" y="6738"/>
                  </a:lnTo>
                  <a:lnTo>
                    <a:pt x="210" y="6654"/>
                  </a:lnTo>
                  <a:lnTo>
                    <a:pt x="398" y="6654"/>
                  </a:lnTo>
                  <a:lnTo>
                    <a:pt x="461" y="6696"/>
                  </a:lnTo>
                  <a:lnTo>
                    <a:pt x="523" y="6675"/>
                  </a:lnTo>
                  <a:lnTo>
                    <a:pt x="523" y="6591"/>
                  </a:lnTo>
                  <a:lnTo>
                    <a:pt x="712" y="6466"/>
                  </a:lnTo>
                  <a:lnTo>
                    <a:pt x="754" y="6466"/>
                  </a:lnTo>
                  <a:lnTo>
                    <a:pt x="858" y="6529"/>
                  </a:lnTo>
                  <a:lnTo>
                    <a:pt x="879" y="6529"/>
                  </a:lnTo>
                  <a:lnTo>
                    <a:pt x="921" y="6487"/>
                  </a:lnTo>
                  <a:lnTo>
                    <a:pt x="963" y="6466"/>
                  </a:lnTo>
                  <a:lnTo>
                    <a:pt x="1046" y="6529"/>
                  </a:lnTo>
                  <a:lnTo>
                    <a:pt x="1046" y="6550"/>
                  </a:lnTo>
                  <a:lnTo>
                    <a:pt x="1130" y="6571"/>
                  </a:lnTo>
                  <a:lnTo>
                    <a:pt x="1088" y="6633"/>
                  </a:lnTo>
                  <a:lnTo>
                    <a:pt x="1151" y="6654"/>
                  </a:lnTo>
                  <a:lnTo>
                    <a:pt x="1256" y="6759"/>
                  </a:lnTo>
                  <a:lnTo>
                    <a:pt x="1381" y="6801"/>
                  </a:lnTo>
                  <a:lnTo>
                    <a:pt x="1486" y="6759"/>
                  </a:lnTo>
                  <a:lnTo>
                    <a:pt x="1507" y="6759"/>
                  </a:lnTo>
                  <a:lnTo>
                    <a:pt x="1590" y="6696"/>
                  </a:lnTo>
                  <a:lnTo>
                    <a:pt x="1653" y="6696"/>
                  </a:lnTo>
                  <a:lnTo>
                    <a:pt x="1674" y="6738"/>
                  </a:lnTo>
                  <a:lnTo>
                    <a:pt x="3850" y="6738"/>
                  </a:lnTo>
                  <a:lnTo>
                    <a:pt x="3871" y="6759"/>
                  </a:lnTo>
                  <a:lnTo>
                    <a:pt x="3913" y="6863"/>
                  </a:lnTo>
                  <a:lnTo>
                    <a:pt x="3976" y="6905"/>
                  </a:lnTo>
                  <a:lnTo>
                    <a:pt x="4101" y="6968"/>
                  </a:lnTo>
                  <a:lnTo>
                    <a:pt x="4206" y="6989"/>
                  </a:lnTo>
                  <a:lnTo>
                    <a:pt x="4311" y="6968"/>
                  </a:lnTo>
                  <a:lnTo>
                    <a:pt x="4373" y="6989"/>
                  </a:lnTo>
                  <a:lnTo>
                    <a:pt x="4394" y="7052"/>
                  </a:lnTo>
                  <a:lnTo>
                    <a:pt x="4478" y="7073"/>
                  </a:lnTo>
                  <a:lnTo>
                    <a:pt x="4541" y="7010"/>
                  </a:lnTo>
                  <a:lnTo>
                    <a:pt x="4645" y="6989"/>
                  </a:lnTo>
                  <a:lnTo>
                    <a:pt x="4792" y="7010"/>
                  </a:lnTo>
                  <a:lnTo>
                    <a:pt x="4855" y="7010"/>
                  </a:lnTo>
                  <a:lnTo>
                    <a:pt x="4896" y="6947"/>
                  </a:lnTo>
                  <a:lnTo>
                    <a:pt x="4917" y="6968"/>
                  </a:lnTo>
                  <a:lnTo>
                    <a:pt x="4959" y="6968"/>
                  </a:lnTo>
                  <a:lnTo>
                    <a:pt x="5106" y="7094"/>
                  </a:lnTo>
                  <a:lnTo>
                    <a:pt x="5210" y="7115"/>
                  </a:lnTo>
                  <a:lnTo>
                    <a:pt x="5357" y="7115"/>
                  </a:lnTo>
                  <a:lnTo>
                    <a:pt x="5357" y="7073"/>
                  </a:lnTo>
                  <a:lnTo>
                    <a:pt x="5440" y="7052"/>
                  </a:lnTo>
                  <a:lnTo>
                    <a:pt x="5482" y="7073"/>
                  </a:lnTo>
                  <a:lnTo>
                    <a:pt x="5545" y="7094"/>
                  </a:lnTo>
                  <a:lnTo>
                    <a:pt x="5587" y="7073"/>
                  </a:lnTo>
                  <a:lnTo>
                    <a:pt x="5629" y="7115"/>
                  </a:lnTo>
                  <a:lnTo>
                    <a:pt x="5671" y="7115"/>
                  </a:lnTo>
                  <a:lnTo>
                    <a:pt x="5692" y="7156"/>
                  </a:lnTo>
                  <a:lnTo>
                    <a:pt x="5838" y="7156"/>
                  </a:lnTo>
                  <a:lnTo>
                    <a:pt x="6717" y="6947"/>
                  </a:lnTo>
                  <a:lnTo>
                    <a:pt x="6696" y="6843"/>
                  </a:lnTo>
                  <a:lnTo>
                    <a:pt x="6612" y="6801"/>
                  </a:lnTo>
                  <a:lnTo>
                    <a:pt x="6570" y="6738"/>
                  </a:lnTo>
                  <a:lnTo>
                    <a:pt x="6508" y="6675"/>
                  </a:lnTo>
                  <a:lnTo>
                    <a:pt x="6424" y="6633"/>
                  </a:lnTo>
                  <a:lnTo>
                    <a:pt x="6361" y="6571"/>
                  </a:lnTo>
                  <a:lnTo>
                    <a:pt x="6256" y="6424"/>
                  </a:lnTo>
                  <a:lnTo>
                    <a:pt x="6173" y="6382"/>
                  </a:lnTo>
                  <a:lnTo>
                    <a:pt x="6110" y="6319"/>
                  </a:lnTo>
                  <a:lnTo>
                    <a:pt x="6047" y="6257"/>
                  </a:lnTo>
                  <a:lnTo>
                    <a:pt x="5964" y="6152"/>
                  </a:lnTo>
                  <a:lnTo>
                    <a:pt x="5943" y="6110"/>
                  </a:lnTo>
                  <a:lnTo>
                    <a:pt x="5984" y="4164"/>
                  </a:lnTo>
                  <a:lnTo>
                    <a:pt x="7219" y="4164"/>
                  </a:lnTo>
                  <a:lnTo>
                    <a:pt x="7198" y="4122"/>
                  </a:lnTo>
                  <a:lnTo>
                    <a:pt x="7219" y="3955"/>
                  </a:lnTo>
                  <a:lnTo>
                    <a:pt x="7240" y="3913"/>
                  </a:lnTo>
                  <a:lnTo>
                    <a:pt x="7240" y="3809"/>
                  </a:lnTo>
                  <a:lnTo>
                    <a:pt x="7198" y="3704"/>
                  </a:lnTo>
                  <a:lnTo>
                    <a:pt x="7198" y="3558"/>
                  </a:lnTo>
                  <a:lnTo>
                    <a:pt x="7198" y="3348"/>
                  </a:lnTo>
                  <a:lnTo>
                    <a:pt x="7156" y="3118"/>
                  </a:lnTo>
                  <a:lnTo>
                    <a:pt x="7198" y="3097"/>
                  </a:lnTo>
                  <a:lnTo>
                    <a:pt x="7198" y="3034"/>
                  </a:lnTo>
                  <a:lnTo>
                    <a:pt x="7198" y="3013"/>
                  </a:lnTo>
                  <a:lnTo>
                    <a:pt x="7093" y="3013"/>
                  </a:lnTo>
                  <a:lnTo>
                    <a:pt x="6989" y="3034"/>
                  </a:lnTo>
                  <a:lnTo>
                    <a:pt x="6905" y="3097"/>
                  </a:lnTo>
                  <a:lnTo>
                    <a:pt x="6821" y="3118"/>
                  </a:lnTo>
                  <a:lnTo>
                    <a:pt x="6780" y="3139"/>
                  </a:lnTo>
                  <a:lnTo>
                    <a:pt x="6717" y="3118"/>
                  </a:lnTo>
                  <a:lnTo>
                    <a:pt x="6570" y="3118"/>
                  </a:lnTo>
                  <a:lnTo>
                    <a:pt x="6508" y="3097"/>
                  </a:lnTo>
                  <a:lnTo>
                    <a:pt x="6424" y="3034"/>
                  </a:lnTo>
                  <a:lnTo>
                    <a:pt x="6382" y="3034"/>
                  </a:lnTo>
                  <a:lnTo>
                    <a:pt x="6361" y="3076"/>
                  </a:lnTo>
                  <a:lnTo>
                    <a:pt x="6298" y="3097"/>
                  </a:lnTo>
                  <a:lnTo>
                    <a:pt x="6256" y="3118"/>
                  </a:lnTo>
                  <a:lnTo>
                    <a:pt x="6194" y="3118"/>
                  </a:lnTo>
                  <a:lnTo>
                    <a:pt x="6173" y="3097"/>
                  </a:lnTo>
                  <a:lnTo>
                    <a:pt x="6173" y="2972"/>
                  </a:lnTo>
                  <a:lnTo>
                    <a:pt x="6215" y="2930"/>
                  </a:lnTo>
                  <a:lnTo>
                    <a:pt x="6215" y="2909"/>
                  </a:lnTo>
                  <a:lnTo>
                    <a:pt x="6256" y="2825"/>
                  </a:lnTo>
                  <a:lnTo>
                    <a:pt x="6173" y="2783"/>
                  </a:lnTo>
                  <a:lnTo>
                    <a:pt x="6173" y="2658"/>
                  </a:lnTo>
                  <a:lnTo>
                    <a:pt x="6194" y="2616"/>
                  </a:lnTo>
                  <a:lnTo>
                    <a:pt x="6194" y="2553"/>
                  </a:lnTo>
                  <a:lnTo>
                    <a:pt x="6110" y="2490"/>
                  </a:lnTo>
                  <a:lnTo>
                    <a:pt x="6110" y="2407"/>
                  </a:lnTo>
                  <a:lnTo>
                    <a:pt x="6152" y="2344"/>
                  </a:lnTo>
                  <a:lnTo>
                    <a:pt x="6110" y="2281"/>
                  </a:lnTo>
                  <a:lnTo>
                    <a:pt x="6068" y="2260"/>
                  </a:lnTo>
                  <a:lnTo>
                    <a:pt x="6047" y="2197"/>
                  </a:lnTo>
                  <a:lnTo>
                    <a:pt x="6005" y="2177"/>
                  </a:lnTo>
                  <a:lnTo>
                    <a:pt x="6005" y="2093"/>
                  </a:lnTo>
                  <a:lnTo>
                    <a:pt x="5964" y="2051"/>
                  </a:lnTo>
                  <a:lnTo>
                    <a:pt x="5964" y="1967"/>
                  </a:lnTo>
                  <a:lnTo>
                    <a:pt x="5901" y="1925"/>
                  </a:lnTo>
                  <a:lnTo>
                    <a:pt x="5964" y="1821"/>
                  </a:lnTo>
                  <a:lnTo>
                    <a:pt x="5964" y="1612"/>
                  </a:lnTo>
                  <a:lnTo>
                    <a:pt x="5943" y="1528"/>
                  </a:lnTo>
                  <a:lnTo>
                    <a:pt x="5943" y="1507"/>
                  </a:lnTo>
                  <a:lnTo>
                    <a:pt x="5964" y="1444"/>
                  </a:lnTo>
                  <a:lnTo>
                    <a:pt x="5964" y="1361"/>
                  </a:lnTo>
                  <a:lnTo>
                    <a:pt x="5901" y="1298"/>
                  </a:lnTo>
                  <a:lnTo>
                    <a:pt x="5943" y="1193"/>
                  </a:lnTo>
                  <a:lnTo>
                    <a:pt x="5984" y="1089"/>
                  </a:lnTo>
                  <a:lnTo>
                    <a:pt x="5984" y="1005"/>
                  </a:lnTo>
                  <a:lnTo>
                    <a:pt x="5984" y="921"/>
                  </a:lnTo>
                  <a:lnTo>
                    <a:pt x="5964" y="837"/>
                  </a:lnTo>
                  <a:lnTo>
                    <a:pt x="5315" y="796"/>
                  </a:lnTo>
                  <a:lnTo>
                    <a:pt x="5273" y="733"/>
                  </a:lnTo>
                  <a:lnTo>
                    <a:pt x="5315" y="691"/>
                  </a:lnTo>
                  <a:lnTo>
                    <a:pt x="5336" y="607"/>
                  </a:lnTo>
                  <a:lnTo>
                    <a:pt x="5147" y="586"/>
                  </a:lnTo>
                  <a:lnTo>
                    <a:pt x="5147" y="628"/>
                  </a:lnTo>
                  <a:lnTo>
                    <a:pt x="4583" y="670"/>
                  </a:lnTo>
                  <a:lnTo>
                    <a:pt x="4583" y="817"/>
                  </a:lnTo>
                  <a:lnTo>
                    <a:pt x="4520" y="921"/>
                  </a:lnTo>
                  <a:lnTo>
                    <a:pt x="4478" y="942"/>
                  </a:lnTo>
                  <a:lnTo>
                    <a:pt x="4499" y="1047"/>
                  </a:lnTo>
                  <a:lnTo>
                    <a:pt x="4499" y="1214"/>
                  </a:lnTo>
                  <a:lnTo>
                    <a:pt x="4059" y="1235"/>
                  </a:lnTo>
                  <a:lnTo>
                    <a:pt x="3976" y="1298"/>
                  </a:lnTo>
                  <a:lnTo>
                    <a:pt x="3787" y="1256"/>
                  </a:lnTo>
                  <a:lnTo>
                    <a:pt x="3704" y="1235"/>
                  </a:lnTo>
                  <a:lnTo>
                    <a:pt x="3599" y="1256"/>
                  </a:lnTo>
                  <a:lnTo>
                    <a:pt x="3453" y="1256"/>
                  </a:lnTo>
                  <a:lnTo>
                    <a:pt x="3390" y="1235"/>
                  </a:lnTo>
                  <a:lnTo>
                    <a:pt x="3369" y="1026"/>
                  </a:lnTo>
                  <a:lnTo>
                    <a:pt x="3285" y="921"/>
                  </a:lnTo>
                  <a:lnTo>
                    <a:pt x="3243" y="837"/>
                  </a:lnTo>
                  <a:lnTo>
                    <a:pt x="3181" y="817"/>
                  </a:lnTo>
                  <a:lnTo>
                    <a:pt x="3181" y="733"/>
                  </a:lnTo>
                  <a:lnTo>
                    <a:pt x="3160" y="691"/>
                  </a:lnTo>
                  <a:lnTo>
                    <a:pt x="3139" y="565"/>
                  </a:lnTo>
                  <a:lnTo>
                    <a:pt x="3076" y="461"/>
                  </a:lnTo>
                  <a:lnTo>
                    <a:pt x="3076" y="377"/>
                  </a:lnTo>
                  <a:lnTo>
                    <a:pt x="3118" y="314"/>
                  </a:lnTo>
                  <a:lnTo>
                    <a:pt x="3076" y="252"/>
                  </a:lnTo>
                  <a:lnTo>
                    <a:pt x="3034" y="189"/>
                  </a:lnTo>
                  <a:lnTo>
                    <a:pt x="3034" y="105"/>
                  </a:lnTo>
                  <a:lnTo>
                    <a:pt x="3034" y="84"/>
                  </a:lnTo>
                  <a:lnTo>
                    <a:pt x="3034" y="0"/>
                  </a:lnTo>
                  <a:lnTo>
                    <a:pt x="2030" y="0"/>
                  </a:lnTo>
                  <a:lnTo>
                    <a:pt x="1821" y="42"/>
                  </a:lnTo>
                  <a:lnTo>
                    <a:pt x="165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665;p45">
              <a:extLst>
                <a:ext uri="{FF2B5EF4-FFF2-40B4-BE49-F238E27FC236}">
                  <a16:creationId xmlns:a16="http://schemas.microsoft.com/office/drawing/2014/main" id="{C723C5FC-7020-4190-8B6A-B605332471BD}"/>
                </a:ext>
              </a:extLst>
            </p:cNvPr>
            <p:cNvSpPr/>
            <p:nvPr/>
          </p:nvSpPr>
          <p:spPr>
            <a:xfrm>
              <a:off x="3916754" y="3249086"/>
              <a:ext cx="53834" cy="46889"/>
            </a:xfrm>
            <a:custGeom>
              <a:avLst/>
              <a:gdLst/>
              <a:ahLst/>
              <a:cxnLst/>
              <a:rect l="l" t="t" r="r" b="b"/>
              <a:pathLst>
                <a:path w="4521" h="4123" extrusionOk="0">
                  <a:moveTo>
                    <a:pt x="2679" y="1"/>
                  </a:moveTo>
                  <a:lnTo>
                    <a:pt x="2533" y="43"/>
                  </a:lnTo>
                  <a:lnTo>
                    <a:pt x="2470" y="63"/>
                  </a:lnTo>
                  <a:lnTo>
                    <a:pt x="2386" y="105"/>
                  </a:lnTo>
                  <a:lnTo>
                    <a:pt x="2219" y="210"/>
                  </a:lnTo>
                  <a:lnTo>
                    <a:pt x="2177" y="273"/>
                  </a:lnTo>
                  <a:lnTo>
                    <a:pt x="2177" y="335"/>
                  </a:lnTo>
                  <a:lnTo>
                    <a:pt x="2156" y="377"/>
                  </a:lnTo>
                  <a:lnTo>
                    <a:pt x="2177" y="440"/>
                  </a:lnTo>
                  <a:lnTo>
                    <a:pt x="2156" y="482"/>
                  </a:lnTo>
                  <a:lnTo>
                    <a:pt x="2114" y="524"/>
                  </a:lnTo>
                  <a:lnTo>
                    <a:pt x="1905" y="587"/>
                  </a:lnTo>
                  <a:lnTo>
                    <a:pt x="1570" y="838"/>
                  </a:lnTo>
                  <a:lnTo>
                    <a:pt x="1319" y="1152"/>
                  </a:lnTo>
                  <a:lnTo>
                    <a:pt x="1131" y="1403"/>
                  </a:lnTo>
                  <a:lnTo>
                    <a:pt x="963" y="1465"/>
                  </a:lnTo>
                  <a:lnTo>
                    <a:pt x="859" y="1424"/>
                  </a:lnTo>
                  <a:lnTo>
                    <a:pt x="796" y="1361"/>
                  </a:lnTo>
                  <a:lnTo>
                    <a:pt x="754" y="1361"/>
                  </a:lnTo>
                  <a:lnTo>
                    <a:pt x="733" y="1319"/>
                  </a:lnTo>
                  <a:lnTo>
                    <a:pt x="712" y="1361"/>
                  </a:lnTo>
                  <a:lnTo>
                    <a:pt x="650" y="1298"/>
                  </a:lnTo>
                  <a:lnTo>
                    <a:pt x="524" y="1319"/>
                  </a:lnTo>
                  <a:lnTo>
                    <a:pt x="419" y="1403"/>
                  </a:lnTo>
                  <a:lnTo>
                    <a:pt x="378" y="1403"/>
                  </a:lnTo>
                  <a:lnTo>
                    <a:pt x="315" y="1361"/>
                  </a:lnTo>
                  <a:lnTo>
                    <a:pt x="210" y="1298"/>
                  </a:lnTo>
                  <a:lnTo>
                    <a:pt x="64" y="1277"/>
                  </a:lnTo>
                  <a:lnTo>
                    <a:pt x="1" y="1277"/>
                  </a:lnTo>
                  <a:lnTo>
                    <a:pt x="22" y="1319"/>
                  </a:lnTo>
                  <a:lnTo>
                    <a:pt x="22" y="1382"/>
                  </a:lnTo>
                  <a:lnTo>
                    <a:pt x="22" y="1424"/>
                  </a:lnTo>
                  <a:lnTo>
                    <a:pt x="22" y="1486"/>
                  </a:lnTo>
                  <a:lnTo>
                    <a:pt x="106" y="1570"/>
                  </a:lnTo>
                  <a:lnTo>
                    <a:pt x="168" y="1591"/>
                  </a:lnTo>
                  <a:lnTo>
                    <a:pt x="231" y="1633"/>
                  </a:lnTo>
                  <a:lnTo>
                    <a:pt x="294" y="1716"/>
                  </a:lnTo>
                  <a:lnTo>
                    <a:pt x="294" y="1779"/>
                  </a:lnTo>
                  <a:lnTo>
                    <a:pt x="315" y="1800"/>
                  </a:lnTo>
                  <a:lnTo>
                    <a:pt x="378" y="1884"/>
                  </a:lnTo>
                  <a:lnTo>
                    <a:pt x="398" y="1988"/>
                  </a:lnTo>
                  <a:lnTo>
                    <a:pt x="440" y="2030"/>
                  </a:lnTo>
                  <a:lnTo>
                    <a:pt x="503" y="2114"/>
                  </a:lnTo>
                  <a:lnTo>
                    <a:pt x="545" y="2156"/>
                  </a:lnTo>
                  <a:lnTo>
                    <a:pt x="587" y="2156"/>
                  </a:lnTo>
                  <a:lnTo>
                    <a:pt x="629" y="2240"/>
                  </a:lnTo>
                  <a:lnTo>
                    <a:pt x="796" y="2512"/>
                  </a:lnTo>
                  <a:lnTo>
                    <a:pt x="901" y="2574"/>
                  </a:lnTo>
                  <a:lnTo>
                    <a:pt x="1005" y="2637"/>
                  </a:lnTo>
                  <a:lnTo>
                    <a:pt x="1047" y="2679"/>
                  </a:lnTo>
                  <a:lnTo>
                    <a:pt x="1131" y="2742"/>
                  </a:lnTo>
                  <a:lnTo>
                    <a:pt x="1131" y="2763"/>
                  </a:lnTo>
                  <a:lnTo>
                    <a:pt x="1131" y="2825"/>
                  </a:lnTo>
                  <a:lnTo>
                    <a:pt x="1152" y="2867"/>
                  </a:lnTo>
                  <a:lnTo>
                    <a:pt x="1256" y="2888"/>
                  </a:lnTo>
                  <a:lnTo>
                    <a:pt x="1340" y="2972"/>
                  </a:lnTo>
                  <a:lnTo>
                    <a:pt x="1319" y="3056"/>
                  </a:lnTo>
                  <a:lnTo>
                    <a:pt x="1340" y="3181"/>
                  </a:lnTo>
                  <a:lnTo>
                    <a:pt x="1340" y="3265"/>
                  </a:lnTo>
                  <a:lnTo>
                    <a:pt x="1382" y="3369"/>
                  </a:lnTo>
                  <a:lnTo>
                    <a:pt x="1487" y="3453"/>
                  </a:lnTo>
                  <a:lnTo>
                    <a:pt x="1549" y="3558"/>
                  </a:lnTo>
                  <a:lnTo>
                    <a:pt x="1675" y="3579"/>
                  </a:lnTo>
                  <a:lnTo>
                    <a:pt x="1759" y="3558"/>
                  </a:lnTo>
                  <a:lnTo>
                    <a:pt x="1884" y="3600"/>
                  </a:lnTo>
                  <a:lnTo>
                    <a:pt x="1968" y="3600"/>
                  </a:lnTo>
                  <a:lnTo>
                    <a:pt x="2093" y="3683"/>
                  </a:lnTo>
                  <a:lnTo>
                    <a:pt x="2156" y="3683"/>
                  </a:lnTo>
                  <a:lnTo>
                    <a:pt x="2198" y="3725"/>
                  </a:lnTo>
                  <a:lnTo>
                    <a:pt x="2198" y="3788"/>
                  </a:lnTo>
                  <a:lnTo>
                    <a:pt x="2261" y="3830"/>
                  </a:lnTo>
                  <a:lnTo>
                    <a:pt x="2303" y="3893"/>
                  </a:lnTo>
                  <a:lnTo>
                    <a:pt x="2491" y="3872"/>
                  </a:lnTo>
                  <a:lnTo>
                    <a:pt x="2616" y="3893"/>
                  </a:lnTo>
                  <a:lnTo>
                    <a:pt x="2679" y="3976"/>
                  </a:lnTo>
                  <a:lnTo>
                    <a:pt x="2742" y="3976"/>
                  </a:lnTo>
                  <a:lnTo>
                    <a:pt x="2888" y="4018"/>
                  </a:lnTo>
                  <a:lnTo>
                    <a:pt x="2909" y="4039"/>
                  </a:lnTo>
                  <a:lnTo>
                    <a:pt x="3014" y="4018"/>
                  </a:lnTo>
                  <a:lnTo>
                    <a:pt x="3160" y="3997"/>
                  </a:lnTo>
                  <a:lnTo>
                    <a:pt x="3349" y="4039"/>
                  </a:lnTo>
                  <a:lnTo>
                    <a:pt x="3453" y="4123"/>
                  </a:lnTo>
                  <a:lnTo>
                    <a:pt x="4081" y="3474"/>
                  </a:lnTo>
                  <a:lnTo>
                    <a:pt x="4081" y="3286"/>
                  </a:lnTo>
                  <a:lnTo>
                    <a:pt x="4102" y="3202"/>
                  </a:lnTo>
                  <a:lnTo>
                    <a:pt x="4144" y="3056"/>
                  </a:lnTo>
                  <a:lnTo>
                    <a:pt x="4165" y="2972"/>
                  </a:lnTo>
                  <a:lnTo>
                    <a:pt x="4144" y="2867"/>
                  </a:lnTo>
                  <a:lnTo>
                    <a:pt x="4165" y="2784"/>
                  </a:lnTo>
                  <a:lnTo>
                    <a:pt x="4248" y="2784"/>
                  </a:lnTo>
                  <a:lnTo>
                    <a:pt x="4269" y="2742"/>
                  </a:lnTo>
                  <a:lnTo>
                    <a:pt x="4374" y="2637"/>
                  </a:lnTo>
                  <a:lnTo>
                    <a:pt x="4458" y="2532"/>
                  </a:lnTo>
                  <a:lnTo>
                    <a:pt x="4416" y="2449"/>
                  </a:lnTo>
                  <a:lnTo>
                    <a:pt x="4374" y="2407"/>
                  </a:lnTo>
                  <a:lnTo>
                    <a:pt x="4374" y="2302"/>
                  </a:lnTo>
                  <a:lnTo>
                    <a:pt x="4416" y="2240"/>
                  </a:lnTo>
                  <a:lnTo>
                    <a:pt x="4395" y="2135"/>
                  </a:lnTo>
                  <a:lnTo>
                    <a:pt x="4290" y="2051"/>
                  </a:lnTo>
                  <a:lnTo>
                    <a:pt x="4290" y="2009"/>
                  </a:lnTo>
                  <a:lnTo>
                    <a:pt x="4374" y="1988"/>
                  </a:lnTo>
                  <a:lnTo>
                    <a:pt x="4374" y="1842"/>
                  </a:lnTo>
                  <a:lnTo>
                    <a:pt x="4374" y="1737"/>
                  </a:lnTo>
                  <a:lnTo>
                    <a:pt x="4479" y="1696"/>
                  </a:lnTo>
                  <a:lnTo>
                    <a:pt x="4500" y="1612"/>
                  </a:lnTo>
                  <a:lnTo>
                    <a:pt x="4416" y="1612"/>
                  </a:lnTo>
                  <a:lnTo>
                    <a:pt x="4374" y="1570"/>
                  </a:lnTo>
                  <a:lnTo>
                    <a:pt x="4416" y="1465"/>
                  </a:lnTo>
                  <a:lnTo>
                    <a:pt x="4458" y="1298"/>
                  </a:lnTo>
                  <a:lnTo>
                    <a:pt x="4500" y="1214"/>
                  </a:lnTo>
                  <a:lnTo>
                    <a:pt x="4500" y="1152"/>
                  </a:lnTo>
                  <a:lnTo>
                    <a:pt x="4479" y="1068"/>
                  </a:lnTo>
                  <a:lnTo>
                    <a:pt x="4500" y="984"/>
                  </a:lnTo>
                  <a:lnTo>
                    <a:pt x="4479" y="900"/>
                  </a:lnTo>
                  <a:lnTo>
                    <a:pt x="4520" y="796"/>
                  </a:lnTo>
                  <a:lnTo>
                    <a:pt x="4520" y="733"/>
                  </a:lnTo>
                  <a:lnTo>
                    <a:pt x="4395" y="691"/>
                  </a:lnTo>
                  <a:lnTo>
                    <a:pt x="4353" y="628"/>
                  </a:lnTo>
                  <a:lnTo>
                    <a:pt x="4248" y="545"/>
                  </a:lnTo>
                  <a:lnTo>
                    <a:pt x="4060" y="545"/>
                  </a:lnTo>
                  <a:lnTo>
                    <a:pt x="3956" y="524"/>
                  </a:lnTo>
                  <a:lnTo>
                    <a:pt x="3851" y="377"/>
                  </a:lnTo>
                  <a:lnTo>
                    <a:pt x="3683" y="273"/>
                  </a:lnTo>
                  <a:lnTo>
                    <a:pt x="3537" y="252"/>
                  </a:lnTo>
                  <a:lnTo>
                    <a:pt x="3474" y="315"/>
                  </a:lnTo>
                  <a:lnTo>
                    <a:pt x="3432" y="335"/>
                  </a:lnTo>
                  <a:lnTo>
                    <a:pt x="3411" y="252"/>
                  </a:lnTo>
                  <a:lnTo>
                    <a:pt x="3328" y="252"/>
                  </a:lnTo>
                  <a:lnTo>
                    <a:pt x="3119" y="231"/>
                  </a:lnTo>
                  <a:lnTo>
                    <a:pt x="3098" y="43"/>
                  </a:lnTo>
                  <a:lnTo>
                    <a:pt x="3035" y="43"/>
                  </a:lnTo>
                  <a:lnTo>
                    <a:pt x="2909" y="22"/>
                  </a:lnTo>
                  <a:lnTo>
                    <a:pt x="2847" y="43"/>
                  </a:lnTo>
                  <a:lnTo>
                    <a:pt x="282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666;p45">
              <a:extLst>
                <a:ext uri="{FF2B5EF4-FFF2-40B4-BE49-F238E27FC236}">
                  <a16:creationId xmlns:a16="http://schemas.microsoft.com/office/drawing/2014/main" id="{3DB33980-0214-48F2-BDB2-BB4F087CE183}"/>
                </a:ext>
              </a:extLst>
            </p:cNvPr>
            <p:cNvSpPr/>
            <p:nvPr/>
          </p:nvSpPr>
          <p:spPr>
            <a:xfrm>
              <a:off x="3879638" y="3263609"/>
              <a:ext cx="64539" cy="61639"/>
            </a:xfrm>
            <a:custGeom>
              <a:avLst/>
              <a:gdLst/>
              <a:ahLst/>
              <a:cxnLst/>
              <a:rect l="l" t="t" r="r" b="b"/>
              <a:pathLst>
                <a:path w="5420" h="5420" extrusionOk="0">
                  <a:moveTo>
                    <a:pt x="3118" y="0"/>
                  </a:moveTo>
                  <a:lnTo>
                    <a:pt x="3013" y="21"/>
                  </a:lnTo>
                  <a:lnTo>
                    <a:pt x="2825" y="105"/>
                  </a:lnTo>
                  <a:lnTo>
                    <a:pt x="2762" y="147"/>
                  </a:lnTo>
                  <a:lnTo>
                    <a:pt x="2679" y="126"/>
                  </a:lnTo>
                  <a:lnTo>
                    <a:pt x="2658" y="105"/>
                  </a:lnTo>
                  <a:lnTo>
                    <a:pt x="2511" y="105"/>
                  </a:lnTo>
                  <a:lnTo>
                    <a:pt x="2407" y="230"/>
                  </a:lnTo>
                  <a:lnTo>
                    <a:pt x="2281" y="356"/>
                  </a:lnTo>
                  <a:lnTo>
                    <a:pt x="2093" y="502"/>
                  </a:lnTo>
                  <a:lnTo>
                    <a:pt x="2051" y="502"/>
                  </a:lnTo>
                  <a:lnTo>
                    <a:pt x="2072" y="419"/>
                  </a:lnTo>
                  <a:lnTo>
                    <a:pt x="2093" y="356"/>
                  </a:lnTo>
                  <a:lnTo>
                    <a:pt x="2051" y="335"/>
                  </a:lnTo>
                  <a:lnTo>
                    <a:pt x="2030" y="251"/>
                  </a:lnTo>
                  <a:lnTo>
                    <a:pt x="1988" y="230"/>
                  </a:lnTo>
                  <a:lnTo>
                    <a:pt x="1883" y="230"/>
                  </a:lnTo>
                  <a:lnTo>
                    <a:pt x="1716" y="293"/>
                  </a:lnTo>
                  <a:lnTo>
                    <a:pt x="1151" y="419"/>
                  </a:lnTo>
                  <a:lnTo>
                    <a:pt x="733" y="419"/>
                  </a:lnTo>
                  <a:lnTo>
                    <a:pt x="628" y="2490"/>
                  </a:lnTo>
                  <a:lnTo>
                    <a:pt x="105" y="2490"/>
                  </a:lnTo>
                  <a:lnTo>
                    <a:pt x="0" y="4310"/>
                  </a:lnTo>
                  <a:lnTo>
                    <a:pt x="210" y="4436"/>
                  </a:lnTo>
                  <a:lnTo>
                    <a:pt x="272" y="4624"/>
                  </a:lnTo>
                  <a:lnTo>
                    <a:pt x="419" y="4938"/>
                  </a:lnTo>
                  <a:lnTo>
                    <a:pt x="398" y="5105"/>
                  </a:lnTo>
                  <a:lnTo>
                    <a:pt x="314" y="5273"/>
                  </a:lnTo>
                  <a:lnTo>
                    <a:pt x="314" y="5377"/>
                  </a:lnTo>
                  <a:lnTo>
                    <a:pt x="482" y="5357"/>
                  </a:lnTo>
                  <a:lnTo>
                    <a:pt x="628" y="5419"/>
                  </a:lnTo>
                  <a:lnTo>
                    <a:pt x="712" y="5357"/>
                  </a:lnTo>
                  <a:lnTo>
                    <a:pt x="879" y="5377"/>
                  </a:lnTo>
                  <a:lnTo>
                    <a:pt x="942" y="5294"/>
                  </a:lnTo>
                  <a:lnTo>
                    <a:pt x="1088" y="5273"/>
                  </a:lnTo>
                  <a:lnTo>
                    <a:pt x="1193" y="5210"/>
                  </a:lnTo>
                  <a:lnTo>
                    <a:pt x="1235" y="5126"/>
                  </a:lnTo>
                  <a:lnTo>
                    <a:pt x="1423" y="5043"/>
                  </a:lnTo>
                  <a:lnTo>
                    <a:pt x="1528" y="4938"/>
                  </a:lnTo>
                  <a:lnTo>
                    <a:pt x="1611" y="4708"/>
                  </a:lnTo>
                  <a:lnTo>
                    <a:pt x="1758" y="4582"/>
                  </a:lnTo>
                  <a:lnTo>
                    <a:pt x="1925" y="4540"/>
                  </a:lnTo>
                  <a:lnTo>
                    <a:pt x="2093" y="4603"/>
                  </a:lnTo>
                  <a:lnTo>
                    <a:pt x="2155" y="4645"/>
                  </a:lnTo>
                  <a:lnTo>
                    <a:pt x="2239" y="4687"/>
                  </a:lnTo>
                  <a:lnTo>
                    <a:pt x="2448" y="4771"/>
                  </a:lnTo>
                  <a:lnTo>
                    <a:pt x="2511" y="4771"/>
                  </a:lnTo>
                  <a:lnTo>
                    <a:pt x="2616" y="4812"/>
                  </a:lnTo>
                  <a:lnTo>
                    <a:pt x="2762" y="4771"/>
                  </a:lnTo>
                  <a:lnTo>
                    <a:pt x="2888" y="4771"/>
                  </a:lnTo>
                  <a:lnTo>
                    <a:pt x="2992" y="4750"/>
                  </a:lnTo>
                  <a:lnTo>
                    <a:pt x="3013" y="4812"/>
                  </a:lnTo>
                  <a:lnTo>
                    <a:pt x="3097" y="4854"/>
                  </a:lnTo>
                  <a:lnTo>
                    <a:pt x="3223" y="4750"/>
                  </a:lnTo>
                  <a:lnTo>
                    <a:pt x="3202" y="4729"/>
                  </a:lnTo>
                  <a:lnTo>
                    <a:pt x="3223" y="4624"/>
                  </a:lnTo>
                  <a:lnTo>
                    <a:pt x="3223" y="4540"/>
                  </a:lnTo>
                  <a:lnTo>
                    <a:pt x="3285" y="4499"/>
                  </a:lnTo>
                  <a:lnTo>
                    <a:pt x="3285" y="4331"/>
                  </a:lnTo>
                  <a:lnTo>
                    <a:pt x="3327" y="4227"/>
                  </a:lnTo>
                  <a:lnTo>
                    <a:pt x="3432" y="4206"/>
                  </a:lnTo>
                  <a:lnTo>
                    <a:pt x="3515" y="4164"/>
                  </a:lnTo>
                  <a:lnTo>
                    <a:pt x="3599" y="4164"/>
                  </a:lnTo>
                  <a:lnTo>
                    <a:pt x="3641" y="4101"/>
                  </a:lnTo>
                  <a:lnTo>
                    <a:pt x="3662" y="4080"/>
                  </a:lnTo>
                  <a:lnTo>
                    <a:pt x="3704" y="3996"/>
                  </a:lnTo>
                  <a:lnTo>
                    <a:pt x="3767" y="3955"/>
                  </a:lnTo>
                  <a:lnTo>
                    <a:pt x="3850" y="3913"/>
                  </a:lnTo>
                  <a:lnTo>
                    <a:pt x="3871" y="3871"/>
                  </a:lnTo>
                  <a:lnTo>
                    <a:pt x="3955" y="3850"/>
                  </a:lnTo>
                  <a:lnTo>
                    <a:pt x="3955" y="3766"/>
                  </a:lnTo>
                  <a:lnTo>
                    <a:pt x="3934" y="3704"/>
                  </a:lnTo>
                  <a:lnTo>
                    <a:pt x="3955" y="3578"/>
                  </a:lnTo>
                  <a:lnTo>
                    <a:pt x="4080" y="3369"/>
                  </a:lnTo>
                  <a:lnTo>
                    <a:pt x="4185" y="3327"/>
                  </a:lnTo>
                  <a:lnTo>
                    <a:pt x="4248" y="3327"/>
                  </a:lnTo>
                  <a:lnTo>
                    <a:pt x="4290" y="3264"/>
                  </a:lnTo>
                  <a:lnTo>
                    <a:pt x="4373" y="3243"/>
                  </a:lnTo>
                  <a:lnTo>
                    <a:pt x="4394" y="3180"/>
                  </a:lnTo>
                  <a:lnTo>
                    <a:pt x="4457" y="3139"/>
                  </a:lnTo>
                  <a:lnTo>
                    <a:pt x="4541" y="3076"/>
                  </a:lnTo>
                  <a:lnTo>
                    <a:pt x="4645" y="2971"/>
                  </a:lnTo>
                  <a:lnTo>
                    <a:pt x="4771" y="2950"/>
                  </a:lnTo>
                  <a:lnTo>
                    <a:pt x="4792" y="2971"/>
                  </a:lnTo>
                  <a:lnTo>
                    <a:pt x="4855" y="2950"/>
                  </a:lnTo>
                  <a:lnTo>
                    <a:pt x="4959" y="2950"/>
                  </a:lnTo>
                  <a:lnTo>
                    <a:pt x="5022" y="2867"/>
                  </a:lnTo>
                  <a:lnTo>
                    <a:pt x="5106" y="2867"/>
                  </a:lnTo>
                  <a:lnTo>
                    <a:pt x="5127" y="2762"/>
                  </a:lnTo>
                  <a:lnTo>
                    <a:pt x="5127" y="2720"/>
                  </a:lnTo>
                  <a:lnTo>
                    <a:pt x="5189" y="2657"/>
                  </a:lnTo>
                  <a:lnTo>
                    <a:pt x="5294" y="2657"/>
                  </a:lnTo>
                  <a:lnTo>
                    <a:pt x="5336" y="2616"/>
                  </a:lnTo>
                  <a:lnTo>
                    <a:pt x="5420" y="2616"/>
                  </a:lnTo>
                  <a:lnTo>
                    <a:pt x="5378" y="2553"/>
                  </a:lnTo>
                  <a:lnTo>
                    <a:pt x="5315" y="2511"/>
                  </a:lnTo>
                  <a:lnTo>
                    <a:pt x="5315" y="2448"/>
                  </a:lnTo>
                  <a:lnTo>
                    <a:pt x="5273" y="2406"/>
                  </a:lnTo>
                  <a:lnTo>
                    <a:pt x="5210" y="2406"/>
                  </a:lnTo>
                  <a:lnTo>
                    <a:pt x="5085" y="2323"/>
                  </a:lnTo>
                  <a:lnTo>
                    <a:pt x="5001" y="2323"/>
                  </a:lnTo>
                  <a:lnTo>
                    <a:pt x="4876" y="2281"/>
                  </a:lnTo>
                  <a:lnTo>
                    <a:pt x="4792" y="2302"/>
                  </a:lnTo>
                  <a:lnTo>
                    <a:pt x="4666" y="2281"/>
                  </a:lnTo>
                  <a:lnTo>
                    <a:pt x="4604" y="2176"/>
                  </a:lnTo>
                  <a:lnTo>
                    <a:pt x="4499" y="2092"/>
                  </a:lnTo>
                  <a:lnTo>
                    <a:pt x="4457" y="1988"/>
                  </a:lnTo>
                  <a:lnTo>
                    <a:pt x="4457" y="1904"/>
                  </a:lnTo>
                  <a:lnTo>
                    <a:pt x="4436" y="1779"/>
                  </a:lnTo>
                  <a:lnTo>
                    <a:pt x="4457" y="1695"/>
                  </a:lnTo>
                  <a:lnTo>
                    <a:pt x="4373" y="1611"/>
                  </a:lnTo>
                  <a:lnTo>
                    <a:pt x="4269" y="1590"/>
                  </a:lnTo>
                  <a:lnTo>
                    <a:pt x="4248" y="1548"/>
                  </a:lnTo>
                  <a:lnTo>
                    <a:pt x="4248" y="1486"/>
                  </a:lnTo>
                  <a:lnTo>
                    <a:pt x="4248" y="1465"/>
                  </a:lnTo>
                  <a:lnTo>
                    <a:pt x="4164" y="1402"/>
                  </a:lnTo>
                  <a:lnTo>
                    <a:pt x="4122" y="1360"/>
                  </a:lnTo>
                  <a:lnTo>
                    <a:pt x="4018" y="1297"/>
                  </a:lnTo>
                  <a:lnTo>
                    <a:pt x="3913" y="1235"/>
                  </a:lnTo>
                  <a:lnTo>
                    <a:pt x="3746" y="963"/>
                  </a:lnTo>
                  <a:lnTo>
                    <a:pt x="3704" y="879"/>
                  </a:lnTo>
                  <a:lnTo>
                    <a:pt x="3662" y="879"/>
                  </a:lnTo>
                  <a:lnTo>
                    <a:pt x="3620" y="837"/>
                  </a:lnTo>
                  <a:lnTo>
                    <a:pt x="3557" y="753"/>
                  </a:lnTo>
                  <a:lnTo>
                    <a:pt x="3515" y="711"/>
                  </a:lnTo>
                  <a:lnTo>
                    <a:pt x="3495" y="607"/>
                  </a:lnTo>
                  <a:lnTo>
                    <a:pt x="3432" y="523"/>
                  </a:lnTo>
                  <a:lnTo>
                    <a:pt x="3411" y="502"/>
                  </a:lnTo>
                  <a:lnTo>
                    <a:pt x="3411" y="439"/>
                  </a:lnTo>
                  <a:lnTo>
                    <a:pt x="3348" y="356"/>
                  </a:lnTo>
                  <a:lnTo>
                    <a:pt x="3285" y="314"/>
                  </a:lnTo>
                  <a:lnTo>
                    <a:pt x="3223" y="293"/>
                  </a:lnTo>
                  <a:lnTo>
                    <a:pt x="3139" y="209"/>
                  </a:lnTo>
                  <a:lnTo>
                    <a:pt x="3139" y="147"/>
                  </a:lnTo>
                  <a:lnTo>
                    <a:pt x="3139" y="105"/>
                  </a:lnTo>
                  <a:lnTo>
                    <a:pt x="3139" y="42"/>
                  </a:lnTo>
                  <a:lnTo>
                    <a:pt x="311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667;p45">
              <a:extLst>
                <a:ext uri="{FF2B5EF4-FFF2-40B4-BE49-F238E27FC236}">
                  <a16:creationId xmlns:a16="http://schemas.microsoft.com/office/drawing/2014/main" id="{D270383C-C408-4376-B2F2-21070B6BE49B}"/>
                </a:ext>
              </a:extLst>
            </p:cNvPr>
            <p:cNvSpPr/>
            <p:nvPr/>
          </p:nvSpPr>
          <p:spPr>
            <a:xfrm>
              <a:off x="3824578" y="3257889"/>
              <a:ext cx="92188" cy="82826"/>
            </a:xfrm>
            <a:custGeom>
              <a:avLst/>
              <a:gdLst/>
              <a:ahLst/>
              <a:cxnLst/>
              <a:rect l="l" t="t" r="r" b="b"/>
              <a:pathLst>
                <a:path w="7742" h="7283" extrusionOk="0">
                  <a:moveTo>
                    <a:pt x="691" y="1"/>
                  </a:moveTo>
                  <a:lnTo>
                    <a:pt x="502" y="126"/>
                  </a:lnTo>
                  <a:lnTo>
                    <a:pt x="502" y="210"/>
                  </a:lnTo>
                  <a:lnTo>
                    <a:pt x="440" y="231"/>
                  </a:lnTo>
                  <a:lnTo>
                    <a:pt x="377" y="189"/>
                  </a:lnTo>
                  <a:lnTo>
                    <a:pt x="189" y="189"/>
                  </a:lnTo>
                  <a:lnTo>
                    <a:pt x="168" y="273"/>
                  </a:lnTo>
                  <a:lnTo>
                    <a:pt x="105" y="294"/>
                  </a:lnTo>
                  <a:lnTo>
                    <a:pt x="84" y="273"/>
                  </a:lnTo>
                  <a:lnTo>
                    <a:pt x="0" y="231"/>
                  </a:lnTo>
                  <a:lnTo>
                    <a:pt x="21" y="733"/>
                  </a:lnTo>
                  <a:lnTo>
                    <a:pt x="377" y="1068"/>
                  </a:lnTo>
                  <a:lnTo>
                    <a:pt x="544" y="1382"/>
                  </a:lnTo>
                  <a:lnTo>
                    <a:pt x="837" y="2051"/>
                  </a:lnTo>
                  <a:lnTo>
                    <a:pt x="858" y="2302"/>
                  </a:lnTo>
                  <a:lnTo>
                    <a:pt x="1151" y="2700"/>
                  </a:lnTo>
                  <a:lnTo>
                    <a:pt x="1151" y="2847"/>
                  </a:lnTo>
                  <a:lnTo>
                    <a:pt x="1465" y="3307"/>
                  </a:lnTo>
                  <a:lnTo>
                    <a:pt x="1465" y="3537"/>
                  </a:lnTo>
                  <a:lnTo>
                    <a:pt x="1381" y="3579"/>
                  </a:lnTo>
                  <a:lnTo>
                    <a:pt x="1465" y="3872"/>
                  </a:lnTo>
                  <a:lnTo>
                    <a:pt x="1486" y="4311"/>
                  </a:lnTo>
                  <a:lnTo>
                    <a:pt x="1674" y="4751"/>
                  </a:lnTo>
                  <a:lnTo>
                    <a:pt x="1653" y="5023"/>
                  </a:lnTo>
                  <a:lnTo>
                    <a:pt x="1695" y="5190"/>
                  </a:lnTo>
                  <a:lnTo>
                    <a:pt x="1632" y="5232"/>
                  </a:lnTo>
                  <a:lnTo>
                    <a:pt x="1674" y="5315"/>
                  </a:lnTo>
                  <a:lnTo>
                    <a:pt x="1737" y="5629"/>
                  </a:lnTo>
                  <a:lnTo>
                    <a:pt x="1800" y="5650"/>
                  </a:lnTo>
                  <a:lnTo>
                    <a:pt x="1862" y="5755"/>
                  </a:lnTo>
                  <a:lnTo>
                    <a:pt x="1800" y="5797"/>
                  </a:lnTo>
                  <a:lnTo>
                    <a:pt x="1800" y="5943"/>
                  </a:lnTo>
                  <a:lnTo>
                    <a:pt x="1883" y="6027"/>
                  </a:lnTo>
                  <a:lnTo>
                    <a:pt x="1904" y="6257"/>
                  </a:lnTo>
                  <a:lnTo>
                    <a:pt x="2009" y="6383"/>
                  </a:lnTo>
                  <a:lnTo>
                    <a:pt x="2155" y="6676"/>
                  </a:lnTo>
                  <a:lnTo>
                    <a:pt x="2281" y="6801"/>
                  </a:lnTo>
                  <a:lnTo>
                    <a:pt x="2302" y="6885"/>
                  </a:lnTo>
                  <a:lnTo>
                    <a:pt x="2511" y="7031"/>
                  </a:lnTo>
                  <a:lnTo>
                    <a:pt x="2595" y="6989"/>
                  </a:lnTo>
                  <a:lnTo>
                    <a:pt x="2720" y="6968"/>
                  </a:lnTo>
                  <a:lnTo>
                    <a:pt x="2720" y="6885"/>
                  </a:lnTo>
                  <a:lnTo>
                    <a:pt x="2678" y="6843"/>
                  </a:lnTo>
                  <a:lnTo>
                    <a:pt x="2720" y="6759"/>
                  </a:lnTo>
                  <a:lnTo>
                    <a:pt x="2888" y="6696"/>
                  </a:lnTo>
                  <a:lnTo>
                    <a:pt x="2930" y="6801"/>
                  </a:lnTo>
                  <a:lnTo>
                    <a:pt x="3055" y="6822"/>
                  </a:lnTo>
                  <a:lnTo>
                    <a:pt x="3013" y="6927"/>
                  </a:lnTo>
                  <a:lnTo>
                    <a:pt x="3097" y="7115"/>
                  </a:lnTo>
                  <a:lnTo>
                    <a:pt x="3264" y="7136"/>
                  </a:lnTo>
                  <a:lnTo>
                    <a:pt x="3411" y="7220"/>
                  </a:lnTo>
                  <a:lnTo>
                    <a:pt x="3515" y="7199"/>
                  </a:lnTo>
                  <a:lnTo>
                    <a:pt x="3557" y="7220"/>
                  </a:lnTo>
                  <a:lnTo>
                    <a:pt x="3662" y="7240"/>
                  </a:lnTo>
                  <a:lnTo>
                    <a:pt x="3725" y="7199"/>
                  </a:lnTo>
                  <a:lnTo>
                    <a:pt x="3787" y="7199"/>
                  </a:lnTo>
                  <a:lnTo>
                    <a:pt x="3850" y="7282"/>
                  </a:lnTo>
                  <a:lnTo>
                    <a:pt x="3976" y="7282"/>
                  </a:lnTo>
                  <a:lnTo>
                    <a:pt x="3997" y="7178"/>
                  </a:lnTo>
                  <a:lnTo>
                    <a:pt x="4038" y="7115"/>
                  </a:lnTo>
                  <a:lnTo>
                    <a:pt x="4101" y="7094"/>
                  </a:lnTo>
                  <a:lnTo>
                    <a:pt x="4164" y="6968"/>
                  </a:lnTo>
                  <a:lnTo>
                    <a:pt x="4310" y="6885"/>
                  </a:lnTo>
                  <a:lnTo>
                    <a:pt x="4499" y="6906"/>
                  </a:lnTo>
                  <a:lnTo>
                    <a:pt x="4562" y="6906"/>
                  </a:lnTo>
                  <a:lnTo>
                    <a:pt x="4624" y="4813"/>
                  </a:lnTo>
                  <a:lnTo>
                    <a:pt x="4729" y="2993"/>
                  </a:lnTo>
                  <a:lnTo>
                    <a:pt x="5252" y="2993"/>
                  </a:lnTo>
                  <a:lnTo>
                    <a:pt x="5357" y="922"/>
                  </a:lnTo>
                  <a:lnTo>
                    <a:pt x="5775" y="922"/>
                  </a:lnTo>
                  <a:lnTo>
                    <a:pt x="6340" y="796"/>
                  </a:lnTo>
                  <a:lnTo>
                    <a:pt x="6507" y="733"/>
                  </a:lnTo>
                  <a:lnTo>
                    <a:pt x="6612" y="733"/>
                  </a:lnTo>
                  <a:lnTo>
                    <a:pt x="6654" y="754"/>
                  </a:lnTo>
                  <a:lnTo>
                    <a:pt x="6675" y="838"/>
                  </a:lnTo>
                  <a:lnTo>
                    <a:pt x="6717" y="859"/>
                  </a:lnTo>
                  <a:lnTo>
                    <a:pt x="6696" y="922"/>
                  </a:lnTo>
                  <a:lnTo>
                    <a:pt x="6675" y="1005"/>
                  </a:lnTo>
                  <a:lnTo>
                    <a:pt x="6717" y="1005"/>
                  </a:lnTo>
                  <a:lnTo>
                    <a:pt x="6905" y="859"/>
                  </a:lnTo>
                  <a:lnTo>
                    <a:pt x="7031" y="733"/>
                  </a:lnTo>
                  <a:lnTo>
                    <a:pt x="7135" y="608"/>
                  </a:lnTo>
                  <a:lnTo>
                    <a:pt x="7282" y="608"/>
                  </a:lnTo>
                  <a:lnTo>
                    <a:pt x="7303" y="629"/>
                  </a:lnTo>
                  <a:lnTo>
                    <a:pt x="7386" y="650"/>
                  </a:lnTo>
                  <a:lnTo>
                    <a:pt x="7449" y="608"/>
                  </a:lnTo>
                  <a:lnTo>
                    <a:pt x="7637" y="524"/>
                  </a:lnTo>
                  <a:lnTo>
                    <a:pt x="7742" y="503"/>
                  </a:lnTo>
                  <a:lnTo>
                    <a:pt x="7658" y="398"/>
                  </a:lnTo>
                  <a:lnTo>
                    <a:pt x="7637" y="398"/>
                  </a:lnTo>
                  <a:lnTo>
                    <a:pt x="7616" y="378"/>
                  </a:lnTo>
                  <a:lnTo>
                    <a:pt x="7533" y="378"/>
                  </a:lnTo>
                  <a:lnTo>
                    <a:pt x="7512" y="336"/>
                  </a:lnTo>
                  <a:lnTo>
                    <a:pt x="7491" y="336"/>
                  </a:lnTo>
                  <a:lnTo>
                    <a:pt x="7449" y="315"/>
                  </a:lnTo>
                  <a:lnTo>
                    <a:pt x="7323" y="378"/>
                  </a:lnTo>
                  <a:lnTo>
                    <a:pt x="7240" y="336"/>
                  </a:lnTo>
                  <a:lnTo>
                    <a:pt x="6696" y="482"/>
                  </a:lnTo>
                  <a:lnTo>
                    <a:pt x="5817" y="691"/>
                  </a:lnTo>
                  <a:lnTo>
                    <a:pt x="5671" y="691"/>
                  </a:lnTo>
                  <a:lnTo>
                    <a:pt x="5650" y="650"/>
                  </a:lnTo>
                  <a:lnTo>
                    <a:pt x="5608" y="650"/>
                  </a:lnTo>
                  <a:lnTo>
                    <a:pt x="5566" y="608"/>
                  </a:lnTo>
                  <a:lnTo>
                    <a:pt x="5524" y="629"/>
                  </a:lnTo>
                  <a:lnTo>
                    <a:pt x="5461" y="608"/>
                  </a:lnTo>
                  <a:lnTo>
                    <a:pt x="5419" y="587"/>
                  </a:lnTo>
                  <a:lnTo>
                    <a:pt x="5336" y="608"/>
                  </a:lnTo>
                  <a:lnTo>
                    <a:pt x="5336" y="650"/>
                  </a:lnTo>
                  <a:lnTo>
                    <a:pt x="5189" y="650"/>
                  </a:lnTo>
                  <a:lnTo>
                    <a:pt x="5085" y="629"/>
                  </a:lnTo>
                  <a:lnTo>
                    <a:pt x="4938" y="503"/>
                  </a:lnTo>
                  <a:lnTo>
                    <a:pt x="4896" y="503"/>
                  </a:lnTo>
                  <a:lnTo>
                    <a:pt x="4875" y="482"/>
                  </a:lnTo>
                  <a:lnTo>
                    <a:pt x="4834" y="545"/>
                  </a:lnTo>
                  <a:lnTo>
                    <a:pt x="4771" y="545"/>
                  </a:lnTo>
                  <a:lnTo>
                    <a:pt x="4624" y="524"/>
                  </a:lnTo>
                  <a:lnTo>
                    <a:pt x="4520" y="545"/>
                  </a:lnTo>
                  <a:lnTo>
                    <a:pt x="4457" y="608"/>
                  </a:lnTo>
                  <a:lnTo>
                    <a:pt x="4373" y="587"/>
                  </a:lnTo>
                  <a:lnTo>
                    <a:pt x="4352" y="524"/>
                  </a:lnTo>
                  <a:lnTo>
                    <a:pt x="4290" y="503"/>
                  </a:lnTo>
                  <a:lnTo>
                    <a:pt x="4185" y="524"/>
                  </a:lnTo>
                  <a:lnTo>
                    <a:pt x="4080" y="503"/>
                  </a:lnTo>
                  <a:lnTo>
                    <a:pt x="3955" y="440"/>
                  </a:lnTo>
                  <a:lnTo>
                    <a:pt x="3892" y="398"/>
                  </a:lnTo>
                  <a:lnTo>
                    <a:pt x="3850" y="294"/>
                  </a:lnTo>
                  <a:lnTo>
                    <a:pt x="3829" y="273"/>
                  </a:lnTo>
                  <a:lnTo>
                    <a:pt x="1653" y="273"/>
                  </a:lnTo>
                  <a:lnTo>
                    <a:pt x="1632" y="231"/>
                  </a:lnTo>
                  <a:lnTo>
                    <a:pt x="1569" y="231"/>
                  </a:lnTo>
                  <a:lnTo>
                    <a:pt x="1486" y="294"/>
                  </a:lnTo>
                  <a:lnTo>
                    <a:pt x="1465" y="294"/>
                  </a:lnTo>
                  <a:lnTo>
                    <a:pt x="1360" y="336"/>
                  </a:lnTo>
                  <a:lnTo>
                    <a:pt x="1235" y="294"/>
                  </a:lnTo>
                  <a:lnTo>
                    <a:pt x="1130" y="189"/>
                  </a:lnTo>
                  <a:lnTo>
                    <a:pt x="1067" y="168"/>
                  </a:lnTo>
                  <a:lnTo>
                    <a:pt x="1109" y="106"/>
                  </a:lnTo>
                  <a:lnTo>
                    <a:pt x="1025" y="85"/>
                  </a:lnTo>
                  <a:lnTo>
                    <a:pt x="1025" y="64"/>
                  </a:lnTo>
                  <a:lnTo>
                    <a:pt x="942" y="1"/>
                  </a:lnTo>
                  <a:lnTo>
                    <a:pt x="900" y="22"/>
                  </a:lnTo>
                  <a:lnTo>
                    <a:pt x="858" y="64"/>
                  </a:lnTo>
                  <a:lnTo>
                    <a:pt x="837" y="64"/>
                  </a:lnTo>
                  <a:lnTo>
                    <a:pt x="73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174" name="Google Shape;668;p45">
              <a:extLst>
                <a:ext uri="{FF2B5EF4-FFF2-40B4-BE49-F238E27FC236}">
                  <a16:creationId xmlns:a16="http://schemas.microsoft.com/office/drawing/2014/main" id="{F3545D3F-5A4D-41CC-9741-3A807B52FE11}"/>
                </a:ext>
              </a:extLst>
            </p:cNvPr>
            <p:cNvSpPr/>
            <p:nvPr/>
          </p:nvSpPr>
          <p:spPr>
            <a:xfrm>
              <a:off x="3953131" y="3215060"/>
              <a:ext cx="71767" cy="110427"/>
            </a:xfrm>
            <a:custGeom>
              <a:avLst/>
              <a:gdLst/>
              <a:ahLst/>
              <a:cxnLst/>
              <a:rect l="l" t="t" r="r" b="b"/>
              <a:pathLst>
                <a:path w="6027" h="9710" extrusionOk="0">
                  <a:moveTo>
                    <a:pt x="6006" y="1"/>
                  </a:moveTo>
                  <a:lnTo>
                    <a:pt x="5964" y="22"/>
                  </a:lnTo>
                  <a:lnTo>
                    <a:pt x="5922" y="84"/>
                  </a:lnTo>
                  <a:lnTo>
                    <a:pt x="5818" y="63"/>
                  </a:lnTo>
                  <a:lnTo>
                    <a:pt x="5734" y="126"/>
                  </a:lnTo>
                  <a:lnTo>
                    <a:pt x="5650" y="210"/>
                  </a:lnTo>
                  <a:lnTo>
                    <a:pt x="5525" y="231"/>
                  </a:lnTo>
                  <a:lnTo>
                    <a:pt x="5441" y="314"/>
                  </a:lnTo>
                  <a:lnTo>
                    <a:pt x="5315" y="314"/>
                  </a:lnTo>
                  <a:lnTo>
                    <a:pt x="5294" y="377"/>
                  </a:lnTo>
                  <a:lnTo>
                    <a:pt x="5190" y="398"/>
                  </a:lnTo>
                  <a:lnTo>
                    <a:pt x="5106" y="377"/>
                  </a:lnTo>
                  <a:lnTo>
                    <a:pt x="4897" y="440"/>
                  </a:lnTo>
                  <a:lnTo>
                    <a:pt x="4855" y="482"/>
                  </a:lnTo>
                  <a:lnTo>
                    <a:pt x="4750" y="503"/>
                  </a:lnTo>
                  <a:lnTo>
                    <a:pt x="4667" y="440"/>
                  </a:lnTo>
                  <a:lnTo>
                    <a:pt x="4583" y="440"/>
                  </a:lnTo>
                  <a:lnTo>
                    <a:pt x="4478" y="419"/>
                  </a:lnTo>
                  <a:lnTo>
                    <a:pt x="4437" y="482"/>
                  </a:lnTo>
                  <a:lnTo>
                    <a:pt x="4458" y="524"/>
                  </a:lnTo>
                  <a:lnTo>
                    <a:pt x="4437" y="607"/>
                  </a:lnTo>
                  <a:lnTo>
                    <a:pt x="4269" y="628"/>
                  </a:lnTo>
                  <a:lnTo>
                    <a:pt x="4144" y="691"/>
                  </a:lnTo>
                  <a:lnTo>
                    <a:pt x="4060" y="628"/>
                  </a:lnTo>
                  <a:lnTo>
                    <a:pt x="3976" y="628"/>
                  </a:lnTo>
                  <a:lnTo>
                    <a:pt x="3976" y="587"/>
                  </a:lnTo>
                  <a:lnTo>
                    <a:pt x="3934" y="545"/>
                  </a:lnTo>
                  <a:lnTo>
                    <a:pt x="3872" y="607"/>
                  </a:lnTo>
                  <a:lnTo>
                    <a:pt x="3809" y="607"/>
                  </a:lnTo>
                  <a:lnTo>
                    <a:pt x="3704" y="712"/>
                  </a:lnTo>
                  <a:lnTo>
                    <a:pt x="3516" y="733"/>
                  </a:lnTo>
                  <a:lnTo>
                    <a:pt x="3537" y="712"/>
                  </a:lnTo>
                  <a:lnTo>
                    <a:pt x="3495" y="628"/>
                  </a:lnTo>
                  <a:lnTo>
                    <a:pt x="3411" y="628"/>
                  </a:lnTo>
                  <a:lnTo>
                    <a:pt x="3328" y="587"/>
                  </a:lnTo>
                  <a:lnTo>
                    <a:pt x="3244" y="545"/>
                  </a:lnTo>
                  <a:lnTo>
                    <a:pt x="3244" y="503"/>
                  </a:lnTo>
                  <a:lnTo>
                    <a:pt x="3181" y="524"/>
                  </a:lnTo>
                  <a:lnTo>
                    <a:pt x="3139" y="545"/>
                  </a:lnTo>
                  <a:lnTo>
                    <a:pt x="3035" y="587"/>
                  </a:lnTo>
                  <a:lnTo>
                    <a:pt x="2491" y="607"/>
                  </a:lnTo>
                  <a:lnTo>
                    <a:pt x="2365" y="1110"/>
                  </a:lnTo>
                  <a:lnTo>
                    <a:pt x="2449" y="1654"/>
                  </a:lnTo>
                  <a:lnTo>
                    <a:pt x="2616" y="1737"/>
                  </a:lnTo>
                  <a:lnTo>
                    <a:pt x="2721" y="1800"/>
                  </a:lnTo>
                  <a:lnTo>
                    <a:pt x="2763" y="1863"/>
                  </a:lnTo>
                  <a:lnTo>
                    <a:pt x="2805" y="1884"/>
                  </a:lnTo>
                  <a:lnTo>
                    <a:pt x="3014" y="2072"/>
                  </a:lnTo>
                  <a:lnTo>
                    <a:pt x="3035" y="2177"/>
                  </a:lnTo>
                  <a:lnTo>
                    <a:pt x="3181" y="2365"/>
                  </a:lnTo>
                  <a:lnTo>
                    <a:pt x="3223" y="2491"/>
                  </a:lnTo>
                  <a:lnTo>
                    <a:pt x="3286" y="2574"/>
                  </a:lnTo>
                  <a:lnTo>
                    <a:pt x="3286" y="2637"/>
                  </a:lnTo>
                  <a:lnTo>
                    <a:pt x="3202" y="2637"/>
                  </a:lnTo>
                  <a:lnTo>
                    <a:pt x="3181" y="2721"/>
                  </a:lnTo>
                  <a:lnTo>
                    <a:pt x="3118" y="2721"/>
                  </a:lnTo>
                  <a:lnTo>
                    <a:pt x="3097" y="2783"/>
                  </a:lnTo>
                  <a:lnTo>
                    <a:pt x="3118" y="2804"/>
                  </a:lnTo>
                  <a:lnTo>
                    <a:pt x="3097" y="2846"/>
                  </a:lnTo>
                  <a:lnTo>
                    <a:pt x="3181" y="2930"/>
                  </a:lnTo>
                  <a:lnTo>
                    <a:pt x="3139" y="3139"/>
                  </a:lnTo>
                  <a:lnTo>
                    <a:pt x="3118" y="3244"/>
                  </a:lnTo>
                  <a:lnTo>
                    <a:pt x="3035" y="3307"/>
                  </a:lnTo>
                  <a:lnTo>
                    <a:pt x="2930" y="3327"/>
                  </a:lnTo>
                  <a:lnTo>
                    <a:pt x="2867" y="3474"/>
                  </a:lnTo>
                  <a:lnTo>
                    <a:pt x="2867" y="3579"/>
                  </a:lnTo>
                  <a:lnTo>
                    <a:pt x="2805" y="3683"/>
                  </a:lnTo>
                  <a:lnTo>
                    <a:pt x="2825" y="3830"/>
                  </a:lnTo>
                  <a:lnTo>
                    <a:pt x="2805" y="3955"/>
                  </a:lnTo>
                  <a:lnTo>
                    <a:pt x="2700" y="3976"/>
                  </a:lnTo>
                  <a:lnTo>
                    <a:pt x="2679" y="3872"/>
                  </a:lnTo>
                  <a:lnTo>
                    <a:pt x="2700" y="3830"/>
                  </a:lnTo>
                  <a:lnTo>
                    <a:pt x="2616" y="3725"/>
                  </a:lnTo>
                  <a:lnTo>
                    <a:pt x="2574" y="3662"/>
                  </a:lnTo>
                  <a:lnTo>
                    <a:pt x="2491" y="3620"/>
                  </a:lnTo>
                  <a:lnTo>
                    <a:pt x="2386" y="3537"/>
                  </a:lnTo>
                  <a:lnTo>
                    <a:pt x="2281" y="3411"/>
                  </a:lnTo>
                  <a:lnTo>
                    <a:pt x="2281" y="3327"/>
                  </a:lnTo>
                  <a:lnTo>
                    <a:pt x="2240" y="3202"/>
                  </a:lnTo>
                  <a:lnTo>
                    <a:pt x="2240" y="3097"/>
                  </a:lnTo>
                  <a:lnTo>
                    <a:pt x="2281" y="2993"/>
                  </a:lnTo>
                  <a:lnTo>
                    <a:pt x="2344" y="2846"/>
                  </a:lnTo>
                  <a:lnTo>
                    <a:pt x="2449" y="2721"/>
                  </a:lnTo>
                  <a:lnTo>
                    <a:pt x="2470" y="2595"/>
                  </a:lnTo>
                  <a:lnTo>
                    <a:pt x="2470" y="2428"/>
                  </a:lnTo>
                  <a:lnTo>
                    <a:pt x="2407" y="2323"/>
                  </a:lnTo>
                  <a:lnTo>
                    <a:pt x="2261" y="2302"/>
                  </a:lnTo>
                  <a:lnTo>
                    <a:pt x="2135" y="2302"/>
                  </a:lnTo>
                  <a:lnTo>
                    <a:pt x="2072" y="2365"/>
                  </a:lnTo>
                  <a:lnTo>
                    <a:pt x="2030" y="2365"/>
                  </a:lnTo>
                  <a:lnTo>
                    <a:pt x="1968" y="2386"/>
                  </a:lnTo>
                  <a:lnTo>
                    <a:pt x="1863" y="2323"/>
                  </a:lnTo>
                  <a:lnTo>
                    <a:pt x="1863" y="2260"/>
                  </a:lnTo>
                  <a:lnTo>
                    <a:pt x="1821" y="2198"/>
                  </a:lnTo>
                  <a:lnTo>
                    <a:pt x="1779" y="2156"/>
                  </a:lnTo>
                  <a:lnTo>
                    <a:pt x="1758" y="2093"/>
                  </a:lnTo>
                  <a:lnTo>
                    <a:pt x="1612" y="2114"/>
                  </a:lnTo>
                  <a:lnTo>
                    <a:pt x="1424" y="2177"/>
                  </a:lnTo>
                  <a:lnTo>
                    <a:pt x="1089" y="2302"/>
                  </a:lnTo>
                  <a:lnTo>
                    <a:pt x="984" y="2323"/>
                  </a:lnTo>
                  <a:lnTo>
                    <a:pt x="398" y="2595"/>
                  </a:lnTo>
                  <a:lnTo>
                    <a:pt x="273" y="2595"/>
                  </a:lnTo>
                  <a:lnTo>
                    <a:pt x="43" y="2700"/>
                  </a:lnTo>
                  <a:lnTo>
                    <a:pt x="1" y="2783"/>
                  </a:lnTo>
                  <a:lnTo>
                    <a:pt x="43" y="2951"/>
                  </a:lnTo>
                  <a:lnTo>
                    <a:pt x="43" y="3035"/>
                  </a:lnTo>
                  <a:lnTo>
                    <a:pt x="64" y="3223"/>
                  </a:lnTo>
                  <a:lnTo>
                    <a:pt x="273" y="3244"/>
                  </a:lnTo>
                  <a:lnTo>
                    <a:pt x="356" y="3244"/>
                  </a:lnTo>
                  <a:lnTo>
                    <a:pt x="377" y="3327"/>
                  </a:lnTo>
                  <a:lnTo>
                    <a:pt x="419" y="3307"/>
                  </a:lnTo>
                  <a:lnTo>
                    <a:pt x="482" y="3244"/>
                  </a:lnTo>
                  <a:lnTo>
                    <a:pt x="628" y="3265"/>
                  </a:lnTo>
                  <a:lnTo>
                    <a:pt x="796" y="3369"/>
                  </a:lnTo>
                  <a:lnTo>
                    <a:pt x="901" y="3516"/>
                  </a:lnTo>
                  <a:lnTo>
                    <a:pt x="1005" y="3537"/>
                  </a:lnTo>
                  <a:lnTo>
                    <a:pt x="1193" y="3537"/>
                  </a:lnTo>
                  <a:lnTo>
                    <a:pt x="1298" y="3620"/>
                  </a:lnTo>
                  <a:lnTo>
                    <a:pt x="1340" y="3683"/>
                  </a:lnTo>
                  <a:lnTo>
                    <a:pt x="1465" y="3725"/>
                  </a:lnTo>
                  <a:lnTo>
                    <a:pt x="1465" y="3788"/>
                  </a:lnTo>
                  <a:lnTo>
                    <a:pt x="1424" y="3892"/>
                  </a:lnTo>
                  <a:lnTo>
                    <a:pt x="1445" y="3976"/>
                  </a:lnTo>
                  <a:lnTo>
                    <a:pt x="1424" y="4060"/>
                  </a:lnTo>
                  <a:lnTo>
                    <a:pt x="1445" y="4144"/>
                  </a:lnTo>
                  <a:lnTo>
                    <a:pt x="1445" y="4206"/>
                  </a:lnTo>
                  <a:lnTo>
                    <a:pt x="1403" y="4290"/>
                  </a:lnTo>
                  <a:lnTo>
                    <a:pt x="1361" y="4457"/>
                  </a:lnTo>
                  <a:lnTo>
                    <a:pt x="1319" y="4562"/>
                  </a:lnTo>
                  <a:lnTo>
                    <a:pt x="1361" y="4604"/>
                  </a:lnTo>
                  <a:lnTo>
                    <a:pt x="1445" y="4604"/>
                  </a:lnTo>
                  <a:lnTo>
                    <a:pt x="1424" y="4688"/>
                  </a:lnTo>
                  <a:lnTo>
                    <a:pt x="1319" y="4729"/>
                  </a:lnTo>
                  <a:lnTo>
                    <a:pt x="1319" y="4834"/>
                  </a:lnTo>
                  <a:lnTo>
                    <a:pt x="1319" y="4980"/>
                  </a:lnTo>
                  <a:lnTo>
                    <a:pt x="1235" y="5001"/>
                  </a:lnTo>
                  <a:lnTo>
                    <a:pt x="1235" y="5043"/>
                  </a:lnTo>
                  <a:lnTo>
                    <a:pt x="1340" y="5127"/>
                  </a:lnTo>
                  <a:lnTo>
                    <a:pt x="1361" y="5232"/>
                  </a:lnTo>
                  <a:lnTo>
                    <a:pt x="1319" y="5294"/>
                  </a:lnTo>
                  <a:lnTo>
                    <a:pt x="1319" y="5399"/>
                  </a:lnTo>
                  <a:lnTo>
                    <a:pt x="1361" y="5441"/>
                  </a:lnTo>
                  <a:lnTo>
                    <a:pt x="1403" y="5524"/>
                  </a:lnTo>
                  <a:lnTo>
                    <a:pt x="1319" y="5629"/>
                  </a:lnTo>
                  <a:lnTo>
                    <a:pt x="1214" y="5734"/>
                  </a:lnTo>
                  <a:lnTo>
                    <a:pt x="1193" y="5776"/>
                  </a:lnTo>
                  <a:lnTo>
                    <a:pt x="1110" y="5776"/>
                  </a:lnTo>
                  <a:lnTo>
                    <a:pt x="1089" y="5859"/>
                  </a:lnTo>
                  <a:lnTo>
                    <a:pt x="1110" y="5964"/>
                  </a:lnTo>
                  <a:lnTo>
                    <a:pt x="1089" y="6048"/>
                  </a:lnTo>
                  <a:lnTo>
                    <a:pt x="1047" y="6194"/>
                  </a:lnTo>
                  <a:lnTo>
                    <a:pt x="1026" y="6278"/>
                  </a:lnTo>
                  <a:lnTo>
                    <a:pt x="1026" y="6466"/>
                  </a:lnTo>
                  <a:lnTo>
                    <a:pt x="398" y="7115"/>
                  </a:lnTo>
                  <a:lnTo>
                    <a:pt x="461" y="7282"/>
                  </a:lnTo>
                  <a:lnTo>
                    <a:pt x="482" y="7429"/>
                  </a:lnTo>
                  <a:lnTo>
                    <a:pt x="566" y="7554"/>
                  </a:lnTo>
                  <a:lnTo>
                    <a:pt x="566" y="7847"/>
                  </a:lnTo>
                  <a:lnTo>
                    <a:pt x="524" y="7868"/>
                  </a:lnTo>
                  <a:lnTo>
                    <a:pt x="524" y="7973"/>
                  </a:lnTo>
                  <a:lnTo>
                    <a:pt x="587" y="8077"/>
                  </a:lnTo>
                  <a:lnTo>
                    <a:pt x="608" y="8224"/>
                  </a:lnTo>
                  <a:lnTo>
                    <a:pt x="608" y="8684"/>
                  </a:lnTo>
                  <a:lnTo>
                    <a:pt x="566" y="8851"/>
                  </a:lnTo>
                  <a:lnTo>
                    <a:pt x="566" y="9019"/>
                  </a:lnTo>
                  <a:lnTo>
                    <a:pt x="566" y="9207"/>
                  </a:lnTo>
                  <a:lnTo>
                    <a:pt x="566" y="9228"/>
                  </a:lnTo>
                  <a:lnTo>
                    <a:pt x="628" y="9270"/>
                  </a:lnTo>
                  <a:lnTo>
                    <a:pt x="691" y="9333"/>
                  </a:lnTo>
                  <a:lnTo>
                    <a:pt x="733" y="9395"/>
                  </a:lnTo>
                  <a:lnTo>
                    <a:pt x="712" y="9437"/>
                  </a:lnTo>
                  <a:lnTo>
                    <a:pt x="712" y="9521"/>
                  </a:lnTo>
                  <a:lnTo>
                    <a:pt x="691" y="9626"/>
                  </a:lnTo>
                  <a:lnTo>
                    <a:pt x="691" y="9646"/>
                  </a:lnTo>
                  <a:lnTo>
                    <a:pt x="733" y="9646"/>
                  </a:lnTo>
                  <a:lnTo>
                    <a:pt x="942" y="9709"/>
                  </a:lnTo>
                  <a:lnTo>
                    <a:pt x="1047" y="9709"/>
                  </a:lnTo>
                  <a:lnTo>
                    <a:pt x="1089" y="9605"/>
                  </a:lnTo>
                  <a:lnTo>
                    <a:pt x="1131" y="9500"/>
                  </a:lnTo>
                  <a:lnTo>
                    <a:pt x="1152" y="9333"/>
                  </a:lnTo>
                  <a:lnTo>
                    <a:pt x="1131" y="9291"/>
                  </a:lnTo>
                  <a:lnTo>
                    <a:pt x="1110" y="9291"/>
                  </a:lnTo>
                  <a:lnTo>
                    <a:pt x="1089" y="9395"/>
                  </a:lnTo>
                  <a:lnTo>
                    <a:pt x="1005" y="9374"/>
                  </a:lnTo>
                  <a:lnTo>
                    <a:pt x="942" y="9437"/>
                  </a:lnTo>
                  <a:lnTo>
                    <a:pt x="942" y="9333"/>
                  </a:lnTo>
                  <a:lnTo>
                    <a:pt x="901" y="9228"/>
                  </a:lnTo>
                  <a:lnTo>
                    <a:pt x="880" y="9207"/>
                  </a:lnTo>
                  <a:lnTo>
                    <a:pt x="921" y="9165"/>
                  </a:lnTo>
                  <a:lnTo>
                    <a:pt x="984" y="9165"/>
                  </a:lnTo>
                  <a:lnTo>
                    <a:pt x="1026" y="9019"/>
                  </a:lnTo>
                  <a:lnTo>
                    <a:pt x="1110" y="8977"/>
                  </a:lnTo>
                  <a:lnTo>
                    <a:pt x="1131" y="8893"/>
                  </a:lnTo>
                  <a:lnTo>
                    <a:pt x="1298" y="8872"/>
                  </a:lnTo>
                  <a:lnTo>
                    <a:pt x="1465" y="8663"/>
                  </a:lnTo>
                  <a:lnTo>
                    <a:pt x="1989" y="8579"/>
                  </a:lnTo>
                  <a:lnTo>
                    <a:pt x="2365" y="8391"/>
                  </a:lnTo>
                  <a:lnTo>
                    <a:pt x="2574" y="8182"/>
                  </a:lnTo>
                  <a:lnTo>
                    <a:pt x="2616" y="8035"/>
                  </a:lnTo>
                  <a:lnTo>
                    <a:pt x="2679" y="7931"/>
                  </a:lnTo>
                  <a:lnTo>
                    <a:pt x="2679" y="7847"/>
                  </a:lnTo>
                  <a:lnTo>
                    <a:pt x="2574" y="7910"/>
                  </a:lnTo>
                  <a:lnTo>
                    <a:pt x="2553" y="7805"/>
                  </a:lnTo>
                  <a:lnTo>
                    <a:pt x="2595" y="7805"/>
                  </a:lnTo>
                  <a:lnTo>
                    <a:pt x="2595" y="7701"/>
                  </a:lnTo>
                  <a:lnTo>
                    <a:pt x="2658" y="7617"/>
                  </a:lnTo>
                  <a:lnTo>
                    <a:pt x="2658" y="7533"/>
                  </a:lnTo>
                  <a:lnTo>
                    <a:pt x="2721" y="7345"/>
                  </a:lnTo>
                  <a:lnTo>
                    <a:pt x="2700" y="7324"/>
                  </a:lnTo>
                  <a:lnTo>
                    <a:pt x="2700" y="7177"/>
                  </a:lnTo>
                  <a:lnTo>
                    <a:pt x="2763" y="7115"/>
                  </a:lnTo>
                  <a:lnTo>
                    <a:pt x="2763" y="6968"/>
                  </a:lnTo>
                  <a:lnTo>
                    <a:pt x="2721" y="6968"/>
                  </a:lnTo>
                  <a:lnTo>
                    <a:pt x="2721" y="6822"/>
                  </a:lnTo>
                  <a:lnTo>
                    <a:pt x="2658" y="6968"/>
                  </a:lnTo>
                  <a:lnTo>
                    <a:pt x="2658" y="7073"/>
                  </a:lnTo>
                  <a:lnTo>
                    <a:pt x="2595" y="7094"/>
                  </a:lnTo>
                  <a:lnTo>
                    <a:pt x="2574" y="6968"/>
                  </a:lnTo>
                  <a:lnTo>
                    <a:pt x="2595" y="6592"/>
                  </a:lnTo>
                  <a:lnTo>
                    <a:pt x="2553" y="6466"/>
                  </a:lnTo>
                  <a:lnTo>
                    <a:pt x="2553" y="6340"/>
                  </a:lnTo>
                  <a:lnTo>
                    <a:pt x="2470" y="6236"/>
                  </a:lnTo>
                  <a:lnTo>
                    <a:pt x="2407" y="6194"/>
                  </a:lnTo>
                  <a:lnTo>
                    <a:pt x="2491" y="6152"/>
                  </a:lnTo>
                  <a:lnTo>
                    <a:pt x="2491" y="6068"/>
                  </a:lnTo>
                  <a:lnTo>
                    <a:pt x="2302" y="5838"/>
                  </a:lnTo>
                  <a:lnTo>
                    <a:pt x="2386" y="5755"/>
                  </a:lnTo>
                  <a:lnTo>
                    <a:pt x="2365" y="5650"/>
                  </a:lnTo>
                  <a:lnTo>
                    <a:pt x="2407" y="5608"/>
                  </a:lnTo>
                  <a:lnTo>
                    <a:pt x="2407" y="5524"/>
                  </a:lnTo>
                  <a:lnTo>
                    <a:pt x="2365" y="5441"/>
                  </a:lnTo>
                  <a:lnTo>
                    <a:pt x="2365" y="5399"/>
                  </a:lnTo>
                  <a:lnTo>
                    <a:pt x="2407" y="5399"/>
                  </a:lnTo>
                  <a:lnTo>
                    <a:pt x="2512" y="5462"/>
                  </a:lnTo>
                  <a:lnTo>
                    <a:pt x="2574" y="5399"/>
                  </a:lnTo>
                  <a:lnTo>
                    <a:pt x="2721" y="5399"/>
                  </a:lnTo>
                  <a:lnTo>
                    <a:pt x="2825" y="5315"/>
                  </a:lnTo>
                  <a:lnTo>
                    <a:pt x="2805" y="5190"/>
                  </a:lnTo>
                  <a:lnTo>
                    <a:pt x="3118" y="4980"/>
                  </a:lnTo>
                  <a:lnTo>
                    <a:pt x="3244" y="4980"/>
                  </a:lnTo>
                  <a:lnTo>
                    <a:pt x="3244" y="4897"/>
                  </a:lnTo>
                  <a:lnTo>
                    <a:pt x="3307" y="4876"/>
                  </a:lnTo>
                  <a:lnTo>
                    <a:pt x="3349" y="4813"/>
                  </a:lnTo>
                  <a:lnTo>
                    <a:pt x="3349" y="4771"/>
                  </a:lnTo>
                  <a:lnTo>
                    <a:pt x="3600" y="4625"/>
                  </a:lnTo>
                  <a:lnTo>
                    <a:pt x="3621" y="4562"/>
                  </a:lnTo>
                  <a:lnTo>
                    <a:pt x="3662" y="4520"/>
                  </a:lnTo>
                  <a:lnTo>
                    <a:pt x="3704" y="4374"/>
                  </a:lnTo>
                  <a:lnTo>
                    <a:pt x="3746" y="4478"/>
                  </a:lnTo>
                  <a:lnTo>
                    <a:pt x="3830" y="4416"/>
                  </a:lnTo>
                  <a:lnTo>
                    <a:pt x="3955" y="4269"/>
                  </a:lnTo>
                  <a:lnTo>
                    <a:pt x="3955" y="4185"/>
                  </a:lnTo>
                  <a:lnTo>
                    <a:pt x="4018" y="4248"/>
                  </a:lnTo>
                  <a:lnTo>
                    <a:pt x="4248" y="4081"/>
                  </a:lnTo>
                  <a:lnTo>
                    <a:pt x="4437" y="3997"/>
                  </a:lnTo>
                  <a:lnTo>
                    <a:pt x="4437" y="3976"/>
                  </a:lnTo>
                  <a:lnTo>
                    <a:pt x="4562" y="3976"/>
                  </a:lnTo>
                  <a:lnTo>
                    <a:pt x="4918" y="3788"/>
                  </a:lnTo>
                  <a:lnTo>
                    <a:pt x="4960" y="3725"/>
                  </a:lnTo>
                  <a:lnTo>
                    <a:pt x="5022" y="3683"/>
                  </a:lnTo>
                  <a:lnTo>
                    <a:pt x="5399" y="3474"/>
                  </a:lnTo>
                  <a:lnTo>
                    <a:pt x="5399" y="3369"/>
                  </a:lnTo>
                  <a:lnTo>
                    <a:pt x="5504" y="3369"/>
                  </a:lnTo>
                  <a:lnTo>
                    <a:pt x="5608" y="3223"/>
                  </a:lnTo>
                  <a:lnTo>
                    <a:pt x="5608" y="3139"/>
                  </a:lnTo>
                  <a:lnTo>
                    <a:pt x="5734" y="2993"/>
                  </a:lnTo>
                  <a:lnTo>
                    <a:pt x="5818" y="2951"/>
                  </a:lnTo>
                  <a:lnTo>
                    <a:pt x="5818" y="2846"/>
                  </a:lnTo>
                  <a:lnTo>
                    <a:pt x="5859" y="2783"/>
                  </a:lnTo>
                  <a:lnTo>
                    <a:pt x="5797" y="2783"/>
                  </a:lnTo>
                  <a:lnTo>
                    <a:pt x="5755" y="2804"/>
                  </a:lnTo>
                  <a:lnTo>
                    <a:pt x="5734" y="2742"/>
                  </a:lnTo>
                  <a:lnTo>
                    <a:pt x="5838" y="2679"/>
                  </a:lnTo>
                  <a:lnTo>
                    <a:pt x="5901" y="2679"/>
                  </a:lnTo>
                  <a:lnTo>
                    <a:pt x="5922" y="2616"/>
                  </a:lnTo>
                  <a:lnTo>
                    <a:pt x="5901" y="2574"/>
                  </a:lnTo>
                  <a:lnTo>
                    <a:pt x="5943" y="2532"/>
                  </a:lnTo>
                  <a:lnTo>
                    <a:pt x="6006" y="2470"/>
                  </a:lnTo>
                  <a:lnTo>
                    <a:pt x="5964" y="2219"/>
                  </a:lnTo>
                  <a:lnTo>
                    <a:pt x="5943" y="2198"/>
                  </a:lnTo>
                  <a:lnTo>
                    <a:pt x="5838" y="2198"/>
                  </a:lnTo>
                  <a:lnTo>
                    <a:pt x="5797" y="2177"/>
                  </a:lnTo>
                  <a:lnTo>
                    <a:pt x="5818" y="2114"/>
                  </a:lnTo>
                  <a:lnTo>
                    <a:pt x="5901" y="2114"/>
                  </a:lnTo>
                  <a:lnTo>
                    <a:pt x="5901" y="1863"/>
                  </a:lnTo>
                  <a:lnTo>
                    <a:pt x="5859" y="1800"/>
                  </a:lnTo>
                  <a:lnTo>
                    <a:pt x="5901" y="1800"/>
                  </a:lnTo>
                  <a:lnTo>
                    <a:pt x="5922" y="1528"/>
                  </a:lnTo>
                  <a:lnTo>
                    <a:pt x="5901" y="1361"/>
                  </a:lnTo>
                  <a:lnTo>
                    <a:pt x="5964" y="1319"/>
                  </a:lnTo>
                  <a:lnTo>
                    <a:pt x="5943" y="1151"/>
                  </a:lnTo>
                  <a:lnTo>
                    <a:pt x="5922" y="1131"/>
                  </a:lnTo>
                  <a:lnTo>
                    <a:pt x="5922" y="963"/>
                  </a:lnTo>
                  <a:lnTo>
                    <a:pt x="5964" y="942"/>
                  </a:lnTo>
                  <a:lnTo>
                    <a:pt x="5901" y="817"/>
                  </a:lnTo>
                  <a:lnTo>
                    <a:pt x="5859" y="628"/>
                  </a:lnTo>
                  <a:lnTo>
                    <a:pt x="5922" y="587"/>
                  </a:lnTo>
                  <a:lnTo>
                    <a:pt x="5901" y="545"/>
                  </a:lnTo>
                  <a:lnTo>
                    <a:pt x="5901" y="503"/>
                  </a:lnTo>
                  <a:lnTo>
                    <a:pt x="5901" y="440"/>
                  </a:lnTo>
                  <a:lnTo>
                    <a:pt x="6027" y="273"/>
                  </a:lnTo>
                  <a:lnTo>
                    <a:pt x="5964" y="231"/>
                  </a:lnTo>
                  <a:lnTo>
                    <a:pt x="6027" y="168"/>
                  </a:lnTo>
                  <a:lnTo>
                    <a:pt x="6027" y="22"/>
                  </a:lnTo>
                  <a:lnTo>
                    <a:pt x="600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669;p45">
              <a:extLst>
                <a:ext uri="{FF2B5EF4-FFF2-40B4-BE49-F238E27FC236}">
                  <a16:creationId xmlns:a16="http://schemas.microsoft.com/office/drawing/2014/main" id="{96CC582A-9063-42BA-84BF-3799A2893107}"/>
                </a:ext>
              </a:extLst>
            </p:cNvPr>
            <p:cNvSpPr/>
            <p:nvPr/>
          </p:nvSpPr>
          <p:spPr>
            <a:xfrm>
              <a:off x="3951893" y="3317378"/>
              <a:ext cx="9978" cy="10724"/>
            </a:xfrm>
            <a:custGeom>
              <a:avLst/>
              <a:gdLst/>
              <a:ahLst/>
              <a:cxnLst/>
              <a:rect l="l" t="t" r="r" b="b"/>
              <a:pathLst>
                <a:path w="838" h="943" extrusionOk="0">
                  <a:moveTo>
                    <a:pt x="314" y="1"/>
                  </a:moveTo>
                  <a:lnTo>
                    <a:pt x="209" y="43"/>
                  </a:lnTo>
                  <a:lnTo>
                    <a:pt x="188" y="189"/>
                  </a:lnTo>
                  <a:lnTo>
                    <a:pt x="63" y="440"/>
                  </a:lnTo>
                  <a:lnTo>
                    <a:pt x="0" y="566"/>
                  </a:lnTo>
                  <a:lnTo>
                    <a:pt x="42" y="649"/>
                  </a:lnTo>
                  <a:lnTo>
                    <a:pt x="105" y="712"/>
                  </a:lnTo>
                  <a:lnTo>
                    <a:pt x="168" y="817"/>
                  </a:lnTo>
                  <a:lnTo>
                    <a:pt x="377" y="921"/>
                  </a:lnTo>
                  <a:lnTo>
                    <a:pt x="586" y="942"/>
                  </a:lnTo>
                  <a:lnTo>
                    <a:pt x="670" y="921"/>
                  </a:lnTo>
                  <a:lnTo>
                    <a:pt x="712" y="817"/>
                  </a:lnTo>
                  <a:lnTo>
                    <a:pt x="691" y="712"/>
                  </a:lnTo>
                  <a:lnTo>
                    <a:pt x="774" y="691"/>
                  </a:lnTo>
                  <a:lnTo>
                    <a:pt x="795" y="649"/>
                  </a:lnTo>
                  <a:lnTo>
                    <a:pt x="795" y="629"/>
                  </a:lnTo>
                  <a:lnTo>
                    <a:pt x="816" y="524"/>
                  </a:lnTo>
                  <a:lnTo>
                    <a:pt x="816" y="440"/>
                  </a:lnTo>
                  <a:lnTo>
                    <a:pt x="837" y="398"/>
                  </a:lnTo>
                  <a:lnTo>
                    <a:pt x="795" y="336"/>
                  </a:lnTo>
                  <a:lnTo>
                    <a:pt x="732" y="273"/>
                  </a:lnTo>
                  <a:lnTo>
                    <a:pt x="670" y="231"/>
                  </a:lnTo>
                  <a:lnTo>
                    <a:pt x="670" y="210"/>
                  </a:lnTo>
                  <a:lnTo>
                    <a:pt x="565" y="189"/>
                  </a:lnTo>
                  <a:lnTo>
                    <a:pt x="481" y="105"/>
                  </a:lnTo>
                  <a:lnTo>
                    <a:pt x="31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670;p45">
              <a:extLst>
                <a:ext uri="{FF2B5EF4-FFF2-40B4-BE49-F238E27FC236}">
                  <a16:creationId xmlns:a16="http://schemas.microsoft.com/office/drawing/2014/main" id="{DD2D4FC2-A367-4DDD-B27F-3FF5CD9B6587}"/>
                </a:ext>
              </a:extLst>
            </p:cNvPr>
            <p:cNvSpPr/>
            <p:nvPr/>
          </p:nvSpPr>
          <p:spPr>
            <a:xfrm>
              <a:off x="3925232" y="3338554"/>
              <a:ext cx="15956" cy="14295"/>
            </a:xfrm>
            <a:custGeom>
              <a:avLst/>
              <a:gdLst/>
              <a:ahLst/>
              <a:cxnLst/>
              <a:rect l="l" t="t" r="r" b="b"/>
              <a:pathLst>
                <a:path w="1340" h="1257" extrusionOk="0">
                  <a:moveTo>
                    <a:pt x="775" y="1"/>
                  </a:moveTo>
                  <a:lnTo>
                    <a:pt x="754" y="43"/>
                  </a:lnTo>
                  <a:lnTo>
                    <a:pt x="670" y="106"/>
                  </a:lnTo>
                  <a:lnTo>
                    <a:pt x="628" y="147"/>
                  </a:lnTo>
                  <a:lnTo>
                    <a:pt x="419" y="189"/>
                  </a:lnTo>
                  <a:lnTo>
                    <a:pt x="293" y="315"/>
                  </a:lnTo>
                  <a:lnTo>
                    <a:pt x="231" y="440"/>
                  </a:lnTo>
                  <a:lnTo>
                    <a:pt x="84" y="566"/>
                  </a:lnTo>
                  <a:lnTo>
                    <a:pt x="0" y="629"/>
                  </a:lnTo>
                  <a:lnTo>
                    <a:pt x="42" y="733"/>
                  </a:lnTo>
                  <a:lnTo>
                    <a:pt x="126" y="796"/>
                  </a:lnTo>
                  <a:lnTo>
                    <a:pt x="126" y="859"/>
                  </a:lnTo>
                  <a:lnTo>
                    <a:pt x="210" y="943"/>
                  </a:lnTo>
                  <a:lnTo>
                    <a:pt x="210" y="1047"/>
                  </a:lnTo>
                  <a:lnTo>
                    <a:pt x="293" y="1131"/>
                  </a:lnTo>
                  <a:lnTo>
                    <a:pt x="356" y="1194"/>
                  </a:lnTo>
                  <a:lnTo>
                    <a:pt x="503" y="1256"/>
                  </a:lnTo>
                  <a:lnTo>
                    <a:pt x="607" y="1256"/>
                  </a:lnTo>
                  <a:lnTo>
                    <a:pt x="628" y="1194"/>
                  </a:lnTo>
                  <a:lnTo>
                    <a:pt x="670" y="1152"/>
                  </a:lnTo>
                  <a:lnTo>
                    <a:pt x="712" y="1026"/>
                  </a:lnTo>
                  <a:lnTo>
                    <a:pt x="816" y="984"/>
                  </a:lnTo>
                  <a:lnTo>
                    <a:pt x="879" y="943"/>
                  </a:lnTo>
                  <a:lnTo>
                    <a:pt x="984" y="922"/>
                  </a:lnTo>
                  <a:lnTo>
                    <a:pt x="1067" y="943"/>
                  </a:lnTo>
                  <a:lnTo>
                    <a:pt x="1172" y="859"/>
                  </a:lnTo>
                  <a:lnTo>
                    <a:pt x="1193" y="775"/>
                  </a:lnTo>
                  <a:lnTo>
                    <a:pt x="1151" y="733"/>
                  </a:lnTo>
                  <a:lnTo>
                    <a:pt x="1130" y="650"/>
                  </a:lnTo>
                  <a:lnTo>
                    <a:pt x="1235" y="608"/>
                  </a:lnTo>
                  <a:lnTo>
                    <a:pt x="1339" y="524"/>
                  </a:lnTo>
                  <a:lnTo>
                    <a:pt x="1339" y="399"/>
                  </a:lnTo>
                  <a:lnTo>
                    <a:pt x="1256" y="147"/>
                  </a:lnTo>
                  <a:lnTo>
                    <a:pt x="1130" y="43"/>
                  </a:lnTo>
                  <a:lnTo>
                    <a:pt x="1026" y="85"/>
                  </a:lnTo>
                  <a:lnTo>
                    <a:pt x="942" y="22"/>
                  </a:lnTo>
                  <a:lnTo>
                    <a:pt x="921" y="43"/>
                  </a:lnTo>
                  <a:lnTo>
                    <a:pt x="858" y="22"/>
                  </a:lnTo>
                  <a:lnTo>
                    <a:pt x="77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671;p45">
              <a:extLst>
                <a:ext uri="{FF2B5EF4-FFF2-40B4-BE49-F238E27FC236}">
                  <a16:creationId xmlns:a16="http://schemas.microsoft.com/office/drawing/2014/main" id="{61B8B0E2-3000-47F6-B614-7E354CAC8D35}"/>
                </a:ext>
              </a:extLst>
            </p:cNvPr>
            <p:cNvSpPr/>
            <p:nvPr/>
          </p:nvSpPr>
          <p:spPr>
            <a:xfrm>
              <a:off x="4226694" y="2879548"/>
              <a:ext cx="50095" cy="39508"/>
            </a:xfrm>
            <a:custGeom>
              <a:avLst/>
              <a:gdLst/>
              <a:ahLst/>
              <a:cxnLst/>
              <a:rect l="l" t="t" r="r" b="b"/>
              <a:pathLst>
                <a:path w="4207" h="3474" extrusionOk="0">
                  <a:moveTo>
                    <a:pt x="1507" y="0"/>
                  </a:moveTo>
                  <a:lnTo>
                    <a:pt x="1466" y="63"/>
                  </a:lnTo>
                  <a:lnTo>
                    <a:pt x="1403" y="105"/>
                  </a:lnTo>
                  <a:lnTo>
                    <a:pt x="1298" y="105"/>
                  </a:lnTo>
                  <a:lnTo>
                    <a:pt x="1256" y="126"/>
                  </a:lnTo>
                  <a:lnTo>
                    <a:pt x="1152" y="63"/>
                  </a:lnTo>
                  <a:lnTo>
                    <a:pt x="1068" y="63"/>
                  </a:lnTo>
                  <a:lnTo>
                    <a:pt x="1026" y="105"/>
                  </a:lnTo>
                  <a:lnTo>
                    <a:pt x="880" y="293"/>
                  </a:lnTo>
                  <a:lnTo>
                    <a:pt x="629" y="398"/>
                  </a:lnTo>
                  <a:lnTo>
                    <a:pt x="231" y="503"/>
                  </a:lnTo>
                  <a:lnTo>
                    <a:pt x="252" y="586"/>
                  </a:lnTo>
                  <a:lnTo>
                    <a:pt x="1" y="754"/>
                  </a:lnTo>
                  <a:lnTo>
                    <a:pt x="22" y="1005"/>
                  </a:lnTo>
                  <a:lnTo>
                    <a:pt x="106" y="1067"/>
                  </a:lnTo>
                  <a:lnTo>
                    <a:pt x="189" y="1047"/>
                  </a:lnTo>
                  <a:lnTo>
                    <a:pt x="294" y="1005"/>
                  </a:lnTo>
                  <a:lnTo>
                    <a:pt x="419" y="1151"/>
                  </a:lnTo>
                  <a:lnTo>
                    <a:pt x="566" y="1277"/>
                  </a:lnTo>
                  <a:lnTo>
                    <a:pt x="733" y="1360"/>
                  </a:lnTo>
                  <a:lnTo>
                    <a:pt x="754" y="1486"/>
                  </a:lnTo>
                  <a:lnTo>
                    <a:pt x="901" y="1549"/>
                  </a:lnTo>
                  <a:lnTo>
                    <a:pt x="901" y="1674"/>
                  </a:lnTo>
                  <a:lnTo>
                    <a:pt x="754" y="1779"/>
                  </a:lnTo>
                  <a:lnTo>
                    <a:pt x="754" y="1904"/>
                  </a:lnTo>
                  <a:lnTo>
                    <a:pt x="650" y="1946"/>
                  </a:lnTo>
                  <a:lnTo>
                    <a:pt x="650" y="2114"/>
                  </a:lnTo>
                  <a:lnTo>
                    <a:pt x="754" y="2302"/>
                  </a:lnTo>
                  <a:lnTo>
                    <a:pt x="859" y="2679"/>
                  </a:lnTo>
                  <a:lnTo>
                    <a:pt x="880" y="2846"/>
                  </a:lnTo>
                  <a:lnTo>
                    <a:pt x="1089" y="3034"/>
                  </a:lnTo>
                  <a:lnTo>
                    <a:pt x="1298" y="3097"/>
                  </a:lnTo>
                  <a:lnTo>
                    <a:pt x="1507" y="3160"/>
                  </a:lnTo>
                  <a:lnTo>
                    <a:pt x="1570" y="3327"/>
                  </a:lnTo>
                  <a:lnTo>
                    <a:pt x="1759" y="3348"/>
                  </a:lnTo>
                  <a:lnTo>
                    <a:pt x="1884" y="3306"/>
                  </a:lnTo>
                  <a:lnTo>
                    <a:pt x="2031" y="3348"/>
                  </a:lnTo>
                  <a:lnTo>
                    <a:pt x="2031" y="3474"/>
                  </a:lnTo>
                  <a:lnTo>
                    <a:pt x="2093" y="3432"/>
                  </a:lnTo>
                  <a:lnTo>
                    <a:pt x="2240" y="3139"/>
                  </a:lnTo>
                  <a:lnTo>
                    <a:pt x="2428" y="2992"/>
                  </a:lnTo>
                  <a:lnTo>
                    <a:pt x="2554" y="2992"/>
                  </a:lnTo>
                  <a:lnTo>
                    <a:pt x="2637" y="2846"/>
                  </a:lnTo>
                  <a:lnTo>
                    <a:pt x="2763" y="2846"/>
                  </a:lnTo>
                  <a:lnTo>
                    <a:pt x="3077" y="3055"/>
                  </a:lnTo>
                  <a:lnTo>
                    <a:pt x="3244" y="2951"/>
                  </a:lnTo>
                  <a:lnTo>
                    <a:pt x="3391" y="3034"/>
                  </a:lnTo>
                  <a:lnTo>
                    <a:pt x="3453" y="3202"/>
                  </a:lnTo>
                  <a:lnTo>
                    <a:pt x="3600" y="3202"/>
                  </a:lnTo>
                  <a:lnTo>
                    <a:pt x="3851" y="3327"/>
                  </a:lnTo>
                  <a:lnTo>
                    <a:pt x="3997" y="3139"/>
                  </a:lnTo>
                  <a:lnTo>
                    <a:pt x="4102" y="3202"/>
                  </a:lnTo>
                  <a:lnTo>
                    <a:pt x="4123" y="3264"/>
                  </a:lnTo>
                  <a:lnTo>
                    <a:pt x="4207" y="3139"/>
                  </a:lnTo>
                  <a:lnTo>
                    <a:pt x="4165" y="2930"/>
                  </a:lnTo>
                  <a:lnTo>
                    <a:pt x="4102" y="2679"/>
                  </a:lnTo>
                  <a:lnTo>
                    <a:pt x="3955" y="2637"/>
                  </a:lnTo>
                  <a:lnTo>
                    <a:pt x="3851" y="2386"/>
                  </a:lnTo>
                  <a:lnTo>
                    <a:pt x="3851" y="2114"/>
                  </a:lnTo>
                  <a:lnTo>
                    <a:pt x="3767" y="1967"/>
                  </a:lnTo>
                  <a:lnTo>
                    <a:pt x="3579" y="1863"/>
                  </a:lnTo>
                  <a:lnTo>
                    <a:pt x="3432" y="1695"/>
                  </a:lnTo>
                  <a:lnTo>
                    <a:pt x="3328" y="1423"/>
                  </a:lnTo>
                  <a:lnTo>
                    <a:pt x="3139" y="1319"/>
                  </a:lnTo>
                  <a:lnTo>
                    <a:pt x="2909" y="1235"/>
                  </a:lnTo>
                  <a:lnTo>
                    <a:pt x="2867" y="1109"/>
                  </a:lnTo>
                  <a:lnTo>
                    <a:pt x="2763" y="1067"/>
                  </a:lnTo>
                  <a:lnTo>
                    <a:pt x="2554" y="1067"/>
                  </a:lnTo>
                  <a:lnTo>
                    <a:pt x="2323" y="1047"/>
                  </a:lnTo>
                  <a:lnTo>
                    <a:pt x="2240" y="963"/>
                  </a:lnTo>
                  <a:lnTo>
                    <a:pt x="2177" y="900"/>
                  </a:lnTo>
                  <a:lnTo>
                    <a:pt x="2135" y="733"/>
                  </a:lnTo>
                  <a:lnTo>
                    <a:pt x="2010" y="649"/>
                  </a:lnTo>
                  <a:lnTo>
                    <a:pt x="1759" y="272"/>
                  </a:lnTo>
                  <a:lnTo>
                    <a:pt x="1675" y="84"/>
                  </a:lnTo>
                  <a:lnTo>
                    <a:pt x="159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672;p45">
              <a:extLst>
                <a:ext uri="{FF2B5EF4-FFF2-40B4-BE49-F238E27FC236}">
                  <a16:creationId xmlns:a16="http://schemas.microsoft.com/office/drawing/2014/main" id="{1710EEA1-8FD9-4E50-8960-934A53F529EB}"/>
                </a:ext>
              </a:extLst>
            </p:cNvPr>
            <p:cNvSpPr/>
            <p:nvPr/>
          </p:nvSpPr>
          <p:spPr>
            <a:xfrm>
              <a:off x="4226694" y="2879548"/>
              <a:ext cx="50095" cy="39508"/>
            </a:xfrm>
            <a:custGeom>
              <a:avLst/>
              <a:gdLst/>
              <a:ahLst/>
              <a:cxnLst/>
              <a:rect l="l" t="t" r="r" b="b"/>
              <a:pathLst>
                <a:path w="4207" h="3474" extrusionOk="0">
                  <a:moveTo>
                    <a:pt x="1507" y="0"/>
                  </a:moveTo>
                  <a:lnTo>
                    <a:pt x="1466" y="63"/>
                  </a:lnTo>
                  <a:lnTo>
                    <a:pt x="1403" y="105"/>
                  </a:lnTo>
                  <a:lnTo>
                    <a:pt x="1298" y="105"/>
                  </a:lnTo>
                  <a:lnTo>
                    <a:pt x="1256" y="126"/>
                  </a:lnTo>
                  <a:lnTo>
                    <a:pt x="1152" y="63"/>
                  </a:lnTo>
                  <a:lnTo>
                    <a:pt x="1068" y="63"/>
                  </a:lnTo>
                  <a:lnTo>
                    <a:pt x="1026" y="105"/>
                  </a:lnTo>
                  <a:lnTo>
                    <a:pt x="880" y="293"/>
                  </a:lnTo>
                  <a:lnTo>
                    <a:pt x="629" y="398"/>
                  </a:lnTo>
                  <a:lnTo>
                    <a:pt x="231" y="503"/>
                  </a:lnTo>
                  <a:lnTo>
                    <a:pt x="252" y="586"/>
                  </a:lnTo>
                  <a:lnTo>
                    <a:pt x="1" y="754"/>
                  </a:lnTo>
                  <a:lnTo>
                    <a:pt x="22" y="1005"/>
                  </a:lnTo>
                  <a:lnTo>
                    <a:pt x="106" y="1067"/>
                  </a:lnTo>
                  <a:lnTo>
                    <a:pt x="189" y="1047"/>
                  </a:lnTo>
                  <a:lnTo>
                    <a:pt x="294" y="1005"/>
                  </a:lnTo>
                  <a:lnTo>
                    <a:pt x="419" y="1151"/>
                  </a:lnTo>
                  <a:lnTo>
                    <a:pt x="566" y="1277"/>
                  </a:lnTo>
                  <a:lnTo>
                    <a:pt x="733" y="1360"/>
                  </a:lnTo>
                  <a:lnTo>
                    <a:pt x="754" y="1486"/>
                  </a:lnTo>
                  <a:lnTo>
                    <a:pt x="901" y="1549"/>
                  </a:lnTo>
                  <a:lnTo>
                    <a:pt x="901" y="1674"/>
                  </a:lnTo>
                  <a:lnTo>
                    <a:pt x="754" y="1779"/>
                  </a:lnTo>
                  <a:lnTo>
                    <a:pt x="754" y="1904"/>
                  </a:lnTo>
                  <a:lnTo>
                    <a:pt x="650" y="1946"/>
                  </a:lnTo>
                  <a:lnTo>
                    <a:pt x="650" y="2114"/>
                  </a:lnTo>
                  <a:lnTo>
                    <a:pt x="754" y="2302"/>
                  </a:lnTo>
                  <a:lnTo>
                    <a:pt x="859" y="2679"/>
                  </a:lnTo>
                  <a:lnTo>
                    <a:pt x="880" y="2846"/>
                  </a:lnTo>
                  <a:lnTo>
                    <a:pt x="1089" y="3034"/>
                  </a:lnTo>
                  <a:lnTo>
                    <a:pt x="1298" y="3097"/>
                  </a:lnTo>
                  <a:lnTo>
                    <a:pt x="1507" y="3160"/>
                  </a:lnTo>
                  <a:lnTo>
                    <a:pt x="1570" y="3327"/>
                  </a:lnTo>
                  <a:lnTo>
                    <a:pt x="1759" y="3348"/>
                  </a:lnTo>
                  <a:lnTo>
                    <a:pt x="1884" y="3306"/>
                  </a:lnTo>
                  <a:lnTo>
                    <a:pt x="2031" y="3348"/>
                  </a:lnTo>
                  <a:lnTo>
                    <a:pt x="2031" y="3474"/>
                  </a:lnTo>
                  <a:lnTo>
                    <a:pt x="2093" y="3432"/>
                  </a:lnTo>
                  <a:lnTo>
                    <a:pt x="2240" y="3139"/>
                  </a:lnTo>
                  <a:lnTo>
                    <a:pt x="2428" y="2992"/>
                  </a:lnTo>
                  <a:lnTo>
                    <a:pt x="2554" y="2992"/>
                  </a:lnTo>
                  <a:lnTo>
                    <a:pt x="2637" y="2846"/>
                  </a:lnTo>
                  <a:lnTo>
                    <a:pt x="2763" y="2846"/>
                  </a:lnTo>
                  <a:lnTo>
                    <a:pt x="3077" y="3055"/>
                  </a:lnTo>
                  <a:lnTo>
                    <a:pt x="3244" y="2951"/>
                  </a:lnTo>
                  <a:lnTo>
                    <a:pt x="3391" y="3034"/>
                  </a:lnTo>
                  <a:lnTo>
                    <a:pt x="3453" y="3202"/>
                  </a:lnTo>
                  <a:lnTo>
                    <a:pt x="3600" y="3202"/>
                  </a:lnTo>
                  <a:lnTo>
                    <a:pt x="3851" y="3327"/>
                  </a:lnTo>
                  <a:lnTo>
                    <a:pt x="3997" y="3139"/>
                  </a:lnTo>
                  <a:lnTo>
                    <a:pt x="4102" y="3202"/>
                  </a:lnTo>
                  <a:lnTo>
                    <a:pt x="4123" y="3264"/>
                  </a:lnTo>
                  <a:lnTo>
                    <a:pt x="4207" y="3139"/>
                  </a:lnTo>
                  <a:lnTo>
                    <a:pt x="4165" y="2930"/>
                  </a:lnTo>
                  <a:lnTo>
                    <a:pt x="4102" y="2679"/>
                  </a:lnTo>
                  <a:lnTo>
                    <a:pt x="3955" y="2637"/>
                  </a:lnTo>
                  <a:lnTo>
                    <a:pt x="3851" y="2386"/>
                  </a:lnTo>
                  <a:lnTo>
                    <a:pt x="3851" y="2114"/>
                  </a:lnTo>
                  <a:lnTo>
                    <a:pt x="3767" y="1967"/>
                  </a:lnTo>
                  <a:lnTo>
                    <a:pt x="3579" y="1863"/>
                  </a:lnTo>
                  <a:lnTo>
                    <a:pt x="3432" y="1695"/>
                  </a:lnTo>
                  <a:lnTo>
                    <a:pt x="3328" y="1423"/>
                  </a:lnTo>
                  <a:lnTo>
                    <a:pt x="3139" y="1319"/>
                  </a:lnTo>
                  <a:lnTo>
                    <a:pt x="2909" y="1235"/>
                  </a:lnTo>
                  <a:lnTo>
                    <a:pt x="2867" y="1109"/>
                  </a:lnTo>
                  <a:lnTo>
                    <a:pt x="2763" y="1067"/>
                  </a:lnTo>
                  <a:lnTo>
                    <a:pt x="2554" y="1067"/>
                  </a:lnTo>
                  <a:lnTo>
                    <a:pt x="2323" y="1047"/>
                  </a:lnTo>
                  <a:lnTo>
                    <a:pt x="2240" y="963"/>
                  </a:lnTo>
                  <a:lnTo>
                    <a:pt x="2177" y="900"/>
                  </a:lnTo>
                  <a:lnTo>
                    <a:pt x="2135" y="733"/>
                  </a:lnTo>
                  <a:lnTo>
                    <a:pt x="2010" y="649"/>
                  </a:lnTo>
                  <a:lnTo>
                    <a:pt x="1759" y="272"/>
                  </a:lnTo>
                  <a:lnTo>
                    <a:pt x="1675" y="84"/>
                  </a:lnTo>
                  <a:lnTo>
                    <a:pt x="159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673;p45">
              <a:extLst>
                <a:ext uri="{FF2B5EF4-FFF2-40B4-BE49-F238E27FC236}">
                  <a16:creationId xmlns:a16="http://schemas.microsoft.com/office/drawing/2014/main" id="{DF47F4D7-70AB-4536-84A3-569617ACAD3C}"/>
                </a:ext>
              </a:extLst>
            </p:cNvPr>
            <p:cNvSpPr/>
            <p:nvPr/>
          </p:nvSpPr>
          <p:spPr>
            <a:xfrm>
              <a:off x="4014919" y="2846238"/>
              <a:ext cx="33651" cy="9053"/>
            </a:xfrm>
            <a:custGeom>
              <a:avLst/>
              <a:gdLst/>
              <a:ahLst/>
              <a:cxnLst/>
              <a:rect l="l" t="t" r="r" b="b"/>
              <a:pathLst>
                <a:path w="2826" h="796" extrusionOk="0">
                  <a:moveTo>
                    <a:pt x="2240" y="0"/>
                  </a:moveTo>
                  <a:cubicBezTo>
                    <a:pt x="2240" y="0"/>
                    <a:pt x="1717" y="230"/>
                    <a:pt x="1612" y="230"/>
                  </a:cubicBezTo>
                  <a:cubicBezTo>
                    <a:pt x="1507" y="230"/>
                    <a:pt x="1382" y="105"/>
                    <a:pt x="1382" y="105"/>
                  </a:cubicBezTo>
                  <a:lnTo>
                    <a:pt x="733" y="126"/>
                  </a:lnTo>
                  <a:lnTo>
                    <a:pt x="754" y="293"/>
                  </a:lnTo>
                  <a:cubicBezTo>
                    <a:pt x="775" y="419"/>
                    <a:pt x="231" y="419"/>
                    <a:pt x="22" y="419"/>
                  </a:cubicBezTo>
                  <a:lnTo>
                    <a:pt x="22" y="439"/>
                  </a:lnTo>
                  <a:lnTo>
                    <a:pt x="1" y="481"/>
                  </a:lnTo>
                  <a:lnTo>
                    <a:pt x="85" y="481"/>
                  </a:lnTo>
                  <a:lnTo>
                    <a:pt x="105" y="586"/>
                  </a:lnTo>
                  <a:lnTo>
                    <a:pt x="189" y="586"/>
                  </a:lnTo>
                  <a:lnTo>
                    <a:pt x="231" y="502"/>
                  </a:lnTo>
                  <a:lnTo>
                    <a:pt x="398" y="544"/>
                  </a:lnTo>
                  <a:lnTo>
                    <a:pt x="461" y="544"/>
                  </a:lnTo>
                  <a:lnTo>
                    <a:pt x="545" y="460"/>
                  </a:lnTo>
                  <a:lnTo>
                    <a:pt x="649" y="502"/>
                  </a:lnTo>
                  <a:lnTo>
                    <a:pt x="880" y="711"/>
                  </a:lnTo>
                  <a:lnTo>
                    <a:pt x="984" y="732"/>
                  </a:lnTo>
                  <a:lnTo>
                    <a:pt x="1173" y="691"/>
                  </a:lnTo>
                  <a:lnTo>
                    <a:pt x="1424" y="628"/>
                  </a:lnTo>
                  <a:lnTo>
                    <a:pt x="1507" y="649"/>
                  </a:lnTo>
                  <a:lnTo>
                    <a:pt x="1821" y="649"/>
                  </a:lnTo>
                  <a:lnTo>
                    <a:pt x="1863" y="691"/>
                  </a:lnTo>
                  <a:lnTo>
                    <a:pt x="1863" y="586"/>
                  </a:lnTo>
                  <a:lnTo>
                    <a:pt x="2072" y="502"/>
                  </a:lnTo>
                  <a:lnTo>
                    <a:pt x="2386" y="691"/>
                  </a:lnTo>
                  <a:lnTo>
                    <a:pt x="2595" y="691"/>
                  </a:lnTo>
                  <a:lnTo>
                    <a:pt x="2805" y="795"/>
                  </a:lnTo>
                  <a:lnTo>
                    <a:pt x="2826" y="586"/>
                  </a:lnTo>
                  <a:lnTo>
                    <a:pt x="2742" y="481"/>
                  </a:lnTo>
                  <a:lnTo>
                    <a:pt x="2595" y="377"/>
                  </a:lnTo>
                  <a:lnTo>
                    <a:pt x="2637" y="188"/>
                  </a:lnTo>
                  <a:cubicBezTo>
                    <a:pt x="2628" y="188"/>
                    <a:pt x="2594" y="197"/>
                    <a:pt x="2555" y="197"/>
                  </a:cubicBezTo>
                  <a:cubicBezTo>
                    <a:pt x="2507" y="197"/>
                    <a:pt x="2451" y="184"/>
                    <a:pt x="2428" y="126"/>
                  </a:cubicBezTo>
                  <a:cubicBezTo>
                    <a:pt x="2386" y="21"/>
                    <a:pt x="2240" y="0"/>
                    <a:pt x="224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674;p45">
              <a:extLst>
                <a:ext uri="{FF2B5EF4-FFF2-40B4-BE49-F238E27FC236}">
                  <a16:creationId xmlns:a16="http://schemas.microsoft.com/office/drawing/2014/main" id="{0DE577CD-406B-4F50-801F-E9CBD98A3A7A}"/>
                </a:ext>
              </a:extLst>
            </p:cNvPr>
            <p:cNvSpPr/>
            <p:nvPr/>
          </p:nvSpPr>
          <p:spPr>
            <a:xfrm>
              <a:off x="4036853" y="2853608"/>
              <a:ext cx="1250" cy="1205"/>
            </a:xfrm>
            <a:custGeom>
              <a:avLst/>
              <a:gdLst/>
              <a:ahLst/>
              <a:cxnLst/>
              <a:rect l="l" t="t" r="r" b="b"/>
              <a:pathLst>
                <a:path w="105" h="106" fill="none" extrusionOk="0">
                  <a:moveTo>
                    <a:pt x="105" y="105"/>
                  </a:moveTo>
                  <a:lnTo>
                    <a:pt x="0" y="1"/>
                  </a:lnTo>
                </a:path>
              </a:pathLst>
            </a:custGeom>
            <a:grpFill/>
            <a:ln w="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675;p45">
              <a:extLst>
                <a:ext uri="{FF2B5EF4-FFF2-40B4-BE49-F238E27FC236}">
                  <a16:creationId xmlns:a16="http://schemas.microsoft.com/office/drawing/2014/main" id="{97FD730E-8584-4430-9A63-BE4425E109D5}"/>
                </a:ext>
              </a:extLst>
            </p:cNvPr>
            <p:cNvSpPr/>
            <p:nvPr/>
          </p:nvSpPr>
          <p:spPr>
            <a:xfrm>
              <a:off x="4346543" y="2948318"/>
              <a:ext cx="21183" cy="11907"/>
            </a:xfrm>
            <a:custGeom>
              <a:avLst/>
              <a:gdLst/>
              <a:ahLst/>
              <a:cxnLst/>
              <a:rect l="l" t="t" r="r" b="b"/>
              <a:pathLst>
                <a:path w="1779" h="1047" extrusionOk="0">
                  <a:moveTo>
                    <a:pt x="753" y="0"/>
                  </a:moveTo>
                  <a:lnTo>
                    <a:pt x="586" y="21"/>
                  </a:lnTo>
                  <a:lnTo>
                    <a:pt x="314" y="189"/>
                  </a:lnTo>
                  <a:lnTo>
                    <a:pt x="188" y="440"/>
                  </a:lnTo>
                  <a:lnTo>
                    <a:pt x="63" y="502"/>
                  </a:lnTo>
                  <a:lnTo>
                    <a:pt x="63" y="628"/>
                  </a:lnTo>
                  <a:lnTo>
                    <a:pt x="0" y="733"/>
                  </a:lnTo>
                  <a:lnTo>
                    <a:pt x="105" y="921"/>
                  </a:lnTo>
                  <a:lnTo>
                    <a:pt x="314" y="942"/>
                  </a:lnTo>
                  <a:lnTo>
                    <a:pt x="398" y="879"/>
                  </a:lnTo>
                  <a:lnTo>
                    <a:pt x="691" y="1046"/>
                  </a:lnTo>
                  <a:lnTo>
                    <a:pt x="837" y="1046"/>
                  </a:lnTo>
                  <a:lnTo>
                    <a:pt x="942" y="921"/>
                  </a:lnTo>
                  <a:lnTo>
                    <a:pt x="1067" y="879"/>
                  </a:lnTo>
                  <a:lnTo>
                    <a:pt x="1172" y="942"/>
                  </a:lnTo>
                  <a:lnTo>
                    <a:pt x="1381" y="879"/>
                  </a:lnTo>
                  <a:lnTo>
                    <a:pt x="1549" y="921"/>
                  </a:lnTo>
                  <a:lnTo>
                    <a:pt x="1779" y="837"/>
                  </a:lnTo>
                  <a:lnTo>
                    <a:pt x="1779" y="733"/>
                  </a:lnTo>
                  <a:lnTo>
                    <a:pt x="1779" y="565"/>
                  </a:lnTo>
                  <a:lnTo>
                    <a:pt x="1590" y="502"/>
                  </a:lnTo>
                  <a:lnTo>
                    <a:pt x="1590" y="398"/>
                  </a:lnTo>
                  <a:lnTo>
                    <a:pt x="1632" y="230"/>
                  </a:lnTo>
                  <a:lnTo>
                    <a:pt x="1590" y="230"/>
                  </a:lnTo>
                  <a:lnTo>
                    <a:pt x="1528" y="126"/>
                  </a:lnTo>
                  <a:lnTo>
                    <a:pt x="1360" y="105"/>
                  </a:lnTo>
                  <a:lnTo>
                    <a:pt x="1214" y="189"/>
                  </a:lnTo>
                  <a:lnTo>
                    <a:pt x="1109" y="126"/>
                  </a:lnTo>
                  <a:lnTo>
                    <a:pt x="837" y="105"/>
                  </a:lnTo>
                  <a:lnTo>
                    <a:pt x="75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676;p45">
              <a:extLst>
                <a:ext uri="{FF2B5EF4-FFF2-40B4-BE49-F238E27FC236}">
                  <a16:creationId xmlns:a16="http://schemas.microsoft.com/office/drawing/2014/main" id="{1BAA3D88-D791-47DC-9873-EF82A58DF72A}"/>
                </a:ext>
              </a:extLst>
            </p:cNvPr>
            <p:cNvSpPr/>
            <p:nvPr/>
          </p:nvSpPr>
          <p:spPr>
            <a:xfrm>
              <a:off x="3878888" y="2847660"/>
              <a:ext cx="16706" cy="13579"/>
            </a:xfrm>
            <a:custGeom>
              <a:avLst/>
              <a:gdLst/>
              <a:ahLst/>
              <a:cxnLst/>
              <a:rect l="l" t="t" r="r" b="b"/>
              <a:pathLst>
                <a:path w="1403" h="1194" extrusionOk="0">
                  <a:moveTo>
                    <a:pt x="900" y="1"/>
                  </a:moveTo>
                  <a:lnTo>
                    <a:pt x="754" y="42"/>
                  </a:lnTo>
                  <a:lnTo>
                    <a:pt x="628" y="42"/>
                  </a:lnTo>
                  <a:lnTo>
                    <a:pt x="419" y="84"/>
                  </a:lnTo>
                  <a:lnTo>
                    <a:pt x="314" y="168"/>
                  </a:lnTo>
                  <a:lnTo>
                    <a:pt x="210" y="189"/>
                  </a:lnTo>
                  <a:lnTo>
                    <a:pt x="42" y="273"/>
                  </a:lnTo>
                  <a:lnTo>
                    <a:pt x="63" y="356"/>
                  </a:lnTo>
                  <a:lnTo>
                    <a:pt x="21" y="398"/>
                  </a:lnTo>
                  <a:lnTo>
                    <a:pt x="21" y="377"/>
                  </a:lnTo>
                  <a:lnTo>
                    <a:pt x="1" y="586"/>
                  </a:lnTo>
                  <a:lnTo>
                    <a:pt x="21" y="796"/>
                  </a:lnTo>
                  <a:lnTo>
                    <a:pt x="126" y="942"/>
                  </a:lnTo>
                  <a:lnTo>
                    <a:pt x="168" y="1089"/>
                  </a:lnTo>
                  <a:lnTo>
                    <a:pt x="314" y="1193"/>
                  </a:lnTo>
                  <a:lnTo>
                    <a:pt x="314" y="1151"/>
                  </a:lnTo>
                  <a:lnTo>
                    <a:pt x="524" y="1026"/>
                  </a:lnTo>
                  <a:lnTo>
                    <a:pt x="691" y="984"/>
                  </a:lnTo>
                  <a:lnTo>
                    <a:pt x="691" y="921"/>
                  </a:lnTo>
                  <a:lnTo>
                    <a:pt x="837" y="838"/>
                  </a:lnTo>
                  <a:lnTo>
                    <a:pt x="1110" y="879"/>
                  </a:lnTo>
                  <a:lnTo>
                    <a:pt x="1256" y="796"/>
                  </a:lnTo>
                  <a:lnTo>
                    <a:pt x="1361" y="775"/>
                  </a:lnTo>
                  <a:lnTo>
                    <a:pt x="1402" y="712"/>
                  </a:lnTo>
                  <a:lnTo>
                    <a:pt x="1402" y="607"/>
                  </a:lnTo>
                  <a:lnTo>
                    <a:pt x="1382" y="461"/>
                  </a:lnTo>
                  <a:lnTo>
                    <a:pt x="1214" y="189"/>
                  </a:lnTo>
                  <a:lnTo>
                    <a:pt x="98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677;p45">
              <a:extLst>
                <a:ext uri="{FF2B5EF4-FFF2-40B4-BE49-F238E27FC236}">
                  <a16:creationId xmlns:a16="http://schemas.microsoft.com/office/drawing/2014/main" id="{CC93763D-6F3F-44BC-8B69-D680A681B14C}"/>
                </a:ext>
              </a:extLst>
            </p:cNvPr>
            <p:cNvSpPr/>
            <p:nvPr/>
          </p:nvSpPr>
          <p:spPr>
            <a:xfrm>
              <a:off x="3865182" y="2817204"/>
              <a:ext cx="27923" cy="34993"/>
            </a:xfrm>
            <a:custGeom>
              <a:avLst/>
              <a:gdLst/>
              <a:ahLst/>
              <a:cxnLst/>
              <a:rect l="l" t="t" r="r" b="b"/>
              <a:pathLst>
                <a:path w="2345" h="3077" extrusionOk="0">
                  <a:moveTo>
                    <a:pt x="461" y="0"/>
                  </a:moveTo>
                  <a:lnTo>
                    <a:pt x="336" y="105"/>
                  </a:lnTo>
                  <a:lnTo>
                    <a:pt x="315" y="147"/>
                  </a:lnTo>
                  <a:lnTo>
                    <a:pt x="210" y="147"/>
                  </a:lnTo>
                  <a:lnTo>
                    <a:pt x="64" y="210"/>
                  </a:lnTo>
                  <a:lnTo>
                    <a:pt x="1" y="272"/>
                  </a:lnTo>
                  <a:lnTo>
                    <a:pt x="22" y="314"/>
                  </a:lnTo>
                  <a:lnTo>
                    <a:pt x="64" y="461"/>
                  </a:lnTo>
                  <a:lnTo>
                    <a:pt x="105" y="628"/>
                  </a:lnTo>
                  <a:lnTo>
                    <a:pt x="168" y="670"/>
                  </a:lnTo>
                  <a:lnTo>
                    <a:pt x="273" y="691"/>
                  </a:lnTo>
                  <a:lnTo>
                    <a:pt x="273" y="754"/>
                  </a:lnTo>
                  <a:lnTo>
                    <a:pt x="231" y="754"/>
                  </a:lnTo>
                  <a:lnTo>
                    <a:pt x="105" y="775"/>
                  </a:lnTo>
                  <a:lnTo>
                    <a:pt x="126" y="879"/>
                  </a:lnTo>
                  <a:lnTo>
                    <a:pt x="147" y="900"/>
                  </a:lnTo>
                  <a:lnTo>
                    <a:pt x="210" y="879"/>
                  </a:lnTo>
                  <a:lnTo>
                    <a:pt x="273" y="879"/>
                  </a:lnTo>
                  <a:lnTo>
                    <a:pt x="252" y="1047"/>
                  </a:lnTo>
                  <a:lnTo>
                    <a:pt x="147" y="1193"/>
                  </a:lnTo>
                  <a:lnTo>
                    <a:pt x="147" y="1277"/>
                  </a:lnTo>
                  <a:lnTo>
                    <a:pt x="315" y="1402"/>
                  </a:lnTo>
                  <a:lnTo>
                    <a:pt x="419" y="1423"/>
                  </a:lnTo>
                  <a:lnTo>
                    <a:pt x="461" y="1486"/>
                  </a:lnTo>
                  <a:lnTo>
                    <a:pt x="440" y="1570"/>
                  </a:lnTo>
                  <a:lnTo>
                    <a:pt x="336" y="1507"/>
                  </a:lnTo>
                  <a:lnTo>
                    <a:pt x="273" y="1528"/>
                  </a:lnTo>
                  <a:lnTo>
                    <a:pt x="273" y="1674"/>
                  </a:lnTo>
                  <a:lnTo>
                    <a:pt x="419" y="1821"/>
                  </a:lnTo>
                  <a:lnTo>
                    <a:pt x="356" y="1842"/>
                  </a:lnTo>
                  <a:lnTo>
                    <a:pt x="482" y="1988"/>
                  </a:lnTo>
                  <a:lnTo>
                    <a:pt x="482" y="2051"/>
                  </a:lnTo>
                  <a:lnTo>
                    <a:pt x="545" y="2135"/>
                  </a:lnTo>
                  <a:lnTo>
                    <a:pt x="670" y="2135"/>
                  </a:lnTo>
                  <a:lnTo>
                    <a:pt x="754" y="2218"/>
                  </a:lnTo>
                  <a:lnTo>
                    <a:pt x="900" y="2239"/>
                  </a:lnTo>
                  <a:lnTo>
                    <a:pt x="900" y="2365"/>
                  </a:lnTo>
                  <a:lnTo>
                    <a:pt x="838" y="2448"/>
                  </a:lnTo>
                  <a:lnTo>
                    <a:pt x="796" y="2511"/>
                  </a:lnTo>
                  <a:lnTo>
                    <a:pt x="859" y="2532"/>
                  </a:lnTo>
                  <a:lnTo>
                    <a:pt x="942" y="2658"/>
                  </a:lnTo>
                  <a:lnTo>
                    <a:pt x="984" y="2658"/>
                  </a:lnTo>
                  <a:lnTo>
                    <a:pt x="1089" y="2741"/>
                  </a:lnTo>
                  <a:lnTo>
                    <a:pt x="1152" y="2846"/>
                  </a:lnTo>
                  <a:lnTo>
                    <a:pt x="1152" y="2992"/>
                  </a:lnTo>
                  <a:lnTo>
                    <a:pt x="1172" y="3076"/>
                  </a:lnTo>
                  <a:lnTo>
                    <a:pt x="1214" y="3034"/>
                  </a:lnTo>
                  <a:lnTo>
                    <a:pt x="1193" y="2951"/>
                  </a:lnTo>
                  <a:lnTo>
                    <a:pt x="1361" y="2867"/>
                  </a:lnTo>
                  <a:lnTo>
                    <a:pt x="1465" y="2846"/>
                  </a:lnTo>
                  <a:lnTo>
                    <a:pt x="1570" y="2762"/>
                  </a:lnTo>
                  <a:lnTo>
                    <a:pt x="1779" y="2720"/>
                  </a:lnTo>
                  <a:lnTo>
                    <a:pt x="1905" y="2720"/>
                  </a:lnTo>
                  <a:lnTo>
                    <a:pt x="2051" y="2679"/>
                  </a:lnTo>
                  <a:lnTo>
                    <a:pt x="2135" y="2679"/>
                  </a:lnTo>
                  <a:lnTo>
                    <a:pt x="2198" y="2574"/>
                  </a:lnTo>
                  <a:lnTo>
                    <a:pt x="2114" y="2469"/>
                  </a:lnTo>
                  <a:lnTo>
                    <a:pt x="2093" y="2365"/>
                  </a:lnTo>
                  <a:lnTo>
                    <a:pt x="2302" y="2197"/>
                  </a:lnTo>
                  <a:lnTo>
                    <a:pt x="2344" y="2051"/>
                  </a:lnTo>
                  <a:lnTo>
                    <a:pt x="2261" y="1925"/>
                  </a:lnTo>
                  <a:lnTo>
                    <a:pt x="2093" y="1737"/>
                  </a:lnTo>
                  <a:lnTo>
                    <a:pt x="2030" y="1507"/>
                  </a:lnTo>
                  <a:lnTo>
                    <a:pt x="2114" y="1423"/>
                  </a:lnTo>
                  <a:lnTo>
                    <a:pt x="2093" y="1319"/>
                  </a:lnTo>
                  <a:lnTo>
                    <a:pt x="2051" y="1193"/>
                  </a:lnTo>
                  <a:lnTo>
                    <a:pt x="2030" y="1109"/>
                  </a:lnTo>
                  <a:lnTo>
                    <a:pt x="2135" y="984"/>
                  </a:lnTo>
                  <a:lnTo>
                    <a:pt x="1926" y="963"/>
                  </a:lnTo>
                  <a:lnTo>
                    <a:pt x="1842" y="1088"/>
                  </a:lnTo>
                  <a:lnTo>
                    <a:pt x="1737" y="1005"/>
                  </a:lnTo>
                  <a:lnTo>
                    <a:pt x="1633" y="1047"/>
                  </a:lnTo>
                  <a:lnTo>
                    <a:pt x="1591" y="963"/>
                  </a:lnTo>
                  <a:lnTo>
                    <a:pt x="1382" y="879"/>
                  </a:lnTo>
                  <a:lnTo>
                    <a:pt x="1361" y="837"/>
                  </a:lnTo>
                  <a:lnTo>
                    <a:pt x="1424" y="691"/>
                  </a:lnTo>
                  <a:lnTo>
                    <a:pt x="1277" y="565"/>
                  </a:lnTo>
                  <a:lnTo>
                    <a:pt x="1110" y="482"/>
                  </a:lnTo>
                  <a:lnTo>
                    <a:pt x="1089" y="377"/>
                  </a:lnTo>
                  <a:lnTo>
                    <a:pt x="900" y="168"/>
                  </a:lnTo>
                  <a:lnTo>
                    <a:pt x="880" y="105"/>
                  </a:lnTo>
                  <a:lnTo>
                    <a:pt x="754" y="63"/>
                  </a:lnTo>
                  <a:lnTo>
                    <a:pt x="670" y="42"/>
                  </a:lnTo>
                  <a:lnTo>
                    <a:pt x="566" y="21"/>
                  </a:lnTo>
                  <a:lnTo>
                    <a:pt x="46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8" name="Rectangle 267">
            <a:extLst>
              <a:ext uri="{FF2B5EF4-FFF2-40B4-BE49-F238E27FC236}">
                <a16:creationId xmlns:a16="http://schemas.microsoft.com/office/drawing/2014/main" id="{34F02FBC-73D0-400C-82B8-94ECB2239B42}"/>
              </a:ext>
            </a:extLst>
          </p:cNvPr>
          <p:cNvSpPr/>
          <p:nvPr/>
        </p:nvSpPr>
        <p:spPr>
          <a:xfrm>
            <a:off x="6197687" y="0"/>
            <a:ext cx="5162364" cy="6858000"/>
          </a:xfrm>
          <a:prstGeom prst="rect">
            <a:avLst/>
          </a:prstGeom>
          <a:gradFill flip="none" rotWithShape="1">
            <a:gsLst>
              <a:gs pos="0">
                <a:srgbClr val="4C2947">
                  <a:alpha val="0"/>
                </a:srgbClr>
              </a:gs>
              <a:gs pos="100000">
                <a:srgbClr val="4C2947">
                  <a:alpha val="47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29EF28F-4504-4E4F-B280-E9A50605508E}"/>
              </a:ext>
            </a:extLst>
          </p:cNvPr>
          <p:cNvSpPr/>
          <p:nvPr/>
        </p:nvSpPr>
        <p:spPr>
          <a:xfrm>
            <a:off x="7483151" y="0"/>
            <a:ext cx="47088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8FC62AF-E90B-4B09-A5F1-13EDD9A213BE}"/>
              </a:ext>
            </a:extLst>
          </p:cNvPr>
          <p:cNvSpPr txBox="1"/>
          <p:nvPr/>
        </p:nvSpPr>
        <p:spPr>
          <a:xfrm>
            <a:off x="8175774" y="1803672"/>
            <a:ext cx="3149034" cy="3416320"/>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200" b="0" i="0" dirty="0" err="1">
                <a:solidFill>
                  <a:schemeClr val="tx1">
                    <a:lumMod val="85000"/>
                    <a:lumOff val="15000"/>
                  </a:schemeClr>
                </a:solidFill>
                <a:effectLst/>
                <a:latin typeface="Manrope" pitchFamily="2" charset="0"/>
              </a:rPr>
              <a:t>consectetur</a:t>
            </a:r>
            <a:r>
              <a:rPr lang="en-US" sz="1200" b="0" i="0" dirty="0">
                <a:solidFill>
                  <a:schemeClr val="tx1">
                    <a:lumMod val="85000"/>
                    <a:lumOff val="15000"/>
                  </a:schemeClr>
                </a:solidFill>
                <a:effectLst/>
                <a:latin typeface="Manrope" pitchFamily="2" charset="0"/>
              </a:rPr>
              <a:t>, from a Lorem Ipsum passage, and going through the cites of the word in classical literature, discovered the undoubtable source. Lorem Ipsum comes from sections 1.10.32 and 1.10.33 of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 (The Extremes of Good and Evil) by Cicero, written in 45 BC. This book is a treatise on the theory of ethics, very popular during the Renaissance. The first line of Lorem Ipsum, "Lorem ipsum dolor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a:t>
            </a:r>
          </a:p>
        </p:txBody>
      </p:sp>
      <p:sp>
        <p:nvSpPr>
          <p:cNvPr id="4" name="TextBox 3">
            <a:extLst>
              <a:ext uri="{FF2B5EF4-FFF2-40B4-BE49-F238E27FC236}">
                <a16:creationId xmlns:a16="http://schemas.microsoft.com/office/drawing/2014/main" id="{D3971E46-9750-4D58-AB31-72A939C6CE4C}"/>
              </a:ext>
            </a:extLst>
          </p:cNvPr>
          <p:cNvSpPr txBox="1"/>
          <p:nvPr/>
        </p:nvSpPr>
        <p:spPr>
          <a:xfrm>
            <a:off x="8175774" y="654154"/>
            <a:ext cx="3612854" cy="861774"/>
          </a:xfrm>
          <a:prstGeom prst="rect">
            <a:avLst/>
          </a:prstGeom>
          <a:noFill/>
        </p:spPr>
        <p:txBody>
          <a:bodyPr wrap="square" rtlCol="0">
            <a:spAutoFit/>
          </a:bodyPr>
          <a:lstStyle/>
          <a:p>
            <a:r>
              <a:rPr lang="en-US" sz="5000" dirty="0" err="1">
                <a:solidFill>
                  <a:srgbClr val="E44319"/>
                </a:solidFill>
                <a:latin typeface="Coolvetica Rg" panose="020B0603030602020004" pitchFamily="34" charset="0"/>
              </a:rPr>
              <a:t>Map&amp;Signs</a:t>
            </a:r>
            <a:endParaRPr lang="en-US" sz="5000" dirty="0">
              <a:solidFill>
                <a:srgbClr val="E44319"/>
              </a:solidFill>
              <a:latin typeface="Coolvetica Rg" panose="020B0603030602020004" pitchFamily="34" charset="0"/>
            </a:endParaRPr>
          </a:p>
        </p:txBody>
      </p:sp>
      <p:sp>
        <p:nvSpPr>
          <p:cNvPr id="264" name="Freeform: Shape 263">
            <a:extLst>
              <a:ext uri="{FF2B5EF4-FFF2-40B4-BE49-F238E27FC236}">
                <a16:creationId xmlns:a16="http://schemas.microsoft.com/office/drawing/2014/main" id="{BAFC1292-EC84-410B-958E-D90EFDB03E15}"/>
              </a:ext>
            </a:extLst>
          </p:cNvPr>
          <p:cNvSpPr/>
          <p:nvPr/>
        </p:nvSpPr>
        <p:spPr>
          <a:xfrm>
            <a:off x="4385169" y="2715158"/>
            <a:ext cx="214522" cy="214522"/>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solidFill>
            <a:srgbClr val="E84419"/>
          </a:solidFill>
          <a:ln w="6350"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2D64F98F-00DC-49B2-B201-8A3D525EA7A9}"/>
              </a:ext>
            </a:extLst>
          </p:cNvPr>
          <p:cNvSpPr/>
          <p:nvPr/>
        </p:nvSpPr>
        <p:spPr>
          <a:xfrm>
            <a:off x="480178" y="3236731"/>
            <a:ext cx="214522" cy="214522"/>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solidFill>
            <a:srgbClr val="E84419"/>
          </a:solidFill>
          <a:ln w="6350" cap="flat">
            <a:noFill/>
            <a:prstDash val="solid"/>
            <a:miter/>
          </a:ln>
        </p:spPr>
        <p:txBody>
          <a:bodyPr rtlCol="0" anchor="ctr"/>
          <a:lstStyle/>
          <a:p>
            <a:endParaRPr lang="en-US"/>
          </a:p>
        </p:txBody>
      </p:sp>
      <p:sp>
        <p:nvSpPr>
          <p:cNvPr id="266" name="TextBox 265">
            <a:extLst>
              <a:ext uri="{FF2B5EF4-FFF2-40B4-BE49-F238E27FC236}">
                <a16:creationId xmlns:a16="http://schemas.microsoft.com/office/drawing/2014/main" id="{6FAE0764-98E5-4BC5-B07A-E53BFE952F15}"/>
              </a:ext>
            </a:extLst>
          </p:cNvPr>
          <p:cNvSpPr txBox="1"/>
          <p:nvPr/>
        </p:nvSpPr>
        <p:spPr>
          <a:xfrm>
            <a:off x="4594978" y="2637753"/>
            <a:ext cx="1284161" cy="369332"/>
          </a:xfrm>
          <a:prstGeom prst="rect">
            <a:avLst/>
          </a:prstGeom>
          <a:noFill/>
        </p:spPr>
        <p:txBody>
          <a:bodyPr wrap="square" rtlCol="0">
            <a:spAutoFit/>
          </a:bodyPr>
          <a:lstStyle/>
          <a:p>
            <a:r>
              <a:rPr lang="en-US" dirty="0">
                <a:solidFill>
                  <a:srgbClr val="E44319"/>
                </a:solidFill>
                <a:latin typeface="Manrope Medium" pitchFamily="2" charset="0"/>
              </a:rPr>
              <a:t>Warsaw</a:t>
            </a:r>
          </a:p>
        </p:txBody>
      </p:sp>
      <p:sp>
        <p:nvSpPr>
          <p:cNvPr id="267" name="TextBox 266">
            <a:extLst>
              <a:ext uri="{FF2B5EF4-FFF2-40B4-BE49-F238E27FC236}">
                <a16:creationId xmlns:a16="http://schemas.microsoft.com/office/drawing/2014/main" id="{9ACFBC50-7F01-4A44-96C9-B247891AB338}"/>
              </a:ext>
            </a:extLst>
          </p:cNvPr>
          <p:cNvSpPr txBox="1"/>
          <p:nvPr/>
        </p:nvSpPr>
        <p:spPr>
          <a:xfrm>
            <a:off x="647689" y="3180038"/>
            <a:ext cx="1374773" cy="369332"/>
          </a:xfrm>
          <a:prstGeom prst="rect">
            <a:avLst/>
          </a:prstGeom>
          <a:noFill/>
        </p:spPr>
        <p:txBody>
          <a:bodyPr wrap="square" rtlCol="0">
            <a:spAutoFit/>
          </a:bodyPr>
          <a:lstStyle/>
          <a:p>
            <a:r>
              <a:rPr lang="en-US" dirty="0">
                <a:solidFill>
                  <a:srgbClr val="E44319"/>
                </a:solidFill>
                <a:latin typeface="Manrope Medium" pitchFamily="2" charset="0"/>
              </a:rPr>
              <a:t>San-Diego</a:t>
            </a:r>
          </a:p>
        </p:txBody>
      </p:sp>
      <p:sp>
        <p:nvSpPr>
          <p:cNvPr id="269" name="Freeform: Shape 263">
            <a:extLst>
              <a:ext uri="{FF2B5EF4-FFF2-40B4-BE49-F238E27FC236}">
                <a16:creationId xmlns:a16="http://schemas.microsoft.com/office/drawing/2014/main" id="{B0E9F75C-C629-2F03-C0F0-6EC7D0CAB1B5}"/>
              </a:ext>
            </a:extLst>
          </p:cNvPr>
          <p:cNvSpPr/>
          <p:nvPr/>
        </p:nvSpPr>
        <p:spPr>
          <a:xfrm>
            <a:off x="1765642" y="3022209"/>
            <a:ext cx="214522" cy="214522"/>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solidFill>
            <a:srgbClr val="E84419"/>
          </a:solidFill>
          <a:ln w="6350" cap="flat">
            <a:noFill/>
            <a:prstDash val="solid"/>
            <a:miter/>
          </a:ln>
        </p:spPr>
        <p:txBody>
          <a:bodyPr rtlCol="0" anchor="ctr"/>
          <a:lstStyle/>
          <a:p>
            <a:endParaRPr lang="en-US"/>
          </a:p>
        </p:txBody>
      </p:sp>
      <p:sp>
        <p:nvSpPr>
          <p:cNvPr id="270" name="TextBox 269">
            <a:extLst>
              <a:ext uri="{FF2B5EF4-FFF2-40B4-BE49-F238E27FC236}">
                <a16:creationId xmlns:a16="http://schemas.microsoft.com/office/drawing/2014/main" id="{9509502D-74E3-F511-C863-59420EBF0431}"/>
              </a:ext>
            </a:extLst>
          </p:cNvPr>
          <p:cNvSpPr txBox="1"/>
          <p:nvPr/>
        </p:nvSpPr>
        <p:spPr>
          <a:xfrm>
            <a:off x="1975451" y="2944804"/>
            <a:ext cx="1284161" cy="369332"/>
          </a:xfrm>
          <a:prstGeom prst="rect">
            <a:avLst/>
          </a:prstGeom>
          <a:noFill/>
        </p:spPr>
        <p:txBody>
          <a:bodyPr wrap="square" rtlCol="0">
            <a:spAutoFit/>
          </a:bodyPr>
          <a:lstStyle/>
          <a:p>
            <a:r>
              <a:rPr lang="en-US" dirty="0">
                <a:solidFill>
                  <a:srgbClr val="E44319"/>
                </a:solidFill>
                <a:latin typeface="Manrope Medium" pitchFamily="2" charset="0"/>
              </a:rPr>
              <a:t>New-York</a:t>
            </a:r>
          </a:p>
        </p:txBody>
      </p:sp>
    </p:spTree>
    <p:extLst>
      <p:ext uri="{BB962C8B-B14F-4D97-AF65-F5344CB8AC3E}">
        <p14:creationId xmlns:p14="http://schemas.microsoft.com/office/powerpoint/2010/main" val="39500192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9F9CDB2-1359-4805-8078-7681D004C6C8}"/>
              </a:ext>
            </a:extLst>
          </p:cNvPr>
          <p:cNvSpPr txBox="1"/>
          <p:nvPr/>
        </p:nvSpPr>
        <p:spPr>
          <a:xfrm>
            <a:off x="825807" y="655407"/>
            <a:ext cx="3475605" cy="1631216"/>
          </a:xfrm>
          <a:prstGeom prst="rect">
            <a:avLst/>
          </a:prstGeom>
          <a:noFill/>
        </p:spPr>
        <p:txBody>
          <a:bodyPr wrap="square" rtlCol="0">
            <a:spAutoFit/>
          </a:bodyPr>
          <a:lstStyle/>
          <a:p>
            <a:r>
              <a:rPr lang="en-US" sz="5000" dirty="0">
                <a:solidFill>
                  <a:srgbClr val="4C2947"/>
                </a:solidFill>
                <a:latin typeface="Coolvetica Rg" panose="020B0603030602020004" pitchFamily="34" charset="0"/>
              </a:rPr>
              <a:t>Illustration</a:t>
            </a:r>
            <a:br>
              <a:rPr lang="en-US" sz="5000" dirty="0">
                <a:solidFill>
                  <a:srgbClr val="4C2947"/>
                </a:solidFill>
                <a:latin typeface="Coolvetica Rg" panose="020B0603030602020004" pitchFamily="34" charset="0"/>
              </a:rPr>
            </a:br>
            <a:r>
              <a:rPr lang="en-US" sz="5000" dirty="0">
                <a:solidFill>
                  <a:srgbClr val="4C2947"/>
                </a:solidFill>
                <a:latin typeface="Coolvetica Rg" panose="020B0603030602020004" pitchFamily="34" charset="0"/>
              </a:rPr>
              <a:t>And Text</a:t>
            </a:r>
          </a:p>
        </p:txBody>
      </p:sp>
      <p:sp>
        <p:nvSpPr>
          <p:cNvPr id="8" name="TextBox 7">
            <a:extLst>
              <a:ext uri="{FF2B5EF4-FFF2-40B4-BE49-F238E27FC236}">
                <a16:creationId xmlns:a16="http://schemas.microsoft.com/office/drawing/2014/main" id="{8779BCA4-ED98-43AC-8760-B761B21C21B2}"/>
              </a:ext>
            </a:extLst>
          </p:cNvPr>
          <p:cNvSpPr txBox="1"/>
          <p:nvPr/>
        </p:nvSpPr>
        <p:spPr>
          <a:xfrm>
            <a:off x="825807" y="2621902"/>
            <a:ext cx="4977834" cy="3046988"/>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200" b="0" i="0" dirty="0" err="1">
                <a:solidFill>
                  <a:schemeClr val="tx1">
                    <a:lumMod val="85000"/>
                    <a:lumOff val="15000"/>
                  </a:schemeClr>
                </a:solidFill>
                <a:effectLst/>
                <a:latin typeface="Manrope" pitchFamily="2" charset="0"/>
              </a:rPr>
              <a:t>consectetur</a:t>
            </a:r>
            <a:r>
              <a:rPr lang="en-US" sz="1200" b="0" i="0" dirty="0">
                <a:solidFill>
                  <a:schemeClr val="tx1">
                    <a:lumMod val="85000"/>
                    <a:lumOff val="15000"/>
                  </a:schemeClr>
                </a:solidFill>
                <a:effectLst/>
                <a:latin typeface="Manrope" pitchFamily="2" charset="0"/>
              </a:rPr>
              <a:t>, from a Lorem Ipsum passage, and going through the cites of the word in classical literature, discovered the undoubtable source. Lorem Ipsum comes from sections 1.10.32 and 1.10.33 of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 (The Extremes of Good and Evil) by Cicero, written in 45 BC. This book is a treatise on the theory of ethics, very popular during the Renaissance. The first line of Lorem Ipsum, "Lorem ipsum dolor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 comes from a line in section 1.10.32.</a:t>
            </a:r>
          </a:p>
          <a:p>
            <a:endParaRPr lang="en-US" sz="1200" b="0" i="0" dirty="0">
              <a:solidFill>
                <a:schemeClr val="tx1">
                  <a:lumMod val="85000"/>
                  <a:lumOff val="15000"/>
                </a:schemeClr>
              </a:solidFill>
              <a:effectLst/>
              <a:latin typeface="Manrope" pitchFamily="2" charset="0"/>
            </a:endParaRPr>
          </a:p>
          <a:p>
            <a:r>
              <a:rPr lang="en-US" sz="1200" b="0" i="0" dirty="0">
                <a:solidFill>
                  <a:schemeClr val="tx1">
                    <a:lumMod val="85000"/>
                    <a:lumOff val="15000"/>
                  </a:schemeClr>
                </a:solidFill>
                <a:effectLst/>
                <a:latin typeface="Manrope" pitchFamily="2" charset="0"/>
              </a:rPr>
              <a:t>The standard chunk of Lorem Ipsum used since the 1500s is reproduced below for those interested. Sections 1.10.32 and 1.10.33 from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a:t>
            </a:r>
            <a:endParaRPr lang="en-US" sz="1200" dirty="0">
              <a:solidFill>
                <a:schemeClr val="tx1">
                  <a:lumMod val="85000"/>
                  <a:lumOff val="15000"/>
                </a:schemeClr>
              </a:solidFill>
              <a:latin typeface="Manrope" pitchFamily="2" charset="0"/>
            </a:endParaRPr>
          </a:p>
        </p:txBody>
      </p:sp>
      <p:sp>
        <p:nvSpPr>
          <p:cNvPr id="14" name="Graphic 86">
            <a:extLst>
              <a:ext uri="{FF2B5EF4-FFF2-40B4-BE49-F238E27FC236}">
                <a16:creationId xmlns:a16="http://schemas.microsoft.com/office/drawing/2014/main" id="{FFFC0A5B-BCA3-4CFA-A8B8-9560E6EDEDCE}"/>
              </a:ext>
            </a:extLst>
          </p:cNvPr>
          <p:cNvSpPr/>
          <p:nvPr/>
        </p:nvSpPr>
        <p:spPr>
          <a:xfrm>
            <a:off x="6601534" y="1352939"/>
            <a:ext cx="4431789" cy="4442170"/>
          </a:xfrm>
          <a:custGeom>
            <a:avLst/>
            <a:gdLst>
              <a:gd name="connsiteX0" fmla="*/ 196850 w 2711450"/>
              <a:gd name="connsiteY0" fmla="*/ 25400 h 2717800"/>
              <a:gd name="connsiteX1" fmla="*/ 819150 w 2711450"/>
              <a:gd name="connsiteY1" fmla="*/ 647700 h 2717800"/>
              <a:gd name="connsiteX2" fmla="*/ 882650 w 2711450"/>
              <a:gd name="connsiteY2" fmla="*/ 342900 h 2717800"/>
              <a:gd name="connsiteX3" fmla="*/ 1054100 w 2711450"/>
              <a:gd name="connsiteY3" fmla="*/ 82550 h 2717800"/>
              <a:gd name="connsiteX4" fmla="*/ 1079500 w 2711450"/>
              <a:gd name="connsiteY4" fmla="*/ 57150 h 2717800"/>
              <a:gd name="connsiteX5" fmla="*/ 1244600 w 2711450"/>
              <a:gd name="connsiteY5" fmla="*/ 222250 h 2717800"/>
              <a:gd name="connsiteX6" fmla="*/ 1219200 w 2711450"/>
              <a:gd name="connsiteY6" fmla="*/ 247650 h 2717800"/>
              <a:gd name="connsiteX7" fmla="*/ 1098550 w 2711450"/>
              <a:gd name="connsiteY7" fmla="*/ 431800 h 2717800"/>
              <a:gd name="connsiteX8" fmla="*/ 1054100 w 2711450"/>
              <a:gd name="connsiteY8" fmla="*/ 647700 h 2717800"/>
              <a:gd name="connsiteX9" fmla="*/ 1060450 w 2711450"/>
              <a:gd name="connsiteY9" fmla="*/ 742950 h 2717800"/>
              <a:gd name="connsiteX10" fmla="*/ 1085850 w 2711450"/>
              <a:gd name="connsiteY10" fmla="*/ 831850 h 2717800"/>
              <a:gd name="connsiteX11" fmla="*/ 1143000 w 2711450"/>
              <a:gd name="connsiteY11" fmla="*/ 946150 h 2717800"/>
              <a:gd name="connsiteX12" fmla="*/ 1143000 w 2711450"/>
              <a:gd name="connsiteY12" fmla="*/ 946150 h 2717800"/>
              <a:gd name="connsiteX13" fmla="*/ 1225550 w 2711450"/>
              <a:gd name="connsiteY13" fmla="*/ 1047750 h 2717800"/>
              <a:gd name="connsiteX14" fmla="*/ 1250950 w 2711450"/>
              <a:gd name="connsiteY14" fmla="*/ 1073150 h 2717800"/>
              <a:gd name="connsiteX15" fmla="*/ 1085850 w 2711450"/>
              <a:gd name="connsiteY15" fmla="*/ 1238250 h 2717800"/>
              <a:gd name="connsiteX16" fmla="*/ 1060450 w 2711450"/>
              <a:gd name="connsiteY16" fmla="*/ 1212850 h 2717800"/>
              <a:gd name="connsiteX17" fmla="*/ 965200 w 2711450"/>
              <a:gd name="connsiteY17" fmla="*/ 1136650 h 2717800"/>
              <a:gd name="connsiteX18" fmla="*/ 857250 w 2711450"/>
              <a:gd name="connsiteY18" fmla="*/ 1085850 h 2717800"/>
              <a:gd name="connsiteX19" fmla="*/ 762000 w 2711450"/>
              <a:gd name="connsiteY19" fmla="*/ 1060450 h 2717800"/>
              <a:gd name="connsiteX20" fmla="*/ 660400 w 2711450"/>
              <a:gd name="connsiteY20" fmla="*/ 1054100 h 2717800"/>
              <a:gd name="connsiteX21" fmla="*/ 444500 w 2711450"/>
              <a:gd name="connsiteY21" fmla="*/ 1098550 h 2717800"/>
              <a:gd name="connsiteX22" fmla="*/ 260350 w 2711450"/>
              <a:gd name="connsiteY22" fmla="*/ 1219200 h 2717800"/>
              <a:gd name="connsiteX23" fmla="*/ 234950 w 2711450"/>
              <a:gd name="connsiteY23" fmla="*/ 1244600 h 2717800"/>
              <a:gd name="connsiteX24" fmla="*/ 69850 w 2711450"/>
              <a:gd name="connsiteY24" fmla="*/ 1079500 h 2717800"/>
              <a:gd name="connsiteX25" fmla="*/ 95250 w 2711450"/>
              <a:gd name="connsiteY25" fmla="*/ 1054100 h 2717800"/>
              <a:gd name="connsiteX26" fmla="*/ 355600 w 2711450"/>
              <a:gd name="connsiteY26" fmla="*/ 882650 h 2717800"/>
              <a:gd name="connsiteX27" fmla="*/ 660400 w 2711450"/>
              <a:gd name="connsiteY27" fmla="*/ 819150 h 2717800"/>
              <a:gd name="connsiteX28" fmla="*/ 6350 w 2711450"/>
              <a:gd name="connsiteY28" fmla="*/ 165100 h 2717800"/>
              <a:gd name="connsiteX29" fmla="*/ 171450 w 2711450"/>
              <a:gd name="connsiteY29" fmla="*/ 0 h 2717800"/>
              <a:gd name="connsiteX30" fmla="*/ 196850 w 2711450"/>
              <a:gd name="connsiteY30" fmla="*/ 25400 h 2717800"/>
              <a:gd name="connsiteX31" fmla="*/ 2514600 w 2711450"/>
              <a:gd name="connsiteY31" fmla="*/ 2686050 h 2717800"/>
              <a:gd name="connsiteX32" fmla="*/ 1892300 w 2711450"/>
              <a:gd name="connsiteY32" fmla="*/ 2063750 h 2717800"/>
              <a:gd name="connsiteX33" fmla="*/ 1828800 w 2711450"/>
              <a:gd name="connsiteY33" fmla="*/ 2368550 h 2717800"/>
              <a:gd name="connsiteX34" fmla="*/ 1657350 w 2711450"/>
              <a:gd name="connsiteY34" fmla="*/ 2628900 h 2717800"/>
              <a:gd name="connsiteX35" fmla="*/ 1631950 w 2711450"/>
              <a:gd name="connsiteY35" fmla="*/ 2654300 h 2717800"/>
              <a:gd name="connsiteX36" fmla="*/ 1466850 w 2711450"/>
              <a:gd name="connsiteY36" fmla="*/ 2489200 h 2717800"/>
              <a:gd name="connsiteX37" fmla="*/ 1492250 w 2711450"/>
              <a:gd name="connsiteY37" fmla="*/ 2463800 h 2717800"/>
              <a:gd name="connsiteX38" fmla="*/ 1612900 w 2711450"/>
              <a:gd name="connsiteY38" fmla="*/ 2279650 h 2717800"/>
              <a:gd name="connsiteX39" fmla="*/ 1657350 w 2711450"/>
              <a:gd name="connsiteY39" fmla="*/ 2063750 h 2717800"/>
              <a:gd name="connsiteX40" fmla="*/ 1651000 w 2711450"/>
              <a:gd name="connsiteY40" fmla="*/ 1968500 h 2717800"/>
              <a:gd name="connsiteX41" fmla="*/ 1625600 w 2711450"/>
              <a:gd name="connsiteY41" fmla="*/ 1879600 h 2717800"/>
              <a:gd name="connsiteX42" fmla="*/ 1568450 w 2711450"/>
              <a:gd name="connsiteY42" fmla="*/ 1765300 h 2717800"/>
              <a:gd name="connsiteX43" fmla="*/ 1485900 w 2711450"/>
              <a:gd name="connsiteY43" fmla="*/ 1663700 h 2717800"/>
              <a:gd name="connsiteX44" fmla="*/ 1460500 w 2711450"/>
              <a:gd name="connsiteY44" fmla="*/ 1638300 h 2717800"/>
              <a:gd name="connsiteX45" fmla="*/ 1625600 w 2711450"/>
              <a:gd name="connsiteY45" fmla="*/ 1473200 h 2717800"/>
              <a:gd name="connsiteX46" fmla="*/ 1651000 w 2711450"/>
              <a:gd name="connsiteY46" fmla="*/ 1498600 h 2717800"/>
              <a:gd name="connsiteX47" fmla="*/ 1746250 w 2711450"/>
              <a:gd name="connsiteY47" fmla="*/ 1574800 h 2717800"/>
              <a:gd name="connsiteX48" fmla="*/ 1854200 w 2711450"/>
              <a:gd name="connsiteY48" fmla="*/ 1625600 h 2717800"/>
              <a:gd name="connsiteX49" fmla="*/ 1949450 w 2711450"/>
              <a:gd name="connsiteY49" fmla="*/ 1651000 h 2717800"/>
              <a:gd name="connsiteX50" fmla="*/ 2051050 w 2711450"/>
              <a:gd name="connsiteY50" fmla="*/ 1657350 h 2717800"/>
              <a:gd name="connsiteX51" fmla="*/ 2266950 w 2711450"/>
              <a:gd name="connsiteY51" fmla="*/ 1612900 h 2717800"/>
              <a:gd name="connsiteX52" fmla="*/ 2451100 w 2711450"/>
              <a:gd name="connsiteY52" fmla="*/ 1492250 h 2717800"/>
              <a:gd name="connsiteX53" fmla="*/ 2476500 w 2711450"/>
              <a:gd name="connsiteY53" fmla="*/ 1466850 h 2717800"/>
              <a:gd name="connsiteX54" fmla="*/ 2641600 w 2711450"/>
              <a:gd name="connsiteY54" fmla="*/ 1631950 h 2717800"/>
              <a:gd name="connsiteX55" fmla="*/ 2616200 w 2711450"/>
              <a:gd name="connsiteY55" fmla="*/ 1657350 h 2717800"/>
              <a:gd name="connsiteX56" fmla="*/ 2355850 w 2711450"/>
              <a:gd name="connsiteY56" fmla="*/ 1828800 h 2717800"/>
              <a:gd name="connsiteX57" fmla="*/ 2051050 w 2711450"/>
              <a:gd name="connsiteY57" fmla="*/ 1892300 h 2717800"/>
              <a:gd name="connsiteX58" fmla="*/ 2705100 w 2711450"/>
              <a:gd name="connsiteY58" fmla="*/ 2546350 h 2717800"/>
              <a:gd name="connsiteX59" fmla="*/ 2540000 w 2711450"/>
              <a:gd name="connsiteY59" fmla="*/ 2711450 h 2717800"/>
              <a:gd name="connsiteX60" fmla="*/ 2514600 w 2711450"/>
              <a:gd name="connsiteY60" fmla="*/ 2686050 h 2717800"/>
              <a:gd name="connsiteX61" fmla="*/ 819150 w 2711450"/>
              <a:gd name="connsiteY61" fmla="*/ 2063750 h 2717800"/>
              <a:gd name="connsiteX62" fmla="*/ 165100 w 2711450"/>
              <a:gd name="connsiteY62" fmla="*/ 2717800 h 2717800"/>
              <a:gd name="connsiteX63" fmla="*/ 0 w 2711450"/>
              <a:gd name="connsiteY63" fmla="*/ 2552700 h 2717800"/>
              <a:gd name="connsiteX64" fmla="*/ 654050 w 2711450"/>
              <a:gd name="connsiteY64" fmla="*/ 1898650 h 2717800"/>
              <a:gd name="connsiteX65" fmla="*/ 349250 w 2711450"/>
              <a:gd name="connsiteY65" fmla="*/ 1835150 h 2717800"/>
              <a:gd name="connsiteX66" fmla="*/ 88900 w 2711450"/>
              <a:gd name="connsiteY66" fmla="*/ 1663700 h 2717800"/>
              <a:gd name="connsiteX67" fmla="*/ 63500 w 2711450"/>
              <a:gd name="connsiteY67" fmla="*/ 1638300 h 2717800"/>
              <a:gd name="connsiteX68" fmla="*/ 228600 w 2711450"/>
              <a:gd name="connsiteY68" fmla="*/ 1473200 h 2717800"/>
              <a:gd name="connsiteX69" fmla="*/ 254000 w 2711450"/>
              <a:gd name="connsiteY69" fmla="*/ 1498600 h 2717800"/>
              <a:gd name="connsiteX70" fmla="*/ 438150 w 2711450"/>
              <a:gd name="connsiteY70" fmla="*/ 1619250 h 2717800"/>
              <a:gd name="connsiteX71" fmla="*/ 654050 w 2711450"/>
              <a:gd name="connsiteY71" fmla="*/ 1663700 h 2717800"/>
              <a:gd name="connsiteX72" fmla="*/ 755650 w 2711450"/>
              <a:gd name="connsiteY72" fmla="*/ 1657350 h 2717800"/>
              <a:gd name="connsiteX73" fmla="*/ 850900 w 2711450"/>
              <a:gd name="connsiteY73" fmla="*/ 1631950 h 2717800"/>
              <a:gd name="connsiteX74" fmla="*/ 958850 w 2711450"/>
              <a:gd name="connsiteY74" fmla="*/ 1581150 h 2717800"/>
              <a:gd name="connsiteX75" fmla="*/ 1054100 w 2711450"/>
              <a:gd name="connsiteY75" fmla="*/ 1504950 h 2717800"/>
              <a:gd name="connsiteX76" fmla="*/ 1079500 w 2711450"/>
              <a:gd name="connsiteY76" fmla="*/ 1479550 h 2717800"/>
              <a:gd name="connsiteX77" fmla="*/ 1244600 w 2711450"/>
              <a:gd name="connsiteY77" fmla="*/ 1644650 h 2717800"/>
              <a:gd name="connsiteX78" fmla="*/ 1219200 w 2711450"/>
              <a:gd name="connsiteY78" fmla="*/ 1670050 h 2717800"/>
              <a:gd name="connsiteX79" fmla="*/ 1136650 w 2711450"/>
              <a:gd name="connsiteY79" fmla="*/ 1771650 h 2717800"/>
              <a:gd name="connsiteX80" fmla="*/ 1079500 w 2711450"/>
              <a:gd name="connsiteY80" fmla="*/ 1885950 h 2717800"/>
              <a:gd name="connsiteX81" fmla="*/ 1054100 w 2711450"/>
              <a:gd name="connsiteY81" fmla="*/ 1974850 h 2717800"/>
              <a:gd name="connsiteX82" fmla="*/ 1047750 w 2711450"/>
              <a:gd name="connsiteY82" fmla="*/ 2070100 h 2717800"/>
              <a:gd name="connsiteX83" fmla="*/ 1092200 w 2711450"/>
              <a:gd name="connsiteY83" fmla="*/ 2286000 h 2717800"/>
              <a:gd name="connsiteX84" fmla="*/ 1212850 w 2711450"/>
              <a:gd name="connsiteY84" fmla="*/ 2470150 h 2717800"/>
              <a:gd name="connsiteX85" fmla="*/ 1238250 w 2711450"/>
              <a:gd name="connsiteY85" fmla="*/ 2495550 h 2717800"/>
              <a:gd name="connsiteX86" fmla="*/ 1073150 w 2711450"/>
              <a:gd name="connsiteY86" fmla="*/ 2660650 h 2717800"/>
              <a:gd name="connsiteX87" fmla="*/ 1047750 w 2711450"/>
              <a:gd name="connsiteY87" fmla="*/ 2635250 h 2717800"/>
              <a:gd name="connsiteX88" fmla="*/ 876300 w 2711450"/>
              <a:gd name="connsiteY88" fmla="*/ 2374900 h 2717800"/>
              <a:gd name="connsiteX89" fmla="*/ 812800 w 2711450"/>
              <a:gd name="connsiteY89" fmla="*/ 2070100 h 2717800"/>
              <a:gd name="connsiteX90" fmla="*/ 1892300 w 2711450"/>
              <a:gd name="connsiteY90" fmla="*/ 654050 h 2717800"/>
              <a:gd name="connsiteX91" fmla="*/ 2546350 w 2711450"/>
              <a:gd name="connsiteY91" fmla="*/ 0 h 2717800"/>
              <a:gd name="connsiteX92" fmla="*/ 2711450 w 2711450"/>
              <a:gd name="connsiteY92" fmla="*/ 165100 h 2717800"/>
              <a:gd name="connsiteX93" fmla="*/ 2057400 w 2711450"/>
              <a:gd name="connsiteY93" fmla="*/ 819150 h 2717800"/>
              <a:gd name="connsiteX94" fmla="*/ 2362200 w 2711450"/>
              <a:gd name="connsiteY94" fmla="*/ 882650 h 2717800"/>
              <a:gd name="connsiteX95" fmla="*/ 2622550 w 2711450"/>
              <a:gd name="connsiteY95" fmla="*/ 1054100 h 2717800"/>
              <a:gd name="connsiteX96" fmla="*/ 2647950 w 2711450"/>
              <a:gd name="connsiteY96" fmla="*/ 1079500 h 2717800"/>
              <a:gd name="connsiteX97" fmla="*/ 2482850 w 2711450"/>
              <a:gd name="connsiteY97" fmla="*/ 1244600 h 2717800"/>
              <a:gd name="connsiteX98" fmla="*/ 2457450 w 2711450"/>
              <a:gd name="connsiteY98" fmla="*/ 1219200 h 2717800"/>
              <a:gd name="connsiteX99" fmla="*/ 2273300 w 2711450"/>
              <a:gd name="connsiteY99" fmla="*/ 1098550 h 2717800"/>
              <a:gd name="connsiteX100" fmla="*/ 2057400 w 2711450"/>
              <a:gd name="connsiteY100" fmla="*/ 1054100 h 2717800"/>
              <a:gd name="connsiteX101" fmla="*/ 1955800 w 2711450"/>
              <a:gd name="connsiteY101" fmla="*/ 1060450 h 2717800"/>
              <a:gd name="connsiteX102" fmla="*/ 1860550 w 2711450"/>
              <a:gd name="connsiteY102" fmla="*/ 1085850 h 2717800"/>
              <a:gd name="connsiteX103" fmla="*/ 1752600 w 2711450"/>
              <a:gd name="connsiteY103" fmla="*/ 1136650 h 2717800"/>
              <a:gd name="connsiteX104" fmla="*/ 1657350 w 2711450"/>
              <a:gd name="connsiteY104" fmla="*/ 1212850 h 2717800"/>
              <a:gd name="connsiteX105" fmla="*/ 1631950 w 2711450"/>
              <a:gd name="connsiteY105" fmla="*/ 1238250 h 2717800"/>
              <a:gd name="connsiteX106" fmla="*/ 1466850 w 2711450"/>
              <a:gd name="connsiteY106" fmla="*/ 1073150 h 2717800"/>
              <a:gd name="connsiteX107" fmla="*/ 1492250 w 2711450"/>
              <a:gd name="connsiteY107" fmla="*/ 1047750 h 2717800"/>
              <a:gd name="connsiteX108" fmla="*/ 1574800 w 2711450"/>
              <a:gd name="connsiteY108" fmla="*/ 946150 h 2717800"/>
              <a:gd name="connsiteX109" fmla="*/ 1574800 w 2711450"/>
              <a:gd name="connsiteY109" fmla="*/ 946150 h 2717800"/>
              <a:gd name="connsiteX110" fmla="*/ 1631950 w 2711450"/>
              <a:gd name="connsiteY110" fmla="*/ 831850 h 2717800"/>
              <a:gd name="connsiteX111" fmla="*/ 1657350 w 2711450"/>
              <a:gd name="connsiteY111" fmla="*/ 742950 h 2717800"/>
              <a:gd name="connsiteX112" fmla="*/ 1663700 w 2711450"/>
              <a:gd name="connsiteY112" fmla="*/ 647700 h 2717800"/>
              <a:gd name="connsiteX113" fmla="*/ 1619250 w 2711450"/>
              <a:gd name="connsiteY113" fmla="*/ 431800 h 2717800"/>
              <a:gd name="connsiteX114" fmla="*/ 1498600 w 2711450"/>
              <a:gd name="connsiteY114" fmla="*/ 247650 h 2717800"/>
              <a:gd name="connsiteX115" fmla="*/ 1473200 w 2711450"/>
              <a:gd name="connsiteY115" fmla="*/ 222250 h 2717800"/>
              <a:gd name="connsiteX116" fmla="*/ 1638300 w 2711450"/>
              <a:gd name="connsiteY116" fmla="*/ 57150 h 2717800"/>
              <a:gd name="connsiteX117" fmla="*/ 1663700 w 2711450"/>
              <a:gd name="connsiteY117" fmla="*/ 82550 h 2717800"/>
              <a:gd name="connsiteX118" fmla="*/ 1835150 w 2711450"/>
              <a:gd name="connsiteY118" fmla="*/ 342900 h 2717800"/>
              <a:gd name="connsiteX119" fmla="*/ 1898650 w 2711450"/>
              <a:gd name="connsiteY119" fmla="*/ 647700 h 271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711450" h="2717800">
                <a:moveTo>
                  <a:pt x="196850" y="25400"/>
                </a:moveTo>
                <a:lnTo>
                  <a:pt x="819150" y="647700"/>
                </a:lnTo>
                <a:cubicBezTo>
                  <a:pt x="819150" y="546100"/>
                  <a:pt x="838200" y="444500"/>
                  <a:pt x="882650" y="342900"/>
                </a:cubicBezTo>
                <a:cubicBezTo>
                  <a:pt x="920750" y="247650"/>
                  <a:pt x="977900" y="158750"/>
                  <a:pt x="1054100" y="82550"/>
                </a:cubicBezTo>
                <a:lnTo>
                  <a:pt x="1079500" y="57150"/>
                </a:lnTo>
                <a:lnTo>
                  <a:pt x="1244600" y="222250"/>
                </a:lnTo>
                <a:lnTo>
                  <a:pt x="1219200" y="247650"/>
                </a:lnTo>
                <a:cubicBezTo>
                  <a:pt x="1168400" y="304800"/>
                  <a:pt x="1123950" y="361950"/>
                  <a:pt x="1098550" y="431800"/>
                </a:cubicBezTo>
                <a:cubicBezTo>
                  <a:pt x="1073150" y="501650"/>
                  <a:pt x="1054100" y="571500"/>
                  <a:pt x="1054100" y="647700"/>
                </a:cubicBezTo>
                <a:cubicBezTo>
                  <a:pt x="1054100" y="679450"/>
                  <a:pt x="1054100" y="711200"/>
                  <a:pt x="1060450" y="742950"/>
                </a:cubicBezTo>
                <a:cubicBezTo>
                  <a:pt x="1066800" y="774700"/>
                  <a:pt x="1073150" y="800100"/>
                  <a:pt x="1085850" y="831850"/>
                </a:cubicBezTo>
                <a:cubicBezTo>
                  <a:pt x="1098550" y="876300"/>
                  <a:pt x="1117600" y="914400"/>
                  <a:pt x="1143000" y="946150"/>
                </a:cubicBezTo>
                <a:lnTo>
                  <a:pt x="1143000" y="946150"/>
                </a:lnTo>
                <a:cubicBezTo>
                  <a:pt x="1162050" y="984250"/>
                  <a:pt x="1193800" y="1016000"/>
                  <a:pt x="1225550" y="1047750"/>
                </a:cubicBezTo>
                <a:lnTo>
                  <a:pt x="1250950" y="1073150"/>
                </a:lnTo>
                <a:lnTo>
                  <a:pt x="1085850" y="1238250"/>
                </a:lnTo>
                <a:lnTo>
                  <a:pt x="1060450" y="1212850"/>
                </a:lnTo>
                <a:cubicBezTo>
                  <a:pt x="1028700" y="1181100"/>
                  <a:pt x="1003300" y="1162050"/>
                  <a:pt x="965200" y="1136650"/>
                </a:cubicBezTo>
                <a:cubicBezTo>
                  <a:pt x="933450" y="1117600"/>
                  <a:pt x="895350" y="1098550"/>
                  <a:pt x="857250" y="1085850"/>
                </a:cubicBezTo>
                <a:cubicBezTo>
                  <a:pt x="825500" y="1073150"/>
                  <a:pt x="793750" y="1066800"/>
                  <a:pt x="762000" y="1060450"/>
                </a:cubicBezTo>
                <a:cubicBezTo>
                  <a:pt x="730250" y="1054100"/>
                  <a:pt x="692150" y="1054100"/>
                  <a:pt x="660400" y="1054100"/>
                </a:cubicBezTo>
                <a:cubicBezTo>
                  <a:pt x="584200" y="1054100"/>
                  <a:pt x="514350" y="1066800"/>
                  <a:pt x="444500" y="1098550"/>
                </a:cubicBezTo>
                <a:cubicBezTo>
                  <a:pt x="381000" y="1123950"/>
                  <a:pt x="317500" y="1168400"/>
                  <a:pt x="260350" y="1219200"/>
                </a:cubicBezTo>
                <a:lnTo>
                  <a:pt x="234950" y="1244600"/>
                </a:lnTo>
                <a:lnTo>
                  <a:pt x="69850" y="1079500"/>
                </a:lnTo>
                <a:lnTo>
                  <a:pt x="95250" y="1054100"/>
                </a:lnTo>
                <a:cubicBezTo>
                  <a:pt x="171450" y="977900"/>
                  <a:pt x="260350" y="920750"/>
                  <a:pt x="355600" y="882650"/>
                </a:cubicBezTo>
                <a:cubicBezTo>
                  <a:pt x="450850" y="844550"/>
                  <a:pt x="552450" y="825500"/>
                  <a:pt x="660400" y="819150"/>
                </a:cubicBezTo>
                <a:lnTo>
                  <a:pt x="6350" y="165100"/>
                </a:lnTo>
                <a:lnTo>
                  <a:pt x="171450" y="0"/>
                </a:lnTo>
                <a:lnTo>
                  <a:pt x="196850" y="25400"/>
                </a:lnTo>
                <a:close/>
                <a:moveTo>
                  <a:pt x="2514600" y="2686050"/>
                </a:moveTo>
                <a:lnTo>
                  <a:pt x="1892300" y="2063750"/>
                </a:lnTo>
                <a:cubicBezTo>
                  <a:pt x="1892300" y="2165350"/>
                  <a:pt x="1873250" y="2266950"/>
                  <a:pt x="1828800" y="2368550"/>
                </a:cubicBezTo>
                <a:cubicBezTo>
                  <a:pt x="1790700" y="2463800"/>
                  <a:pt x="1733550" y="2552700"/>
                  <a:pt x="1657350" y="2628900"/>
                </a:cubicBezTo>
                <a:lnTo>
                  <a:pt x="1631950" y="2654300"/>
                </a:lnTo>
                <a:lnTo>
                  <a:pt x="1466850" y="2489200"/>
                </a:lnTo>
                <a:lnTo>
                  <a:pt x="1492250" y="2463800"/>
                </a:lnTo>
                <a:cubicBezTo>
                  <a:pt x="1543050" y="2406650"/>
                  <a:pt x="1587500" y="2349500"/>
                  <a:pt x="1612900" y="2279650"/>
                </a:cubicBezTo>
                <a:cubicBezTo>
                  <a:pt x="1638300" y="2209800"/>
                  <a:pt x="1657350" y="2139950"/>
                  <a:pt x="1657350" y="2063750"/>
                </a:cubicBezTo>
                <a:cubicBezTo>
                  <a:pt x="1657350" y="2032000"/>
                  <a:pt x="1657350" y="2000250"/>
                  <a:pt x="1651000" y="1968500"/>
                </a:cubicBezTo>
                <a:cubicBezTo>
                  <a:pt x="1644650" y="1936750"/>
                  <a:pt x="1638300" y="1911350"/>
                  <a:pt x="1625600" y="1879600"/>
                </a:cubicBezTo>
                <a:cubicBezTo>
                  <a:pt x="1612900" y="1835150"/>
                  <a:pt x="1593850" y="1797050"/>
                  <a:pt x="1568450" y="1765300"/>
                </a:cubicBezTo>
                <a:cubicBezTo>
                  <a:pt x="1549400" y="1727200"/>
                  <a:pt x="1517650" y="1695450"/>
                  <a:pt x="1485900" y="1663700"/>
                </a:cubicBezTo>
                <a:lnTo>
                  <a:pt x="1460500" y="1638300"/>
                </a:lnTo>
                <a:lnTo>
                  <a:pt x="1625600" y="1473200"/>
                </a:lnTo>
                <a:lnTo>
                  <a:pt x="1651000" y="1498600"/>
                </a:lnTo>
                <a:cubicBezTo>
                  <a:pt x="1682750" y="1530350"/>
                  <a:pt x="1708150" y="1549400"/>
                  <a:pt x="1746250" y="1574800"/>
                </a:cubicBezTo>
                <a:cubicBezTo>
                  <a:pt x="1778000" y="1593850"/>
                  <a:pt x="1816100" y="1612900"/>
                  <a:pt x="1854200" y="1625600"/>
                </a:cubicBezTo>
                <a:cubicBezTo>
                  <a:pt x="1885950" y="1638300"/>
                  <a:pt x="1917700" y="1644650"/>
                  <a:pt x="1949450" y="1651000"/>
                </a:cubicBezTo>
                <a:cubicBezTo>
                  <a:pt x="1981200" y="1657350"/>
                  <a:pt x="2019300" y="1657350"/>
                  <a:pt x="2051050" y="1657350"/>
                </a:cubicBezTo>
                <a:cubicBezTo>
                  <a:pt x="2127250" y="1657350"/>
                  <a:pt x="2197100" y="1644650"/>
                  <a:pt x="2266950" y="1612900"/>
                </a:cubicBezTo>
                <a:cubicBezTo>
                  <a:pt x="2330450" y="1587500"/>
                  <a:pt x="2393950" y="1543050"/>
                  <a:pt x="2451100" y="1492250"/>
                </a:cubicBezTo>
                <a:lnTo>
                  <a:pt x="2476500" y="1466850"/>
                </a:lnTo>
                <a:lnTo>
                  <a:pt x="2641600" y="1631950"/>
                </a:lnTo>
                <a:lnTo>
                  <a:pt x="2616200" y="1657350"/>
                </a:lnTo>
                <a:cubicBezTo>
                  <a:pt x="2540000" y="1733550"/>
                  <a:pt x="2451100" y="1790700"/>
                  <a:pt x="2355850" y="1828800"/>
                </a:cubicBezTo>
                <a:cubicBezTo>
                  <a:pt x="2260600" y="1866900"/>
                  <a:pt x="2159000" y="1885950"/>
                  <a:pt x="2051050" y="1892300"/>
                </a:cubicBezTo>
                <a:lnTo>
                  <a:pt x="2705100" y="2546350"/>
                </a:lnTo>
                <a:lnTo>
                  <a:pt x="2540000" y="2711450"/>
                </a:lnTo>
                <a:lnTo>
                  <a:pt x="2514600" y="2686050"/>
                </a:lnTo>
                <a:close/>
                <a:moveTo>
                  <a:pt x="819150" y="2063750"/>
                </a:moveTo>
                <a:lnTo>
                  <a:pt x="165100" y="2717800"/>
                </a:lnTo>
                <a:lnTo>
                  <a:pt x="0" y="2552700"/>
                </a:lnTo>
                <a:lnTo>
                  <a:pt x="654050" y="1898650"/>
                </a:lnTo>
                <a:cubicBezTo>
                  <a:pt x="552450" y="1898650"/>
                  <a:pt x="450850" y="1879600"/>
                  <a:pt x="349250" y="1835150"/>
                </a:cubicBezTo>
                <a:cubicBezTo>
                  <a:pt x="254000" y="1797050"/>
                  <a:pt x="165100" y="1739900"/>
                  <a:pt x="88900" y="1663700"/>
                </a:cubicBezTo>
                <a:lnTo>
                  <a:pt x="63500" y="1638300"/>
                </a:lnTo>
                <a:lnTo>
                  <a:pt x="228600" y="1473200"/>
                </a:lnTo>
                <a:lnTo>
                  <a:pt x="254000" y="1498600"/>
                </a:lnTo>
                <a:cubicBezTo>
                  <a:pt x="311150" y="1549400"/>
                  <a:pt x="368300" y="1593850"/>
                  <a:pt x="438150" y="1619250"/>
                </a:cubicBezTo>
                <a:cubicBezTo>
                  <a:pt x="508000" y="1644650"/>
                  <a:pt x="577850" y="1663700"/>
                  <a:pt x="654050" y="1663700"/>
                </a:cubicBezTo>
                <a:cubicBezTo>
                  <a:pt x="685800" y="1663700"/>
                  <a:pt x="723900" y="1663700"/>
                  <a:pt x="755650" y="1657350"/>
                </a:cubicBezTo>
                <a:cubicBezTo>
                  <a:pt x="787400" y="1651000"/>
                  <a:pt x="819150" y="1644650"/>
                  <a:pt x="850900" y="1631950"/>
                </a:cubicBezTo>
                <a:cubicBezTo>
                  <a:pt x="889000" y="1619250"/>
                  <a:pt x="927100" y="1600200"/>
                  <a:pt x="958850" y="1581150"/>
                </a:cubicBezTo>
                <a:cubicBezTo>
                  <a:pt x="990600" y="1562100"/>
                  <a:pt x="1022350" y="1536700"/>
                  <a:pt x="1054100" y="1504950"/>
                </a:cubicBezTo>
                <a:lnTo>
                  <a:pt x="1079500" y="1479550"/>
                </a:lnTo>
                <a:lnTo>
                  <a:pt x="1244600" y="1644650"/>
                </a:lnTo>
                <a:lnTo>
                  <a:pt x="1219200" y="1670050"/>
                </a:lnTo>
                <a:cubicBezTo>
                  <a:pt x="1187450" y="1701800"/>
                  <a:pt x="1162050" y="1733550"/>
                  <a:pt x="1136650" y="1771650"/>
                </a:cubicBezTo>
                <a:cubicBezTo>
                  <a:pt x="1111250" y="1809750"/>
                  <a:pt x="1098550" y="1847850"/>
                  <a:pt x="1079500" y="1885950"/>
                </a:cubicBezTo>
                <a:cubicBezTo>
                  <a:pt x="1066800" y="1917700"/>
                  <a:pt x="1060450" y="1943100"/>
                  <a:pt x="1054100" y="1974850"/>
                </a:cubicBezTo>
                <a:cubicBezTo>
                  <a:pt x="1047750" y="2006600"/>
                  <a:pt x="1047750" y="2038350"/>
                  <a:pt x="1047750" y="2070100"/>
                </a:cubicBezTo>
                <a:cubicBezTo>
                  <a:pt x="1047750" y="2146300"/>
                  <a:pt x="1060450" y="2216150"/>
                  <a:pt x="1092200" y="2286000"/>
                </a:cubicBezTo>
                <a:cubicBezTo>
                  <a:pt x="1117600" y="2349500"/>
                  <a:pt x="1162050" y="2413000"/>
                  <a:pt x="1212850" y="2470150"/>
                </a:cubicBezTo>
                <a:lnTo>
                  <a:pt x="1238250" y="2495550"/>
                </a:lnTo>
                <a:lnTo>
                  <a:pt x="1073150" y="2660650"/>
                </a:lnTo>
                <a:lnTo>
                  <a:pt x="1047750" y="2635250"/>
                </a:lnTo>
                <a:cubicBezTo>
                  <a:pt x="971550" y="2559050"/>
                  <a:pt x="914400" y="2470150"/>
                  <a:pt x="876300" y="2374900"/>
                </a:cubicBezTo>
                <a:cubicBezTo>
                  <a:pt x="838200" y="2279650"/>
                  <a:pt x="819150" y="2178050"/>
                  <a:pt x="812800" y="2070100"/>
                </a:cubicBezTo>
                <a:close/>
                <a:moveTo>
                  <a:pt x="1892300" y="654050"/>
                </a:moveTo>
                <a:lnTo>
                  <a:pt x="2546350" y="0"/>
                </a:lnTo>
                <a:lnTo>
                  <a:pt x="2711450" y="165100"/>
                </a:lnTo>
                <a:lnTo>
                  <a:pt x="2057400" y="819150"/>
                </a:lnTo>
                <a:cubicBezTo>
                  <a:pt x="2159000" y="819150"/>
                  <a:pt x="2260600" y="838200"/>
                  <a:pt x="2362200" y="882650"/>
                </a:cubicBezTo>
                <a:cubicBezTo>
                  <a:pt x="2457450" y="920750"/>
                  <a:pt x="2546350" y="977900"/>
                  <a:pt x="2622550" y="1054100"/>
                </a:cubicBezTo>
                <a:lnTo>
                  <a:pt x="2647950" y="1079500"/>
                </a:lnTo>
                <a:lnTo>
                  <a:pt x="2482850" y="1244600"/>
                </a:lnTo>
                <a:lnTo>
                  <a:pt x="2457450" y="1219200"/>
                </a:lnTo>
                <a:cubicBezTo>
                  <a:pt x="2400300" y="1168400"/>
                  <a:pt x="2343150" y="1123950"/>
                  <a:pt x="2273300" y="1098550"/>
                </a:cubicBezTo>
                <a:cubicBezTo>
                  <a:pt x="2203450" y="1073150"/>
                  <a:pt x="2133600" y="1054100"/>
                  <a:pt x="2057400" y="1054100"/>
                </a:cubicBezTo>
                <a:cubicBezTo>
                  <a:pt x="2025650" y="1054100"/>
                  <a:pt x="1987550" y="1054100"/>
                  <a:pt x="1955800" y="1060450"/>
                </a:cubicBezTo>
                <a:cubicBezTo>
                  <a:pt x="1924050" y="1066800"/>
                  <a:pt x="1892300" y="1073150"/>
                  <a:pt x="1860550" y="1085850"/>
                </a:cubicBezTo>
                <a:cubicBezTo>
                  <a:pt x="1822450" y="1098550"/>
                  <a:pt x="1784350" y="1117600"/>
                  <a:pt x="1752600" y="1136650"/>
                </a:cubicBezTo>
                <a:cubicBezTo>
                  <a:pt x="1720850" y="1155700"/>
                  <a:pt x="1689100" y="1181100"/>
                  <a:pt x="1657350" y="1212850"/>
                </a:cubicBezTo>
                <a:lnTo>
                  <a:pt x="1631950" y="1238250"/>
                </a:lnTo>
                <a:lnTo>
                  <a:pt x="1466850" y="1073150"/>
                </a:lnTo>
                <a:lnTo>
                  <a:pt x="1492250" y="1047750"/>
                </a:lnTo>
                <a:cubicBezTo>
                  <a:pt x="1524000" y="1016000"/>
                  <a:pt x="1549400" y="984250"/>
                  <a:pt x="1574800" y="946150"/>
                </a:cubicBezTo>
                <a:lnTo>
                  <a:pt x="1574800" y="946150"/>
                </a:lnTo>
                <a:cubicBezTo>
                  <a:pt x="1600200" y="908050"/>
                  <a:pt x="1612900" y="869950"/>
                  <a:pt x="1631950" y="831850"/>
                </a:cubicBezTo>
                <a:cubicBezTo>
                  <a:pt x="1644650" y="800100"/>
                  <a:pt x="1651000" y="774700"/>
                  <a:pt x="1657350" y="742950"/>
                </a:cubicBezTo>
                <a:cubicBezTo>
                  <a:pt x="1663700" y="711200"/>
                  <a:pt x="1663700" y="679450"/>
                  <a:pt x="1663700" y="647700"/>
                </a:cubicBezTo>
                <a:cubicBezTo>
                  <a:pt x="1663700" y="571500"/>
                  <a:pt x="1651000" y="501650"/>
                  <a:pt x="1619250" y="431800"/>
                </a:cubicBezTo>
                <a:cubicBezTo>
                  <a:pt x="1593850" y="368300"/>
                  <a:pt x="1549400" y="304800"/>
                  <a:pt x="1498600" y="247650"/>
                </a:cubicBezTo>
                <a:lnTo>
                  <a:pt x="1473200" y="222250"/>
                </a:lnTo>
                <a:lnTo>
                  <a:pt x="1638300" y="57150"/>
                </a:lnTo>
                <a:lnTo>
                  <a:pt x="1663700" y="82550"/>
                </a:lnTo>
                <a:cubicBezTo>
                  <a:pt x="1739900" y="158750"/>
                  <a:pt x="1797050" y="247650"/>
                  <a:pt x="1835150" y="342900"/>
                </a:cubicBezTo>
                <a:cubicBezTo>
                  <a:pt x="1873250" y="438150"/>
                  <a:pt x="1892300" y="539750"/>
                  <a:pt x="1898650" y="647700"/>
                </a:cubicBezTo>
                <a:close/>
              </a:path>
            </a:pathLst>
          </a:custGeom>
          <a:gradFill>
            <a:gsLst>
              <a:gs pos="0">
                <a:srgbClr val="E44319"/>
              </a:gs>
              <a:gs pos="100000">
                <a:srgbClr val="E4C0D9"/>
              </a:gs>
            </a:gsLst>
            <a:lin ang="2400000" scaled="0"/>
          </a:gradFill>
          <a:ln w="6350" cap="flat">
            <a:noFill/>
            <a:prstDash val="solid"/>
            <a:miter/>
          </a:ln>
        </p:spPr>
        <p:txBody>
          <a:bodyPr rtlCol="0" anchor="ctr"/>
          <a:lstStyle/>
          <a:p>
            <a:endParaRPr lang="en-US"/>
          </a:p>
        </p:txBody>
      </p:sp>
      <p:pic>
        <p:nvPicPr>
          <p:cNvPr id="11" name="Picture 10" descr="A picture containing blur&#10;&#10;Description automatically generated">
            <a:extLst>
              <a:ext uri="{FF2B5EF4-FFF2-40B4-BE49-F238E27FC236}">
                <a16:creationId xmlns:a16="http://schemas.microsoft.com/office/drawing/2014/main" id="{0D04C030-54F3-482A-A6BC-3998BDA88E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0555" y="-2731814"/>
            <a:ext cx="6018246" cy="6007258"/>
          </a:xfrm>
          <a:prstGeom prst="rect">
            <a:avLst/>
          </a:prstGeom>
        </p:spPr>
      </p:pic>
    </p:spTree>
    <p:extLst>
      <p:ext uri="{BB962C8B-B14F-4D97-AF65-F5344CB8AC3E}">
        <p14:creationId xmlns:p14="http://schemas.microsoft.com/office/powerpoint/2010/main" val="2477623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ree, outdoor, person&#10;&#10;Description automatically generated">
            <a:extLst>
              <a:ext uri="{FF2B5EF4-FFF2-40B4-BE49-F238E27FC236}">
                <a16:creationId xmlns:a16="http://schemas.microsoft.com/office/drawing/2014/main" id="{45FE4F60-5C46-4232-A6A9-41EDE6778A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287000" cy="6858000"/>
          </a:xfrm>
          <a:prstGeom prst="rect">
            <a:avLst/>
          </a:prstGeom>
        </p:spPr>
      </p:pic>
      <p:sp>
        <p:nvSpPr>
          <p:cNvPr id="4" name="Rectangle 3">
            <a:extLst>
              <a:ext uri="{FF2B5EF4-FFF2-40B4-BE49-F238E27FC236}">
                <a16:creationId xmlns:a16="http://schemas.microsoft.com/office/drawing/2014/main" id="{2EA89F11-C1A0-4801-8DA0-8AA973677358}"/>
              </a:ext>
            </a:extLst>
          </p:cNvPr>
          <p:cNvSpPr/>
          <p:nvPr/>
        </p:nvSpPr>
        <p:spPr>
          <a:xfrm>
            <a:off x="7483151" y="0"/>
            <a:ext cx="4708850" cy="6858000"/>
          </a:xfrm>
          <a:prstGeom prst="rect">
            <a:avLst/>
          </a:prstGeom>
          <a:solidFill>
            <a:srgbClr val="E4C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1229703-201D-4ED3-A52F-556C0522FC1A}"/>
              </a:ext>
            </a:extLst>
          </p:cNvPr>
          <p:cNvSpPr txBox="1"/>
          <p:nvPr/>
        </p:nvSpPr>
        <p:spPr>
          <a:xfrm>
            <a:off x="8175774" y="2574868"/>
            <a:ext cx="3149034" cy="3416320"/>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200" b="0" i="0" dirty="0" err="1">
                <a:solidFill>
                  <a:schemeClr val="tx1">
                    <a:lumMod val="85000"/>
                    <a:lumOff val="15000"/>
                  </a:schemeClr>
                </a:solidFill>
                <a:effectLst/>
                <a:latin typeface="Manrope" pitchFamily="2" charset="0"/>
              </a:rPr>
              <a:t>consectetur</a:t>
            </a:r>
            <a:r>
              <a:rPr lang="en-US" sz="1200" b="0" i="0" dirty="0">
                <a:solidFill>
                  <a:schemeClr val="tx1">
                    <a:lumMod val="85000"/>
                    <a:lumOff val="15000"/>
                  </a:schemeClr>
                </a:solidFill>
                <a:effectLst/>
                <a:latin typeface="Manrope" pitchFamily="2" charset="0"/>
              </a:rPr>
              <a:t>, from a Lorem Ipsum passage, and going through the cites of the word in classical literature, discovered the undoubtable source. Lorem Ipsum comes from sections 1.10.32 and 1.10.33 of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 (The Extremes of Good and Evil) by Cicero, written in 45 BC. This book is a treatise on the theory of ethics, very popular during the Renaissance. The first line of Lorem Ipsum, "Lorem ipsum dolor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a:t>
            </a:r>
          </a:p>
        </p:txBody>
      </p:sp>
      <p:sp>
        <p:nvSpPr>
          <p:cNvPr id="6" name="TextBox 5">
            <a:extLst>
              <a:ext uri="{FF2B5EF4-FFF2-40B4-BE49-F238E27FC236}">
                <a16:creationId xmlns:a16="http://schemas.microsoft.com/office/drawing/2014/main" id="{83C33B64-DCE5-4B33-AEAC-11EAD1E51861}"/>
              </a:ext>
            </a:extLst>
          </p:cNvPr>
          <p:cNvSpPr txBox="1"/>
          <p:nvPr/>
        </p:nvSpPr>
        <p:spPr>
          <a:xfrm>
            <a:off x="8175774" y="654154"/>
            <a:ext cx="3612854" cy="1631216"/>
          </a:xfrm>
          <a:prstGeom prst="rect">
            <a:avLst/>
          </a:prstGeom>
          <a:noFill/>
        </p:spPr>
        <p:txBody>
          <a:bodyPr wrap="square" rtlCol="0">
            <a:spAutoFit/>
          </a:bodyPr>
          <a:lstStyle/>
          <a:p>
            <a:r>
              <a:rPr lang="en-US" sz="5000" dirty="0">
                <a:solidFill>
                  <a:schemeClr val="bg1"/>
                </a:solidFill>
                <a:latin typeface="Coolvetica Rg" panose="020B0603030602020004" pitchFamily="34" charset="0"/>
              </a:rPr>
              <a:t>Background Images </a:t>
            </a:r>
          </a:p>
        </p:txBody>
      </p:sp>
    </p:spTree>
    <p:extLst>
      <p:ext uri="{BB962C8B-B14F-4D97-AF65-F5344CB8AC3E}">
        <p14:creationId xmlns:p14="http://schemas.microsoft.com/office/powerpoint/2010/main" val="1351076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97;p30">
            <a:extLst>
              <a:ext uri="{FF2B5EF4-FFF2-40B4-BE49-F238E27FC236}">
                <a16:creationId xmlns:a16="http://schemas.microsoft.com/office/drawing/2014/main" id="{12856829-DAFA-4E57-A86E-35DA5093DC58}"/>
              </a:ext>
            </a:extLst>
          </p:cNvPr>
          <p:cNvSpPr txBox="1"/>
          <p:nvPr/>
        </p:nvSpPr>
        <p:spPr>
          <a:xfrm>
            <a:off x="910879" y="4998874"/>
            <a:ext cx="1508439" cy="688235"/>
          </a:xfrm>
          <a:prstGeom prst="rect">
            <a:avLst/>
          </a:prstGeom>
          <a:noFill/>
          <a:ln>
            <a:noFill/>
          </a:ln>
        </p:spPr>
        <p:txBody>
          <a:bodyPr spcFirstLastPara="1" wrap="square" lIns="91425" tIns="91425" rIns="91425" bIns="91425" anchor="t" anchorCtr="0">
            <a:noAutofit/>
          </a:bodyPr>
          <a:lstStyle/>
          <a:p>
            <a:pPr lvl="0"/>
            <a:r>
              <a:rPr lang="en-US" sz="1000" dirty="0">
                <a:solidFill>
                  <a:schemeClr val="tx1">
                    <a:lumMod val="85000"/>
                    <a:lumOff val="15000"/>
                  </a:schemeClr>
                </a:solidFill>
                <a:latin typeface="Manrope" pitchFamily="2" charset="0"/>
                <a:ea typeface="Barlow Light"/>
                <a:cs typeface="Barlow Light"/>
                <a:sym typeface="Barlow Light"/>
              </a:rPr>
              <a:t>You can replace the text. You can replace the text.</a:t>
            </a:r>
          </a:p>
        </p:txBody>
      </p:sp>
      <p:sp>
        <p:nvSpPr>
          <p:cNvPr id="3" name="Google Shape;197;p30">
            <a:extLst>
              <a:ext uri="{FF2B5EF4-FFF2-40B4-BE49-F238E27FC236}">
                <a16:creationId xmlns:a16="http://schemas.microsoft.com/office/drawing/2014/main" id="{14942808-80AC-4376-AB3E-2194089FF208}"/>
              </a:ext>
            </a:extLst>
          </p:cNvPr>
          <p:cNvSpPr txBox="1"/>
          <p:nvPr/>
        </p:nvSpPr>
        <p:spPr>
          <a:xfrm>
            <a:off x="3816716" y="4960127"/>
            <a:ext cx="1508439" cy="726983"/>
          </a:xfrm>
          <a:prstGeom prst="rect">
            <a:avLst/>
          </a:prstGeom>
          <a:noFill/>
          <a:ln>
            <a:noFill/>
          </a:ln>
        </p:spPr>
        <p:txBody>
          <a:bodyPr spcFirstLastPara="1" wrap="square" lIns="91425" tIns="91425" rIns="91425" bIns="91425" anchor="t" anchorCtr="0">
            <a:noAutofit/>
          </a:bodyPr>
          <a:lstStyle/>
          <a:p>
            <a:pPr lvl="0"/>
            <a:r>
              <a:rPr lang="en-US" sz="1000" dirty="0">
                <a:solidFill>
                  <a:schemeClr val="tx1">
                    <a:lumMod val="85000"/>
                    <a:lumOff val="15000"/>
                  </a:schemeClr>
                </a:solidFill>
                <a:latin typeface="Manrope" pitchFamily="2" charset="0"/>
                <a:ea typeface="Barlow Light"/>
                <a:cs typeface="Barlow Light"/>
                <a:sym typeface="Barlow Light"/>
              </a:rPr>
              <a:t>You can replace the text. You can replace the text.</a:t>
            </a:r>
          </a:p>
        </p:txBody>
      </p:sp>
      <p:sp>
        <p:nvSpPr>
          <p:cNvPr id="4" name="Google Shape;197;p30">
            <a:extLst>
              <a:ext uri="{FF2B5EF4-FFF2-40B4-BE49-F238E27FC236}">
                <a16:creationId xmlns:a16="http://schemas.microsoft.com/office/drawing/2014/main" id="{631FE3B9-56EC-4461-A61C-78DB0895C152}"/>
              </a:ext>
            </a:extLst>
          </p:cNvPr>
          <p:cNvSpPr txBox="1"/>
          <p:nvPr/>
        </p:nvSpPr>
        <p:spPr>
          <a:xfrm>
            <a:off x="6722553" y="4960127"/>
            <a:ext cx="1508439" cy="674431"/>
          </a:xfrm>
          <a:prstGeom prst="rect">
            <a:avLst/>
          </a:prstGeom>
          <a:noFill/>
          <a:ln>
            <a:noFill/>
          </a:ln>
        </p:spPr>
        <p:txBody>
          <a:bodyPr spcFirstLastPara="1" wrap="square" lIns="91425" tIns="91425" rIns="91425" bIns="91425" anchor="t" anchorCtr="0">
            <a:noAutofit/>
          </a:bodyPr>
          <a:lstStyle/>
          <a:p>
            <a:pPr lvl="0"/>
            <a:r>
              <a:rPr lang="en-US" sz="1000" dirty="0">
                <a:solidFill>
                  <a:schemeClr val="tx1">
                    <a:lumMod val="85000"/>
                    <a:lumOff val="15000"/>
                  </a:schemeClr>
                </a:solidFill>
                <a:latin typeface="Manrope" pitchFamily="2" charset="0"/>
                <a:ea typeface="Barlow Light"/>
                <a:cs typeface="Barlow Light"/>
                <a:sym typeface="Barlow Light"/>
              </a:rPr>
              <a:t>You can replace the text. You can replace the text.</a:t>
            </a:r>
          </a:p>
        </p:txBody>
      </p:sp>
      <p:sp>
        <p:nvSpPr>
          <p:cNvPr id="5" name="Google Shape;197;p30">
            <a:extLst>
              <a:ext uri="{FF2B5EF4-FFF2-40B4-BE49-F238E27FC236}">
                <a16:creationId xmlns:a16="http://schemas.microsoft.com/office/drawing/2014/main" id="{7989ED9B-FEB7-48E8-A46E-1739364FDCDC}"/>
              </a:ext>
            </a:extLst>
          </p:cNvPr>
          <p:cNvSpPr txBox="1"/>
          <p:nvPr/>
        </p:nvSpPr>
        <p:spPr>
          <a:xfrm>
            <a:off x="917520" y="2799796"/>
            <a:ext cx="1508439" cy="573658"/>
          </a:xfrm>
          <a:prstGeom prst="rect">
            <a:avLst/>
          </a:prstGeom>
          <a:noFill/>
          <a:ln>
            <a:noFill/>
          </a:ln>
        </p:spPr>
        <p:txBody>
          <a:bodyPr spcFirstLastPara="1" wrap="square" lIns="91425" tIns="91425" rIns="91425" bIns="91425" anchor="t" anchorCtr="0">
            <a:noAutofit/>
          </a:bodyPr>
          <a:lstStyle/>
          <a:p>
            <a:pPr lvl="0"/>
            <a:r>
              <a:rPr lang="en-US" sz="1000" dirty="0">
                <a:solidFill>
                  <a:schemeClr val="tx1">
                    <a:lumMod val="85000"/>
                    <a:lumOff val="15000"/>
                  </a:schemeClr>
                </a:solidFill>
                <a:latin typeface="Manrope" pitchFamily="2" charset="0"/>
                <a:ea typeface="Barlow Light"/>
                <a:cs typeface="Barlow Light"/>
                <a:sym typeface="Barlow Light"/>
              </a:rPr>
              <a:t>You can replace the text. You can replace the text.</a:t>
            </a:r>
          </a:p>
        </p:txBody>
      </p:sp>
      <p:sp>
        <p:nvSpPr>
          <p:cNvPr id="6" name="Google Shape;197;p30">
            <a:extLst>
              <a:ext uri="{FF2B5EF4-FFF2-40B4-BE49-F238E27FC236}">
                <a16:creationId xmlns:a16="http://schemas.microsoft.com/office/drawing/2014/main" id="{54395CD3-11CA-4288-B9E0-E4181A0AE53E}"/>
              </a:ext>
            </a:extLst>
          </p:cNvPr>
          <p:cNvSpPr txBox="1"/>
          <p:nvPr/>
        </p:nvSpPr>
        <p:spPr>
          <a:xfrm>
            <a:off x="3821144" y="2799796"/>
            <a:ext cx="1508439" cy="573658"/>
          </a:xfrm>
          <a:prstGeom prst="rect">
            <a:avLst/>
          </a:prstGeom>
          <a:noFill/>
          <a:ln>
            <a:noFill/>
          </a:ln>
        </p:spPr>
        <p:txBody>
          <a:bodyPr spcFirstLastPara="1" wrap="square" lIns="91425" tIns="91425" rIns="91425" bIns="91425" anchor="t" anchorCtr="0">
            <a:noAutofit/>
          </a:bodyPr>
          <a:lstStyle/>
          <a:p>
            <a:pPr lvl="0"/>
            <a:r>
              <a:rPr lang="en-US" sz="1000" dirty="0">
                <a:solidFill>
                  <a:schemeClr val="tx1">
                    <a:lumMod val="85000"/>
                    <a:lumOff val="15000"/>
                  </a:schemeClr>
                </a:solidFill>
                <a:latin typeface="Manrope" pitchFamily="2" charset="0"/>
                <a:ea typeface="Barlow Light"/>
                <a:cs typeface="Barlow Light"/>
                <a:sym typeface="Barlow Light"/>
              </a:rPr>
              <a:t>You can replace the text. You can replace the text.</a:t>
            </a:r>
          </a:p>
        </p:txBody>
      </p:sp>
      <p:sp>
        <p:nvSpPr>
          <p:cNvPr id="7" name="Google Shape;197;p30">
            <a:extLst>
              <a:ext uri="{FF2B5EF4-FFF2-40B4-BE49-F238E27FC236}">
                <a16:creationId xmlns:a16="http://schemas.microsoft.com/office/drawing/2014/main" id="{5F1A2DCF-8D1E-4609-8392-9B957151AB1B}"/>
              </a:ext>
            </a:extLst>
          </p:cNvPr>
          <p:cNvSpPr txBox="1"/>
          <p:nvPr/>
        </p:nvSpPr>
        <p:spPr>
          <a:xfrm>
            <a:off x="6724768" y="2799796"/>
            <a:ext cx="1508439" cy="573658"/>
          </a:xfrm>
          <a:prstGeom prst="rect">
            <a:avLst/>
          </a:prstGeom>
          <a:noFill/>
          <a:ln>
            <a:noFill/>
          </a:ln>
        </p:spPr>
        <p:txBody>
          <a:bodyPr spcFirstLastPara="1" wrap="square" lIns="91425" tIns="91425" rIns="91425" bIns="91425" anchor="t" anchorCtr="0">
            <a:noAutofit/>
          </a:bodyPr>
          <a:lstStyle/>
          <a:p>
            <a:pPr lvl="0"/>
            <a:r>
              <a:rPr lang="en-US" sz="1000" dirty="0">
                <a:solidFill>
                  <a:schemeClr val="tx1">
                    <a:lumMod val="85000"/>
                    <a:lumOff val="15000"/>
                  </a:schemeClr>
                </a:solidFill>
                <a:latin typeface="Manrope" pitchFamily="2" charset="0"/>
                <a:ea typeface="Barlow Light"/>
                <a:cs typeface="Barlow Light"/>
                <a:sym typeface="Barlow Light"/>
              </a:rPr>
              <a:t>You can replace the text. You can replace the text.</a:t>
            </a:r>
          </a:p>
        </p:txBody>
      </p:sp>
      <p:sp>
        <p:nvSpPr>
          <p:cNvPr id="8" name="TextBox 7">
            <a:extLst>
              <a:ext uri="{FF2B5EF4-FFF2-40B4-BE49-F238E27FC236}">
                <a16:creationId xmlns:a16="http://schemas.microsoft.com/office/drawing/2014/main" id="{B7E0B258-E9C8-4BC2-865D-FE5BC37F6537}"/>
              </a:ext>
            </a:extLst>
          </p:cNvPr>
          <p:cNvSpPr txBox="1"/>
          <p:nvPr/>
        </p:nvSpPr>
        <p:spPr>
          <a:xfrm>
            <a:off x="825807" y="655407"/>
            <a:ext cx="3475605" cy="861774"/>
          </a:xfrm>
          <a:prstGeom prst="rect">
            <a:avLst/>
          </a:prstGeom>
          <a:noFill/>
        </p:spPr>
        <p:txBody>
          <a:bodyPr wrap="square" rtlCol="0">
            <a:spAutoFit/>
          </a:bodyPr>
          <a:lstStyle/>
          <a:p>
            <a:r>
              <a:rPr lang="en-US" sz="5000" dirty="0">
                <a:solidFill>
                  <a:srgbClr val="4C2947"/>
                </a:solidFill>
                <a:latin typeface="Coolvetica Rg" panose="020B0603030602020004" pitchFamily="34" charset="0"/>
              </a:rPr>
              <a:t>Points</a:t>
            </a:r>
          </a:p>
        </p:txBody>
      </p:sp>
      <p:sp>
        <p:nvSpPr>
          <p:cNvPr id="10" name="Google Shape;197;p30">
            <a:extLst>
              <a:ext uri="{FF2B5EF4-FFF2-40B4-BE49-F238E27FC236}">
                <a16:creationId xmlns:a16="http://schemas.microsoft.com/office/drawing/2014/main" id="{FADCC260-338B-452F-9B61-604B17A0D631}"/>
              </a:ext>
            </a:extLst>
          </p:cNvPr>
          <p:cNvSpPr txBox="1"/>
          <p:nvPr/>
        </p:nvSpPr>
        <p:spPr>
          <a:xfrm>
            <a:off x="9628390" y="4960127"/>
            <a:ext cx="1508441" cy="612406"/>
          </a:xfrm>
          <a:prstGeom prst="rect">
            <a:avLst/>
          </a:prstGeom>
          <a:noFill/>
          <a:ln>
            <a:noFill/>
          </a:ln>
        </p:spPr>
        <p:txBody>
          <a:bodyPr spcFirstLastPara="1" wrap="square" lIns="91425" tIns="91425" rIns="91425" bIns="91425" anchor="t" anchorCtr="0">
            <a:noAutofit/>
          </a:bodyPr>
          <a:lstStyle/>
          <a:p>
            <a:pPr lvl="0"/>
            <a:r>
              <a:rPr lang="en-US" sz="1000" dirty="0">
                <a:solidFill>
                  <a:schemeClr val="tx1">
                    <a:lumMod val="85000"/>
                    <a:lumOff val="15000"/>
                  </a:schemeClr>
                </a:solidFill>
                <a:latin typeface="Manrope" pitchFamily="2" charset="0"/>
                <a:ea typeface="Barlow Light"/>
                <a:cs typeface="Barlow Light"/>
                <a:sym typeface="Barlow Light"/>
              </a:rPr>
              <a:t>You can replace the text. You can replace the text.</a:t>
            </a:r>
          </a:p>
        </p:txBody>
      </p:sp>
      <p:sp>
        <p:nvSpPr>
          <p:cNvPr id="11" name="Google Shape;197;p30">
            <a:extLst>
              <a:ext uri="{FF2B5EF4-FFF2-40B4-BE49-F238E27FC236}">
                <a16:creationId xmlns:a16="http://schemas.microsoft.com/office/drawing/2014/main" id="{14DE1359-BB11-44BC-ACDE-8D34D8987412}"/>
              </a:ext>
            </a:extLst>
          </p:cNvPr>
          <p:cNvSpPr txBox="1"/>
          <p:nvPr/>
        </p:nvSpPr>
        <p:spPr>
          <a:xfrm>
            <a:off x="9628392" y="2799796"/>
            <a:ext cx="1508440" cy="573658"/>
          </a:xfrm>
          <a:prstGeom prst="rect">
            <a:avLst/>
          </a:prstGeom>
          <a:noFill/>
          <a:ln>
            <a:noFill/>
          </a:ln>
        </p:spPr>
        <p:txBody>
          <a:bodyPr spcFirstLastPara="1" wrap="square" lIns="91425" tIns="91425" rIns="91425" bIns="91425" anchor="t" anchorCtr="0">
            <a:noAutofit/>
          </a:bodyPr>
          <a:lstStyle/>
          <a:p>
            <a:pPr lvl="0"/>
            <a:r>
              <a:rPr lang="en-US" sz="1000" dirty="0">
                <a:solidFill>
                  <a:schemeClr val="tx1">
                    <a:lumMod val="85000"/>
                    <a:lumOff val="15000"/>
                  </a:schemeClr>
                </a:solidFill>
                <a:latin typeface="Manrope" pitchFamily="2" charset="0"/>
                <a:ea typeface="Barlow Light"/>
                <a:cs typeface="Barlow Light"/>
                <a:sym typeface="Barlow Light"/>
              </a:rPr>
              <a:t>You can replace the text. You can replace the text.</a:t>
            </a:r>
          </a:p>
        </p:txBody>
      </p:sp>
      <p:sp>
        <p:nvSpPr>
          <p:cNvPr id="12" name="Freeform: Shape 11">
            <a:extLst>
              <a:ext uri="{FF2B5EF4-FFF2-40B4-BE49-F238E27FC236}">
                <a16:creationId xmlns:a16="http://schemas.microsoft.com/office/drawing/2014/main" id="{422776DC-32D7-464B-8255-CB1ACD36C560}"/>
              </a:ext>
            </a:extLst>
          </p:cNvPr>
          <p:cNvSpPr/>
          <p:nvPr/>
        </p:nvSpPr>
        <p:spPr>
          <a:xfrm>
            <a:off x="4061057" y="2103130"/>
            <a:ext cx="934438" cy="603860"/>
          </a:xfrm>
          <a:custGeom>
            <a:avLst/>
            <a:gdLst>
              <a:gd name="connsiteX0" fmla="*/ 367933 w 698989"/>
              <a:gd name="connsiteY0" fmla="*/ 121506 h 451706"/>
              <a:gd name="connsiteX1" fmla="*/ 672733 w 698989"/>
              <a:gd name="connsiteY1" fmla="*/ 26256 h 451706"/>
              <a:gd name="connsiteX2" fmla="*/ 577483 w 698989"/>
              <a:gd name="connsiteY2" fmla="*/ 331057 h 451706"/>
              <a:gd name="connsiteX3" fmla="*/ 386983 w 698989"/>
              <a:gd name="connsiteY3" fmla="*/ 445357 h 451706"/>
              <a:gd name="connsiteX4" fmla="*/ 348883 w 698989"/>
              <a:gd name="connsiteY4" fmla="*/ 451707 h 451706"/>
              <a:gd name="connsiteX5" fmla="*/ 310783 w 698989"/>
              <a:gd name="connsiteY5" fmla="*/ 445357 h 451706"/>
              <a:gd name="connsiteX6" fmla="*/ 120283 w 698989"/>
              <a:gd name="connsiteY6" fmla="*/ 331057 h 451706"/>
              <a:gd name="connsiteX7" fmla="*/ 25033 w 698989"/>
              <a:gd name="connsiteY7" fmla="*/ 26256 h 451706"/>
              <a:gd name="connsiteX8" fmla="*/ 329833 w 698989"/>
              <a:gd name="connsiteY8" fmla="*/ 121506 h 451706"/>
              <a:gd name="connsiteX9" fmla="*/ 348883 w 698989"/>
              <a:gd name="connsiteY9" fmla="*/ 140556 h 451706"/>
              <a:gd name="connsiteX10" fmla="*/ 367933 w 698989"/>
              <a:gd name="connsiteY10" fmla="*/ 121506 h 45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989" h="451706">
                <a:moveTo>
                  <a:pt x="367933" y="121506"/>
                </a:moveTo>
                <a:cubicBezTo>
                  <a:pt x="475883" y="13556"/>
                  <a:pt x="615583" y="-30894"/>
                  <a:pt x="672733" y="26256"/>
                </a:cubicBezTo>
                <a:cubicBezTo>
                  <a:pt x="729883" y="83406"/>
                  <a:pt x="691783" y="223106"/>
                  <a:pt x="577483" y="331057"/>
                </a:cubicBezTo>
                <a:cubicBezTo>
                  <a:pt x="513983" y="394557"/>
                  <a:pt x="444133" y="432657"/>
                  <a:pt x="386983" y="445357"/>
                </a:cubicBezTo>
                <a:cubicBezTo>
                  <a:pt x="374283" y="451707"/>
                  <a:pt x="361583" y="451707"/>
                  <a:pt x="348883" y="451707"/>
                </a:cubicBezTo>
                <a:cubicBezTo>
                  <a:pt x="336183" y="451707"/>
                  <a:pt x="323483" y="451707"/>
                  <a:pt x="310783" y="445357"/>
                </a:cubicBezTo>
                <a:cubicBezTo>
                  <a:pt x="253633" y="432657"/>
                  <a:pt x="183783" y="388207"/>
                  <a:pt x="120283" y="331057"/>
                </a:cubicBezTo>
                <a:cubicBezTo>
                  <a:pt x="12333" y="223106"/>
                  <a:pt x="-32117" y="83406"/>
                  <a:pt x="25033" y="26256"/>
                </a:cubicBezTo>
                <a:cubicBezTo>
                  <a:pt x="82183" y="-30894"/>
                  <a:pt x="221883" y="7206"/>
                  <a:pt x="329833" y="121506"/>
                </a:cubicBezTo>
                <a:cubicBezTo>
                  <a:pt x="336183" y="127856"/>
                  <a:pt x="342533" y="134206"/>
                  <a:pt x="348883" y="140556"/>
                </a:cubicBezTo>
                <a:cubicBezTo>
                  <a:pt x="355233" y="134206"/>
                  <a:pt x="361583" y="127856"/>
                  <a:pt x="367933" y="121506"/>
                </a:cubicBezTo>
                <a:close/>
              </a:path>
            </a:pathLst>
          </a:custGeom>
          <a:solidFill>
            <a:srgbClr val="E84419"/>
          </a:solidFill>
          <a:ln w="6350" cap="flat">
            <a:noFill/>
            <a:prstDash val="solid"/>
            <a:miter/>
          </a:ln>
        </p:spPr>
        <p:txBody>
          <a:bodyPr rtlCol="0" anchor="ctr"/>
          <a:lstStyle/>
          <a:p>
            <a:endParaRPr lang="en-US"/>
          </a:p>
        </p:txBody>
      </p:sp>
      <p:grpSp>
        <p:nvGrpSpPr>
          <p:cNvPr id="26" name="Group 25">
            <a:extLst>
              <a:ext uri="{FF2B5EF4-FFF2-40B4-BE49-F238E27FC236}">
                <a16:creationId xmlns:a16="http://schemas.microsoft.com/office/drawing/2014/main" id="{56D65ECB-6F0B-441B-B21C-C2F71C116823}"/>
              </a:ext>
            </a:extLst>
          </p:cNvPr>
          <p:cNvGrpSpPr/>
          <p:nvPr/>
        </p:nvGrpSpPr>
        <p:grpSpPr>
          <a:xfrm>
            <a:off x="1061901" y="4250875"/>
            <a:ext cx="872129" cy="595162"/>
            <a:chOff x="4912771" y="387410"/>
            <a:chExt cx="6074547" cy="4145419"/>
          </a:xfrm>
        </p:grpSpPr>
        <p:sp>
          <p:nvSpPr>
            <p:cNvPr id="14" name="Freeform: Shape 13">
              <a:extLst>
                <a:ext uri="{FF2B5EF4-FFF2-40B4-BE49-F238E27FC236}">
                  <a16:creationId xmlns:a16="http://schemas.microsoft.com/office/drawing/2014/main" id="{5BA2A701-6259-4493-9FD6-B54774BC0507}"/>
                </a:ext>
              </a:extLst>
            </p:cNvPr>
            <p:cNvSpPr/>
            <p:nvPr/>
          </p:nvSpPr>
          <p:spPr>
            <a:xfrm>
              <a:off x="4912771" y="387410"/>
              <a:ext cx="4145419" cy="4145419"/>
            </a:xfrm>
            <a:custGeom>
              <a:avLst/>
              <a:gdLst>
                <a:gd name="connsiteX0" fmla="*/ 457200 w 457200"/>
                <a:gd name="connsiteY0" fmla="*/ 228600 h 457200"/>
                <a:gd name="connsiteX1" fmla="*/ 228600 w 457200"/>
                <a:gd name="connsiteY1" fmla="*/ 457200 h 457200"/>
                <a:gd name="connsiteX2" fmla="*/ 0 w 457200"/>
                <a:gd name="connsiteY2" fmla="*/ 228600 h 457200"/>
                <a:gd name="connsiteX3" fmla="*/ 228600 w 457200"/>
                <a:gd name="connsiteY3" fmla="*/ 0 h 457200"/>
                <a:gd name="connsiteX4" fmla="*/ 457200 w 457200"/>
                <a:gd name="connsiteY4" fmla="*/ 22860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200">
                  <a:moveTo>
                    <a:pt x="457200" y="228600"/>
                  </a:moveTo>
                  <a:cubicBezTo>
                    <a:pt x="457200" y="354852"/>
                    <a:pt x="354852" y="457200"/>
                    <a:pt x="228600" y="457200"/>
                  </a:cubicBezTo>
                  <a:cubicBezTo>
                    <a:pt x="102348" y="457200"/>
                    <a:pt x="0" y="354852"/>
                    <a:pt x="0" y="228600"/>
                  </a:cubicBezTo>
                  <a:cubicBezTo>
                    <a:pt x="0" y="102348"/>
                    <a:pt x="102348" y="0"/>
                    <a:pt x="228600" y="0"/>
                  </a:cubicBezTo>
                  <a:cubicBezTo>
                    <a:pt x="354852" y="0"/>
                    <a:pt x="457200" y="102348"/>
                    <a:pt x="457200" y="228600"/>
                  </a:cubicBezTo>
                  <a:close/>
                </a:path>
              </a:pathLst>
            </a:custGeom>
            <a:solidFill>
              <a:srgbClr val="E84419"/>
            </a:solidFill>
            <a:ln w="635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B2C4ED22-95CA-48F3-9779-B405811E723E}"/>
                </a:ext>
              </a:extLst>
            </p:cNvPr>
            <p:cNvSpPr/>
            <p:nvPr/>
          </p:nvSpPr>
          <p:spPr>
            <a:xfrm>
              <a:off x="6841899" y="387410"/>
              <a:ext cx="4145419" cy="4145419"/>
            </a:xfrm>
            <a:custGeom>
              <a:avLst/>
              <a:gdLst>
                <a:gd name="connsiteX0" fmla="*/ 457200 w 457200"/>
                <a:gd name="connsiteY0" fmla="*/ 228600 h 457200"/>
                <a:gd name="connsiteX1" fmla="*/ 228600 w 457200"/>
                <a:gd name="connsiteY1" fmla="*/ 457200 h 457200"/>
                <a:gd name="connsiteX2" fmla="*/ 0 w 457200"/>
                <a:gd name="connsiteY2" fmla="*/ 228600 h 457200"/>
                <a:gd name="connsiteX3" fmla="*/ 228600 w 457200"/>
                <a:gd name="connsiteY3" fmla="*/ 0 h 457200"/>
                <a:gd name="connsiteX4" fmla="*/ 457200 w 457200"/>
                <a:gd name="connsiteY4" fmla="*/ 22860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200">
                  <a:moveTo>
                    <a:pt x="457200" y="228600"/>
                  </a:moveTo>
                  <a:cubicBezTo>
                    <a:pt x="457200" y="354852"/>
                    <a:pt x="354852" y="457200"/>
                    <a:pt x="228600" y="457200"/>
                  </a:cubicBezTo>
                  <a:cubicBezTo>
                    <a:pt x="102348" y="457200"/>
                    <a:pt x="0" y="354852"/>
                    <a:pt x="0" y="228600"/>
                  </a:cubicBezTo>
                  <a:cubicBezTo>
                    <a:pt x="0" y="102348"/>
                    <a:pt x="102348" y="0"/>
                    <a:pt x="228600" y="0"/>
                  </a:cubicBezTo>
                  <a:cubicBezTo>
                    <a:pt x="354852" y="0"/>
                    <a:pt x="457200" y="102348"/>
                    <a:pt x="457200" y="228600"/>
                  </a:cubicBezTo>
                  <a:close/>
                </a:path>
              </a:pathLst>
            </a:custGeom>
            <a:solidFill>
              <a:srgbClr val="E4C0D9"/>
            </a:solidFill>
            <a:ln w="635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01AA1D3-5237-41FD-85A7-8E487E400633}"/>
                </a:ext>
              </a:extLst>
            </p:cNvPr>
            <p:cNvSpPr/>
            <p:nvPr/>
          </p:nvSpPr>
          <p:spPr>
            <a:xfrm>
              <a:off x="6841899" y="617712"/>
              <a:ext cx="2187860" cy="3684817"/>
            </a:xfrm>
            <a:custGeom>
              <a:avLst/>
              <a:gdLst>
                <a:gd name="connsiteX0" fmla="*/ 120650 w 241300"/>
                <a:gd name="connsiteY0" fmla="*/ 0 h 406400"/>
                <a:gd name="connsiteX1" fmla="*/ 241300 w 241300"/>
                <a:gd name="connsiteY1" fmla="*/ 203200 h 406400"/>
                <a:gd name="connsiteX2" fmla="*/ 120650 w 241300"/>
                <a:gd name="connsiteY2" fmla="*/ 406400 h 406400"/>
                <a:gd name="connsiteX3" fmla="*/ 0 w 241300"/>
                <a:gd name="connsiteY3" fmla="*/ 203200 h 406400"/>
                <a:gd name="connsiteX4" fmla="*/ 120650 w 241300"/>
                <a:gd name="connsiteY4" fmla="*/ 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00" h="406400">
                  <a:moveTo>
                    <a:pt x="120650" y="0"/>
                  </a:moveTo>
                  <a:cubicBezTo>
                    <a:pt x="190500" y="38100"/>
                    <a:pt x="241300" y="114300"/>
                    <a:pt x="241300" y="203200"/>
                  </a:cubicBezTo>
                  <a:cubicBezTo>
                    <a:pt x="241300" y="292100"/>
                    <a:pt x="190500" y="361950"/>
                    <a:pt x="120650" y="406400"/>
                  </a:cubicBezTo>
                  <a:cubicBezTo>
                    <a:pt x="50800" y="368300"/>
                    <a:pt x="0" y="292100"/>
                    <a:pt x="0" y="203200"/>
                  </a:cubicBezTo>
                  <a:cubicBezTo>
                    <a:pt x="0" y="114300"/>
                    <a:pt x="50800" y="44450"/>
                    <a:pt x="120650" y="0"/>
                  </a:cubicBezTo>
                  <a:close/>
                </a:path>
              </a:pathLst>
            </a:custGeom>
            <a:solidFill>
              <a:srgbClr val="4C2947"/>
            </a:solidFill>
            <a:ln w="6350" cap="flat">
              <a:noFill/>
              <a:prstDash val="solid"/>
              <a:miter/>
            </a:ln>
          </p:spPr>
          <p:txBody>
            <a:bodyPr rtlCol="0" anchor="ctr"/>
            <a:lstStyle/>
            <a:p>
              <a:endParaRPr lang="en-US"/>
            </a:p>
          </p:txBody>
        </p:sp>
      </p:grpSp>
      <p:grpSp>
        <p:nvGrpSpPr>
          <p:cNvPr id="17" name="Group 16">
            <a:extLst>
              <a:ext uri="{FF2B5EF4-FFF2-40B4-BE49-F238E27FC236}">
                <a16:creationId xmlns:a16="http://schemas.microsoft.com/office/drawing/2014/main" id="{0C8EFBC0-4BAA-4CC5-B6FE-B09BC7543824}"/>
              </a:ext>
            </a:extLst>
          </p:cNvPr>
          <p:cNvGrpSpPr/>
          <p:nvPr/>
        </p:nvGrpSpPr>
        <p:grpSpPr>
          <a:xfrm>
            <a:off x="7090225" y="2116435"/>
            <a:ext cx="738538" cy="500848"/>
            <a:chOff x="2178050" y="3244850"/>
            <a:chExt cx="552450" cy="374650"/>
          </a:xfrm>
        </p:grpSpPr>
        <p:sp>
          <p:nvSpPr>
            <p:cNvPr id="18" name="Freeform: Shape 17">
              <a:extLst>
                <a:ext uri="{FF2B5EF4-FFF2-40B4-BE49-F238E27FC236}">
                  <a16:creationId xmlns:a16="http://schemas.microsoft.com/office/drawing/2014/main" id="{E1D1D619-A9F2-4E28-B8B9-FED19A9E62E9}"/>
                </a:ext>
              </a:extLst>
            </p:cNvPr>
            <p:cNvSpPr/>
            <p:nvPr/>
          </p:nvSpPr>
          <p:spPr>
            <a:xfrm>
              <a:off x="2355850" y="3244850"/>
              <a:ext cx="336550" cy="50800"/>
            </a:xfrm>
            <a:custGeom>
              <a:avLst/>
              <a:gdLst>
                <a:gd name="connsiteX0" fmla="*/ 0 w 336550"/>
                <a:gd name="connsiteY0" fmla="*/ 0 h 50800"/>
                <a:gd name="connsiteX1" fmla="*/ 336550 w 336550"/>
                <a:gd name="connsiteY1" fmla="*/ 0 h 50800"/>
                <a:gd name="connsiteX2" fmla="*/ 336550 w 336550"/>
                <a:gd name="connsiteY2" fmla="*/ 50800 h 50800"/>
                <a:gd name="connsiteX3" fmla="*/ 0 w 33655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336550" h="50800">
                  <a:moveTo>
                    <a:pt x="0" y="0"/>
                  </a:moveTo>
                  <a:lnTo>
                    <a:pt x="336550" y="0"/>
                  </a:lnTo>
                  <a:lnTo>
                    <a:pt x="336550" y="50800"/>
                  </a:lnTo>
                  <a:lnTo>
                    <a:pt x="0" y="50800"/>
                  </a:lnTo>
                  <a:close/>
                </a:path>
              </a:pathLst>
            </a:custGeom>
            <a:solidFill>
              <a:srgbClr val="E84419"/>
            </a:solidFill>
            <a:ln w="635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9CB95421-A58B-4007-8B76-B13C28A5EA9D}"/>
                </a:ext>
              </a:extLst>
            </p:cNvPr>
            <p:cNvSpPr/>
            <p:nvPr/>
          </p:nvSpPr>
          <p:spPr>
            <a:xfrm>
              <a:off x="2178050" y="3244850"/>
              <a:ext cx="139700" cy="50800"/>
            </a:xfrm>
            <a:custGeom>
              <a:avLst/>
              <a:gdLst>
                <a:gd name="connsiteX0" fmla="*/ 0 w 139700"/>
                <a:gd name="connsiteY0" fmla="*/ 0 h 50800"/>
                <a:gd name="connsiteX1" fmla="*/ 139700 w 139700"/>
                <a:gd name="connsiteY1" fmla="*/ 0 h 50800"/>
                <a:gd name="connsiteX2" fmla="*/ 139700 w 139700"/>
                <a:gd name="connsiteY2" fmla="*/ 50800 h 50800"/>
                <a:gd name="connsiteX3" fmla="*/ 0 w 1397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139700" h="50800">
                  <a:moveTo>
                    <a:pt x="0" y="0"/>
                  </a:moveTo>
                  <a:lnTo>
                    <a:pt x="139700" y="0"/>
                  </a:lnTo>
                  <a:lnTo>
                    <a:pt x="139700" y="50800"/>
                  </a:lnTo>
                  <a:lnTo>
                    <a:pt x="0" y="50800"/>
                  </a:lnTo>
                  <a:close/>
                </a:path>
              </a:pathLst>
            </a:custGeom>
            <a:solidFill>
              <a:srgbClr val="4C2947"/>
            </a:solidFill>
            <a:ln w="635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73247A2-8598-4954-AE4F-482EAE1CB5D7}"/>
                </a:ext>
              </a:extLst>
            </p:cNvPr>
            <p:cNvSpPr/>
            <p:nvPr/>
          </p:nvSpPr>
          <p:spPr>
            <a:xfrm>
              <a:off x="2178050" y="3409950"/>
              <a:ext cx="247650" cy="50800"/>
            </a:xfrm>
            <a:custGeom>
              <a:avLst/>
              <a:gdLst>
                <a:gd name="connsiteX0" fmla="*/ 0 w 247650"/>
                <a:gd name="connsiteY0" fmla="*/ 0 h 50800"/>
                <a:gd name="connsiteX1" fmla="*/ 247650 w 247650"/>
                <a:gd name="connsiteY1" fmla="*/ 0 h 50800"/>
                <a:gd name="connsiteX2" fmla="*/ 247650 w 247650"/>
                <a:gd name="connsiteY2" fmla="*/ 50800 h 50800"/>
                <a:gd name="connsiteX3" fmla="*/ 0 w 24765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247650" h="50800">
                  <a:moveTo>
                    <a:pt x="0" y="0"/>
                  </a:moveTo>
                  <a:lnTo>
                    <a:pt x="247650" y="0"/>
                  </a:lnTo>
                  <a:lnTo>
                    <a:pt x="247650" y="50800"/>
                  </a:lnTo>
                  <a:lnTo>
                    <a:pt x="0" y="50800"/>
                  </a:lnTo>
                  <a:close/>
                </a:path>
              </a:pathLst>
            </a:custGeom>
            <a:solidFill>
              <a:srgbClr val="4C2947"/>
            </a:solidFill>
            <a:ln w="635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0204155D-F2F6-4EC5-8F2B-047F2856986F}"/>
                </a:ext>
              </a:extLst>
            </p:cNvPr>
            <p:cNvSpPr/>
            <p:nvPr/>
          </p:nvSpPr>
          <p:spPr>
            <a:xfrm>
              <a:off x="2457450" y="3409950"/>
              <a:ext cx="177800" cy="50800"/>
            </a:xfrm>
            <a:custGeom>
              <a:avLst/>
              <a:gdLst>
                <a:gd name="connsiteX0" fmla="*/ 0 w 177800"/>
                <a:gd name="connsiteY0" fmla="*/ 0 h 50800"/>
                <a:gd name="connsiteX1" fmla="*/ 177800 w 177800"/>
                <a:gd name="connsiteY1" fmla="*/ 0 h 50800"/>
                <a:gd name="connsiteX2" fmla="*/ 177800 w 177800"/>
                <a:gd name="connsiteY2" fmla="*/ 50800 h 50800"/>
                <a:gd name="connsiteX3" fmla="*/ 0 w 1778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177800" h="50800">
                  <a:moveTo>
                    <a:pt x="0" y="0"/>
                  </a:moveTo>
                  <a:lnTo>
                    <a:pt x="177800" y="0"/>
                  </a:lnTo>
                  <a:lnTo>
                    <a:pt x="177800" y="50800"/>
                  </a:lnTo>
                  <a:lnTo>
                    <a:pt x="0" y="50800"/>
                  </a:lnTo>
                  <a:close/>
                </a:path>
              </a:pathLst>
            </a:custGeom>
            <a:solidFill>
              <a:srgbClr val="E4C0D9"/>
            </a:solidFill>
            <a:ln w="63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70273AF3-7FC3-4F9C-813D-253799E6D498}"/>
                </a:ext>
              </a:extLst>
            </p:cNvPr>
            <p:cNvSpPr/>
            <p:nvPr/>
          </p:nvSpPr>
          <p:spPr>
            <a:xfrm>
              <a:off x="2178050" y="3568700"/>
              <a:ext cx="184150" cy="50800"/>
            </a:xfrm>
            <a:custGeom>
              <a:avLst/>
              <a:gdLst>
                <a:gd name="connsiteX0" fmla="*/ 0 w 184150"/>
                <a:gd name="connsiteY0" fmla="*/ 0 h 50800"/>
                <a:gd name="connsiteX1" fmla="*/ 184150 w 184150"/>
                <a:gd name="connsiteY1" fmla="*/ 0 h 50800"/>
                <a:gd name="connsiteX2" fmla="*/ 184150 w 184150"/>
                <a:gd name="connsiteY2" fmla="*/ 50800 h 50800"/>
                <a:gd name="connsiteX3" fmla="*/ 0 w 18415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184150" h="50800">
                  <a:moveTo>
                    <a:pt x="0" y="0"/>
                  </a:moveTo>
                  <a:lnTo>
                    <a:pt x="184150" y="0"/>
                  </a:lnTo>
                  <a:lnTo>
                    <a:pt x="184150" y="50800"/>
                  </a:lnTo>
                  <a:lnTo>
                    <a:pt x="0" y="50800"/>
                  </a:lnTo>
                  <a:close/>
                </a:path>
              </a:pathLst>
            </a:custGeom>
            <a:solidFill>
              <a:srgbClr val="4C2947"/>
            </a:solidFill>
            <a:ln w="635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40E75CF1-8922-46E7-9ABB-19D9559E7843}"/>
                </a:ext>
              </a:extLst>
            </p:cNvPr>
            <p:cNvSpPr/>
            <p:nvPr/>
          </p:nvSpPr>
          <p:spPr>
            <a:xfrm>
              <a:off x="2393950" y="3568700"/>
              <a:ext cx="336550" cy="50800"/>
            </a:xfrm>
            <a:custGeom>
              <a:avLst/>
              <a:gdLst>
                <a:gd name="connsiteX0" fmla="*/ 0 w 336550"/>
                <a:gd name="connsiteY0" fmla="*/ 0 h 50800"/>
                <a:gd name="connsiteX1" fmla="*/ 336550 w 336550"/>
                <a:gd name="connsiteY1" fmla="*/ 0 h 50800"/>
                <a:gd name="connsiteX2" fmla="*/ 336550 w 336550"/>
                <a:gd name="connsiteY2" fmla="*/ 50800 h 50800"/>
                <a:gd name="connsiteX3" fmla="*/ 0 w 33655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336550" h="50800">
                  <a:moveTo>
                    <a:pt x="0" y="0"/>
                  </a:moveTo>
                  <a:lnTo>
                    <a:pt x="336550" y="0"/>
                  </a:lnTo>
                  <a:lnTo>
                    <a:pt x="336550" y="50800"/>
                  </a:lnTo>
                  <a:lnTo>
                    <a:pt x="0" y="50800"/>
                  </a:lnTo>
                  <a:close/>
                </a:path>
              </a:pathLst>
            </a:custGeom>
            <a:solidFill>
              <a:srgbClr val="E84419"/>
            </a:solidFill>
            <a:ln w="6350" cap="flat">
              <a:noFill/>
              <a:prstDash val="solid"/>
              <a:miter/>
            </a:ln>
          </p:spPr>
          <p:txBody>
            <a:bodyPr rtlCol="0" anchor="ctr"/>
            <a:lstStyle/>
            <a:p>
              <a:endParaRPr lang="en-US"/>
            </a:p>
          </p:txBody>
        </p:sp>
      </p:grpSp>
      <p:sp>
        <p:nvSpPr>
          <p:cNvPr id="24" name="Graphic 86">
            <a:extLst>
              <a:ext uri="{FF2B5EF4-FFF2-40B4-BE49-F238E27FC236}">
                <a16:creationId xmlns:a16="http://schemas.microsoft.com/office/drawing/2014/main" id="{AEC2B345-143E-477D-A47C-2B5F6612DB98}"/>
              </a:ext>
            </a:extLst>
          </p:cNvPr>
          <p:cNvSpPr/>
          <p:nvPr/>
        </p:nvSpPr>
        <p:spPr>
          <a:xfrm>
            <a:off x="4172212" y="4173384"/>
            <a:ext cx="712128" cy="713796"/>
          </a:xfrm>
          <a:custGeom>
            <a:avLst/>
            <a:gdLst>
              <a:gd name="connsiteX0" fmla="*/ 196850 w 2711450"/>
              <a:gd name="connsiteY0" fmla="*/ 25400 h 2717800"/>
              <a:gd name="connsiteX1" fmla="*/ 819150 w 2711450"/>
              <a:gd name="connsiteY1" fmla="*/ 647700 h 2717800"/>
              <a:gd name="connsiteX2" fmla="*/ 882650 w 2711450"/>
              <a:gd name="connsiteY2" fmla="*/ 342900 h 2717800"/>
              <a:gd name="connsiteX3" fmla="*/ 1054100 w 2711450"/>
              <a:gd name="connsiteY3" fmla="*/ 82550 h 2717800"/>
              <a:gd name="connsiteX4" fmla="*/ 1079500 w 2711450"/>
              <a:gd name="connsiteY4" fmla="*/ 57150 h 2717800"/>
              <a:gd name="connsiteX5" fmla="*/ 1244600 w 2711450"/>
              <a:gd name="connsiteY5" fmla="*/ 222250 h 2717800"/>
              <a:gd name="connsiteX6" fmla="*/ 1219200 w 2711450"/>
              <a:gd name="connsiteY6" fmla="*/ 247650 h 2717800"/>
              <a:gd name="connsiteX7" fmla="*/ 1098550 w 2711450"/>
              <a:gd name="connsiteY7" fmla="*/ 431800 h 2717800"/>
              <a:gd name="connsiteX8" fmla="*/ 1054100 w 2711450"/>
              <a:gd name="connsiteY8" fmla="*/ 647700 h 2717800"/>
              <a:gd name="connsiteX9" fmla="*/ 1060450 w 2711450"/>
              <a:gd name="connsiteY9" fmla="*/ 742950 h 2717800"/>
              <a:gd name="connsiteX10" fmla="*/ 1085850 w 2711450"/>
              <a:gd name="connsiteY10" fmla="*/ 831850 h 2717800"/>
              <a:gd name="connsiteX11" fmla="*/ 1143000 w 2711450"/>
              <a:gd name="connsiteY11" fmla="*/ 946150 h 2717800"/>
              <a:gd name="connsiteX12" fmla="*/ 1143000 w 2711450"/>
              <a:gd name="connsiteY12" fmla="*/ 946150 h 2717800"/>
              <a:gd name="connsiteX13" fmla="*/ 1225550 w 2711450"/>
              <a:gd name="connsiteY13" fmla="*/ 1047750 h 2717800"/>
              <a:gd name="connsiteX14" fmla="*/ 1250950 w 2711450"/>
              <a:gd name="connsiteY14" fmla="*/ 1073150 h 2717800"/>
              <a:gd name="connsiteX15" fmla="*/ 1085850 w 2711450"/>
              <a:gd name="connsiteY15" fmla="*/ 1238250 h 2717800"/>
              <a:gd name="connsiteX16" fmla="*/ 1060450 w 2711450"/>
              <a:gd name="connsiteY16" fmla="*/ 1212850 h 2717800"/>
              <a:gd name="connsiteX17" fmla="*/ 965200 w 2711450"/>
              <a:gd name="connsiteY17" fmla="*/ 1136650 h 2717800"/>
              <a:gd name="connsiteX18" fmla="*/ 857250 w 2711450"/>
              <a:gd name="connsiteY18" fmla="*/ 1085850 h 2717800"/>
              <a:gd name="connsiteX19" fmla="*/ 762000 w 2711450"/>
              <a:gd name="connsiteY19" fmla="*/ 1060450 h 2717800"/>
              <a:gd name="connsiteX20" fmla="*/ 660400 w 2711450"/>
              <a:gd name="connsiteY20" fmla="*/ 1054100 h 2717800"/>
              <a:gd name="connsiteX21" fmla="*/ 444500 w 2711450"/>
              <a:gd name="connsiteY21" fmla="*/ 1098550 h 2717800"/>
              <a:gd name="connsiteX22" fmla="*/ 260350 w 2711450"/>
              <a:gd name="connsiteY22" fmla="*/ 1219200 h 2717800"/>
              <a:gd name="connsiteX23" fmla="*/ 234950 w 2711450"/>
              <a:gd name="connsiteY23" fmla="*/ 1244600 h 2717800"/>
              <a:gd name="connsiteX24" fmla="*/ 69850 w 2711450"/>
              <a:gd name="connsiteY24" fmla="*/ 1079500 h 2717800"/>
              <a:gd name="connsiteX25" fmla="*/ 95250 w 2711450"/>
              <a:gd name="connsiteY25" fmla="*/ 1054100 h 2717800"/>
              <a:gd name="connsiteX26" fmla="*/ 355600 w 2711450"/>
              <a:gd name="connsiteY26" fmla="*/ 882650 h 2717800"/>
              <a:gd name="connsiteX27" fmla="*/ 660400 w 2711450"/>
              <a:gd name="connsiteY27" fmla="*/ 819150 h 2717800"/>
              <a:gd name="connsiteX28" fmla="*/ 6350 w 2711450"/>
              <a:gd name="connsiteY28" fmla="*/ 165100 h 2717800"/>
              <a:gd name="connsiteX29" fmla="*/ 171450 w 2711450"/>
              <a:gd name="connsiteY29" fmla="*/ 0 h 2717800"/>
              <a:gd name="connsiteX30" fmla="*/ 196850 w 2711450"/>
              <a:gd name="connsiteY30" fmla="*/ 25400 h 2717800"/>
              <a:gd name="connsiteX31" fmla="*/ 2514600 w 2711450"/>
              <a:gd name="connsiteY31" fmla="*/ 2686050 h 2717800"/>
              <a:gd name="connsiteX32" fmla="*/ 1892300 w 2711450"/>
              <a:gd name="connsiteY32" fmla="*/ 2063750 h 2717800"/>
              <a:gd name="connsiteX33" fmla="*/ 1828800 w 2711450"/>
              <a:gd name="connsiteY33" fmla="*/ 2368550 h 2717800"/>
              <a:gd name="connsiteX34" fmla="*/ 1657350 w 2711450"/>
              <a:gd name="connsiteY34" fmla="*/ 2628900 h 2717800"/>
              <a:gd name="connsiteX35" fmla="*/ 1631950 w 2711450"/>
              <a:gd name="connsiteY35" fmla="*/ 2654300 h 2717800"/>
              <a:gd name="connsiteX36" fmla="*/ 1466850 w 2711450"/>
              <a:gd name="connsiteY36" fmla="*/ 2489200 h 2717800"/>
              <a:gd name="connsiteX37" fmla="*/ 1492250 w 2711450"/>
              <a:gd name="connsiteY37" fmla="*/ 2463800 h 2717800"/>
              <a:gd name="connsiteX38" fmla="*/ 1612900 w 2711450"/>
              <a:gd name="connsiteY38" fmla="*/ 2279650 h 2717800"/>
              <a:gd name="connsiteX39" fmla="*/ 1657350 w 2711450"/>
              <a:gd name="connsiteY39" fmla="*/ 2063750 h 2717800"/>
              <a:gd name="connsiteX40" fmla="*/ 1651000 w 2711450"/>
              <a:gd name="connsiteY40" fmla="*/ 1968500 h 2717800"/>
              <a:gd name="connsiteX41" fmla="*/ 1625600 w 2711450"/>
              <a:gd name="connsiteY41" fmla="*/ 1879600 h 2717800"/>
              <a:gd name="connsiteX42" fmla="*/ 1568450 w 2711450"/>
              <a:gd name="connsiteY42" fmla="*/ 1765300 h 2717800"/>
              <a:gd name="connsiteX43" fmla="*/ 1485900 w 2711450"/>
              <a:gd name="connsiteY43" fmla="*/ 1663700 h 2717800"/>
              <a:gd name="connsiteX44" fmla="*/ 1460500 w 2711450"/>
              <a:gd name="connsiteY44" fmla="*/ 1638300 h 2717800"/>
              <a:gd name="connsiteX45" fmla="*/ 1625600 w 2711450"/>
              <a:gd name="connsiteY45" fmla="*/ 1473200 h 2717800"/>
              <a:gd name="connsiteX46" fmla="*/ 1651000 w 2711450"/>
              <a:gd name="connsiteY46" fmla="*/ 1498600 h 2717800"/>
              <a:gd name="connsiteX47" fmla="*/ 1746250 w 2711450"/>
              <a:gd name="connsiteY47" fmla="*/ 1574800 h 2717800"/>
              <a:gd name="connsiteX48" fmla="*/ 1854200 w 2711450"/>
              <a:gd name="connsiteY48" fmla="*/ 1625600 h 2717800"/>
              <a:gd name="connsiteX49" fmla="*/ 1949450 w 2711450"/>
              <a:gd name="connsiteY49" fmla="*/ 1651000 h 2717800"/>
              <a:gd name="connsiteX50" fmla="*/ 2051050 w 2711450"/>
              <a:gd name="connsiteY50" fmla="*/ 1657350 h 2717800"/>
              <a:gd name="connsiteX51" fmla="*/ 2266950 w 2711450"/>
              <a:gd name="connsiteY51" fmla="*/ 1612900 h 2717800"/>
              <a:gd name="connsiteX52" fmla="*/ 2451100 w 2711450"/>
              <a:gd name="connsiteY52" fmla="*/ 1492250 h 2717800"/>
              <a:gd name="connsiteX53" fmla="*/ 2476500 w 2711450"/>
              <a:gd name="connsiteY53" fmla="*/ 1466850 h 2717800"/>
              <a:gd name="connsiteX54" fmla="*/ 2641600 w 2711450"/>
              <a:gd name="connsiteY54" fmla="*/ 1631950 h 2717800"/>
              <a:gd name="connsiteX55" fmla="*/ 2616200 w 2711450"/>
              <a:gd name="connsiteY55" fmla="*/ 1657350 h 2717800"/>
              <a:gd name="connsiteX56" fmla="*/ 2355850 w 2711450"/>
              <a:gd name="connsiteY56" fmla="*/ 1828800 h 2717800"/>
              <a:gd name="connsiteX57" fmla="*/ 2051050 w 2711450"/>
              <a:gd name="connsiteY57" fmla="*/ 1892300 h 2717800"/>
              <a:gd name="connsiteX58" fmla="*/ 2705100 w 2711450"/>
              <a:gd name="connsiteY58" fmla="*/ 2546350 h 2717800"/>
              <a:gd name="connsiteX59" fmla="*/ 2540000 w 2711450"/>
              <a:gd name="connsiteY59" fmla="*/ 2711450 h 2717800"/>
              <a:gd name="connsiteX60" fmla="*/ 2514600 w 2711450"/>
              <a:gd name="connsiteY60" fmla="*/ 2686050 h 2717800"/>
              <a:gd name="connsiteX61" fmla="*/ 819150 w 2711450"/>
              <a:gd name="connsiteY61" fmla="*/ 2063750 h 2717800"/>
              <a:gd name="connsiteX62" fmla="*/ 165100 w 2711450"/>
              <a:gd name="connsiteY62" fmla="*/ 2717800 h 2717800"/>
              <a:gd name="connsiteX63" fmla="*/ 0 w 2711450"/>
              <a:gd name="connsiteY63" fmla="*/ 2552700 h 2717800"/>
              <a:gd name="connsiteX64" fmla="*/ 654050 w 2711450"/>
              <a:gd name="connsiteY64" fmla="*/ 1898650 h 2717800"/>
              <a:gd name="connsiteX65" fmla="*/ 349250 w 2711450"/>
              <a:gd name="connsiteY65" fmla="*/ 1835150 h 2717800"/>
              <a:gd name="connsiteX66" fmla="*/ 88900 w 2711450"/>
              <a:gd name="connsiteY66" fmla="*/ 1663700 h 2717800"/>
              <a:gd name="connsiteX67" fmla="*/ 63500 w 2711450"/>
              <a:gd name="connsiteY67" fmla="*/ 1638300 h 2717800"/>
              <a:gd name="connsiteX68" fmla="*/ 228600 w 2711450"/>
              <a:gd name="connsiteY68" fmla="*/ 1473200 h 2717800"/>
              <a:gd name="connsiteX69" fmla="*/ 254000 w 2711450"/>
              <a:gd name="connsiteY69" fmla="*/ 1498600 h 2717800"/>
              <a:gd name="connsiteX70" fmla="*/ 438150 w 2711450"/>
              <a:gd name="connsiteY70" fmla="*/ 1619250 h 2717800"/>
              <a:gd name="connsiteX71" fmla="*/ 654050 w 2711450"/>
              <a:gd name="connsiteY71" fmla="*/ 1663700 h 2717800"/>
              <a:gd name="connsiteX72" fmla="*/ 755650 w 2711450"/>
              <a:gd name="connsiteY72" fmla="*/ 1657350 h 2717800"/>
              <a:gd name="connsiteX73" fmla="*/ 850900 w 2711450"/>
              <a:gd name="connsiteY73" fmla="*/ 1631950 h 2717800"/>
              <a:gd name="connsiteX74" fmla="*/ 958850 w 2711450"/>
              <a:gd name="connsiteY74" fmla="*/ 1581150 h 2717800"/>
              <a:gd name="connsiteX75" fmla="*/ 1054100 w 2711450"/>
              <a:gd name="connsiteY75" fmla="*/ 1504950 h 2717800"/>
              <a:gd name="connsiteX76" fmla="*/ 1079500 w 2711450"/>
              <a:gd name="connsiteY76" fmla="*/ 1479550 h 2717800"/>
              <a:gd name="connsiteX77" fmla="*/ 1244600 w 2711450"/>
              <a:gd name="connsiteY77" fmla="*/ 1644650 h 2717800"/>
              <a:gd name="connsiteX78" fmla="*/ 1219200 w 2711450"/>
              <a:gd name="connsiteY78" fmla="*/ 1670050 h 2717800"/>
              <a:gd name="connsiteX79" fmla="*/ 1136650 w 2711450"/>
              <a:gd name="connsiteY79" fmla="*/ 1771650 h 2717800"/>
              <a:gd name="connsiteX80" fmla="*/ 1079500 w 2711450"/>
              <a:gd name="connsiteY80" fmla="*/ 1885950 h 2717800"/>
              <a:gd name="connsiteX81" fmla="*/ 1054100 w 2711450"/>
              <a:gd name="connsiteY81" fmla="*/ 1974850 h 2717800"/>
              <a:gd name="connsiteX82" fmla="*/ 1047750 w 2711450"/>
              <a:gd name="connsiteY82" fmla="*/ 2070100 h 2717800"/>
              <a:gd name="connsiteX83" fmla="*/ 1092200 w 2711450"/>
              <a:gd name="connsiteY83" fmla="*/ 2286000 h 2717800"/>
              <a:gd name="connsiteX84" fmla="*/ 1212850 w 2711450"/>
              <a:gd name="connsiteY84" fmla="*/ 2470150 h 2717800"/>
              <a:gd name="connsiteX85" fmla="*/ 1238250 w 2711450"/>
              <a:gd name="connsiteY85" fmla="*/ 2495550 h 2717800"/>
              <a:gd name="connsiteX86" fmla="*/ 1073150 w 2711450"/>
              <a:gd name="connsiteY86" fmla="*/ 2660650 h 2717800"/>
              <a:gd name="connsiteX87" fmla="*/ 1047750 w 2711450"/>
              <a:gd name="connsiteY87" fmla="*/ 2635250 h 2717800"/>
              <a:gd name="connsiteX88" fmla="*/ 876300 w 2711450"/>
              <a:gd name="connsiteY88" fmla="*/ 2374900 h 2717800"/>
              <a:gd name="connsiteX89" fmla="*/ 812800 w 2711450"/>
              <a:gd name="connsiteY89" fmla="*/ 2070100 h 2717800"/>
              <a:gd name="connsiteX90" fmla="*/ 1892300 w 2711450"/>
              <a:gd name="connsiteY90" fmla="*/ 654050 h 2717800"/>
              <a:gd name="connsiteX91" fmla="*/ 2546350 w 2711450"/>
              <a:gd name="connsiteY91" fmla="*/ 0 h 2717800"/>
              <a:gd name="connsiteX92" fmla="*/ 2711450 w 2711450"/>
              <a:gd name="connsiteY92" fmla="*/ 165100 h 2717800"/>
              <a:gd name="connsiteX93" fmla="*/ 2057400 w 2711450"/>
              <a:gd name="connsiteY93" fmla="*/ 819150 h 2717800"/>
              <a:gd name="connsiteX94" fmla="*/ 2362200 w 2711450"/>
              <a:gd name="connsiteY94" fmla="*/ 882650 h 2717800"/>
              <a:gd name="connsiteX95" fmla="*/ 2622550 w 2711450"/>
              <a:gd name="connsiteY95" fmla="*/ 1054100 h 2717800"/>
              <a:gd name="connsiteX96" fmla="*/ 2647950 w 2711450"/>
              <a:gd name="connsiteY96" fmla="*/ 1079500 h 2717800"/>
              <a:gd name="connsiteX97" fmla="*/ 2482850 w 2711450"/>
              <a:gd name="connsiteY97" fmla="*/ 1244600 h 2717800"/>
              <a:gd name="connsiteX98" fmla="*/ 2457450 w 2711450"/>
              <a:gd name="connsiteY98" fmla="*/ 1219200 h 2717800"/>
              <a:gd name="connsiteX99" fmla="*/ 2273300 w 2711450"/>
              <a:gd name="connsiteY99" fmla="*/ 1098550 h 2717800"/>
              <a:gd name="connsiteX100" fmla="*/ 2057400 w 2711450"/>
              <a:gd name="connsiteY100" fmla="*/ 1054100 h 2717800"/>
              <a:gd name="connsiteX101" fmla="*/ 1955800 w 2711450"/>
              <a:gd name="connsiteY101" fmla="*/ 1060450 h 2717800"/>
              <a:gd name="connsiteX102" fmla="*/ 1860550 w 2711450"/>
              <a:gd name="connsiteY102" fmla="*/ 1085850 h 2717800"/>
              <a:gd name="connsiteX103" fmla="*/ 1752600 w 2711450"/>
              <a:gd name="connsiteY103" fmla="*/ 1136650 h 2717800"/>
              <a:gd name="connsiteX104" fmla="*/ 1657350 w 2711450"/>
              <a:gd name="connsiteY104" fmla="*/ 1212850 h 2717800"/>
              <a:gd name="connsiteX105" fmla="*/ 1631950 w 2711450"/>
              <a:gd name="connsiteY105" fmla="*/ 1238250 h 2717800"/>
              <a:gd name="connsiteX106" fmla="*/ 1466850 w 2711450"/>
              <a:gd name="connsiteY106" fmla="*/ 1073150 h 2717800"/>
              <a:gd name="connsiteX107" fmla="*/ 1492250 w 2711450"/>
              <a:gd name="connsiteY107" fmla="*/ 1047750 h 2717800"/>
              <a:gd name="connsiteX108" fmla="*/ 1574800 w 2711450"/>
              <a:gd name="connsiteY108" fmla="*/ 946150 h 2717800"/>
              <a:gd name="connsiteX109" fmla="*/ 1574800 w 2711450"/>
              <a:gd name="connsiteY109" fmla="*/ 946150 h 2717800"/>
              <a:gd name="connsiteX110" fmla="*/ 1631950 w 2711450"/>
              <a:gd name="connsiteY110" fmla="*/ 831850 h 2717800"/>
              <a:gd name="connsiteX111" fmla="*/ 1657350 w 2711450"/>
              <a:gd name="connsiteY111" fmla="*/ 742950 h 2717800"/>
              <a:gd name="connsiteX112" fmla="*/ 1663700 w 2711450"/>
              <a:gd name="connsiteY112" fmla="*/ 647700 h 2717800"/>
              <a:gd name="connsiteX113" fmla="*/ 1619250 w 2711450"/>
              <a:gd name="connsiteY113" fmla="*/ 431800 h 2717800"/>
              <a:gd name="connsiteX114" fmla="*/ 1498600 w 2711450"/>
              <a:gd name="connsiteY114" fmla="*/ 247650 h 2717800"/>
              <a:gd name="connsiteX115" fmla="*/ 1473200 w 2711450"/>
              <a:gd name="connsiteY115" fmla="*/ 222250 h 2717800"/>
              <a:gd name="connsiteX116" fmla="*/ 1638300 w 2711450"/>
              <a:gd name="connsiteY116" fmla="*/ 57150 h 2717800"/>
              <a:gd name="connsiteX117" fmla="*/ 1663700 w 2711450"/>
              <a:gd name="connsiteY117" fmla="*/ 82550 h 2717800"/>
              <a:gd name="connsiteX118" fmla="*/ 1835150 w 2711450"/>
              <a:gd name="connsiteY118" fmla="*/ 342900 h 2717800"/>
              <a:gd name="connsiteX119" fmla="*/ 1898650 w 2711450"/>
              <a:gd name="connsiteY119" fmla="*/ 647700 h 271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711450" h="2717800">
                <a:moveTo>
                  <a:pt x="196850" y="25400"/>
                </a:moveTo>
                <a:lnTo>
                  <a:pt x="819150" y="647700"/>
                </a:lnTo>
                <a:cubicBezTo>
                  <a:pt x="819150" y="546100"/>
                  <a:pt x="838200" y="444500"/>
                  <a:pt x="882650" y="342900"/>
                </a:cubicBezTo>
                <a:cubicBezTo>
                  <a:pt x="920750" y="247650"/>
                  <a:pt x="977900" y="158750"/>
                  <a:pt x="1054100" y="82550"/>
                </a:cubicBezTo>
                <a:lnTo>
                  <a:pt x="1079500" y="57150"/>
                </a:lnTo>
                <a:lnTo>
                  <a:pt x="1244600" y="222250"/>
                </a:lnTo>
                <a:lnTo>
                  <a:pt x="1219200" y="247650"/>
                </a:lnTo>
                <a:cubicBezTo>
                  <a:pt x="1168400" y="304800"/>
                  <a:pt x="1123950" y="361950"/>
                  <a:pt x="1098550" y="431800"/>
                </a:cubicBezTo>
                <a:cubicBezTo>
                  <a:pt x="1073150" y="501650"/>
                  <a:pt x="1054100" y="571500"/>
                  <a:pt x="1054100" y="647700"/>
                </a:cubicBezTo>
                <a:cubicBezTo>
                  <a:pt x="1054100" y="679450"/>
                  <a:pt x="1054100" y="711200"/>
                  <a:pt x="1060450" y="742950"/>
                </a:cubicBezTo>
                <a:cubicBezTo>
                  <a:pt x="1066800" y="774700"/>
                  <a:pt x="1073150" y="800100"/>
                  <a:pt x="1085850" y="831850"/>
                </a:cubicBezTo>
                <a:cubicBezTo>
                  <a:pt x="1098550" y="876300"/>
                  <a:pt x="1117600" y="914400"/>
                  <a:pt x="1143000" y="946150"/>
                </a:cubicBezTo>
                <a:lnTo>
                  <a:pt x="1143000" y="946150"/>
                </a:lnTo>
                <a:cubicBezTo>
                  <a:pt x="1162050" y="984250"/>
                  <a:pt x="1193800" y="1016000"/>
                  <a:pt x="1225550" y="1047750"/>
                </a:cubicBezTo>
                <a:lnTo>
                  <a:pt x="1250950" y="1073150"/>
                </a:lnTo>
                <a:lnTo>
                  <a:pt x="1085850" y="1238250"/>
                </a:lnTo>
                <a:lnTo>
                  <a:pt x="1060450" y="1212850"/>
                </a:lnTo>
                <a:cubicBezTo>
                  <a:pt x="1028700" y="1181100"/>
                  <a:pt x="1003300" y="1162050"/>
                  <a:pt x="965200" y="1136650"/>
                </a:cubicBezTo>
                <a:cubicBezTo>
                  <a:pt x="933450" y="1117600"/>
                  <a:pt x="895350" y="1098550"/>
                  <a:pt x="857250" y="1085850"/>
                </a:cubicBezTo>
                <a:cubicBezTo>
                  <a:pt x="825500" y="1073150"/>
                  <a:pt x="793750" y="1066800"/>
                  <a:pt x="762000" y="1060450"/>
                </a:cubicBezTo>
                <a:cubicBezTo>
                  <a:pt x="730250" y="1054100"/>
                  <a:pt x="692150" y="1054100"/>
                  <a:pt x="660400" y="1054100"/>
                </a:cubicBezTo>
                <a:cubicBezTo>
                  <a:pt x="584200" y="1054100"/>
                  <a:pt x="514350" y="1066800"/>
                  <a:pt x="444500" y="1098550"/>
                </a:cubicBezTo>
                <a:cubicBezTo>
                  <a:pt x="381000" y="1123950"/>
                  <a:pt x="317500" y="1168400"/>
                  <a:pt x="260350" y="1219200"/>
                </a:cubicBezTo>
                <a:lnTo>
                  <a:pt x="234950" y="1244600"/>
                </a:lnTo>
                <a:lnTo>
                  <a:pt x="69850" y="1079500"/>
                </a:lnTo>
                <a:lnTo>
                  <a:pt x="95250" y="1054100"/>
                </a:lnTo>
                <a:cubicBezTo>
                  <a:pt x="171450" y="977900"/>
                  <a:pt x="260350" y="920750"/>
                  <a:pt x="355600" y="882650"/>
                </a:cubicBezTo>
                <a:cubicBezTo>
                  <a:pt x="450850" y="844550"/>
                  <a:pt x="552450" y="825500"/>
                  <a:pt x="660400" y="819150"/>
                </a:cubicBezTo>
                <a:lnTo>
                  <a:pt x="6350" y="165100"/>
                </a:lnTo>
                <a:lnTo>
                  <a:pt x="171450" y="0"/>
                </a:lnTo>
                <a:lnTo>
                  <a:pt x="196850" y="25400"/>
                </a:lnTo>
                <a:close/>
                <a:moveTo>
                  <a:pt x="2514600" y="2686050"/>
                </a:moveTo>
                <a:lnTo>
                  <a:pt x="1892300" y="2063750"/>
                </a:lnTo>
                <a:cubicBezTo>
                  <a:pt x="1892300" y="2165350"/>
                  <a:pt x="1873250" y="2266950"/>
                  <a:pt x="1828800" y="2368550"/>
                </a:cubicBezTo>
                <a:cubicBezTo>
                  <a:pt x="1790700" y="2463800"/>
                  <a:pt x="1733550" y="2552700"/>
                  <a:pt x="1657350" y="2628900"/>
                </a:cubicBezTo>
                <a:lnTo>
                  <a:pt x="1631950" y="2654300"/>
                </a:lnTo>
                <a:lnTo>
                  <a:pt x="1466850" y="2489200"/>
                </a:lnTo>
                <a:lnTo>
                  <a:pt x="1492250" y="2463800"/>
                </a:lnTo>
                <a:cubicBezTo>
                  <a:pt x="1543050" y="2406650"/>
                  <a:pt x="1587500" y="2349500"/>
                  <a:pt x="1612900" y="2279650"/>
                </a:cubicBezTo>
                <a:cubicBezTo>
                  <a:pt x="1638300" y="2209800"/>
                  <a:pt x="1657350" y="2139950"/>
                  <a:pt x="1657350" y="2063750"/>
                </a:cubicBezTo>
                <a:cubicBezTo>
                  <a:pt x="1657350" y="2032000"/>
                  <a:pt x="1657350" y="2000250"/>
                  <a:pt x="1651000" y="1968500"/>
                </a:cubicBezTo>
                <a:cubicBezTo>
                  <a:pt x="1644650" y="1936750"/>
                  <a:pt x="1638300" y="1911350"/>
                  <a:pt x="1625600" y="1879600"/>
                </a:cubicBezTo>
                <a:cubicBezTo>
                  <a:pt x="1612900" y="1835150"/>
                  <a:pt x="1593850" y="1797050"/>
                  <a:pt x="1568450" y="1765300"/>
                </a:cubicBezTo>
                <a:cubicBezTo>
                  <a:pt x="1549400" y="1727200"/>
                  <a:pt x="1517650" y="1695450"/>
                  <a:pt x="1485900" y="1663700"/>
                </a:cubicBezTo>
                <a:lnTo>
                  <a:pt x="1460500" y="1638300"/>
                </a:lnTo>
                <a:lnTo>
                  <a:pt x="1625600" y="1473200"/>
                </a:lnTo>
                <a:lnTo>
                  <a:pt x="1651000" y="1498600"/>
                </a:lnTo>
                <a:cubicBezTo>
                  <a:pt x="1682750" y="1530350"/>
                  <a:pt x="1708150" y="1549400"/>
                  <a:pt x="1746250" y="1574800"/>
                </a:cubicBezTo>
                <a:cubicBezTo>
                  <a:pt x="1778000" y="1593850"/>
                  <a:pt x="1816100" y="1612900"/>
                  <a:pt x="1854200" y="1625600"/>
                </a:cubicBezTo>
                <a:cubicBezTo>
                  <a:pt x="1885950" y="1638300"/>
                  <a:pt x="1917700" y="1644650"/>
                  <a:pt x="1949450" y="1651000"/>
                </a:cubicBezTo>
                <a:cubicBezTo>
                  <a:pt x="1981200" y="1657350"/>
                  <a:pt x="2019300" y="1657350"/>
                  <a:pt x="2051050" y="1657350"/>
                </a:cubicBezTo>
                <a:cubicBezTo>
                  <a:pt x="2127250" y="1657350"/>
                  <a:pt x="2197100" y="1644650"/>
                  <a:pt x="2266950" y="1612900"/>
                </a:cubicBezTo>
                <a:cubicBezTo>
                  <a:pt x="2330450" y="1587500"/>
                  <a:pt x="2393950" y="1543050"/>
                  <a:pt x="2451100" y="1492250"/>
                </a:cubicBezTo>
                <a:lnTo>
                  <a:pt x="2476500" y="1466850"/>
                </a:lnTo>
                <a:lnTo>
                  <a:pt x="2641600" y="1631950"/>
                </a:lnTo>
                <a:lnTo>
                  <a:pt x="2616200" y="1657350"/>
                </a:lnTo>
                <a:cubicBezTo>
                  <a:pt x="2540000" y="1733550"/>
                  <a:pt x="2451100" y="1790700"/>
                  <a:pt x="2355850" y="1828800"/>
                </a:cubicBezTo>
                <a:cubicBezTo>
                  <a:pt x="2260600" y="1866900"/>
                  <a:pt x="2159000" y="1885950"/>
                  <a:pt x="2051050" y="1892300"/>
                </a:cubicBezTo>
                <a:lnTo>
                  <a:pt x="2705100" y="2546350"/>
                </a:lnTo>
                <a:lnTo>
                  <a:pt x="2540000" y="2711450"/>
                </a:lnTo>
                <a:lnTo>
                  <a:pt x="2514600" y="2686050"/>
                </a:lnTo>
                <a:close/>
                <a:moveTo>
                  <a:pt x="819150" y="2063750"/>
                </a:moveTo>
                <a:lnTo>
                  <a:pt x="165100" y="2717800"/>
                </a:lnTo>
                <a:lnTo>
                  <a:pt x="0" y="2552700"/>
                </a:lnTo>
                <a:lnTo>
                  <a:pt x="654050" y="1898650"/>
                </a:lnTo>
                <a:cubicBezTo>
                  <a:pt x="552450" y="1898650"/>
                  <a:pt x="450850" y="1879600"/>
                  <a:pt x="349250" y="1835150"/>
                </a:cubicBezTo>
                <a:cubicBezTo>
                  <a:pt x="254000" y="1797050"/>
                  <a:pt x="165100" y="1739900"/>
                  <a:pt x="88900" y="1663700"/>
                </a:cubicBezTo>
                <a:lnTo>
                  <a:pt x="63500" y="1638300"/>
                </a:lnTo>
                <a:lnTo>
                  <a:pt x="228600" y="1473200"/>
                </a:lnTo>
                <a:lnTo>
                  <a:pt x="254000" y="1498600"/>
                </a:lnTo>
                <a:cubicBezTo>
                  <a:pt x="311150" y="1549400"/>
                  <a:pt x="368300" y="1593850"/>
                  <a:pt x="438150" y="1619250"/>
                </a:cubicBezTo>
                <a:cubicBezTo>
                  <a:pt x="508000" y="1644650"/>
                  <a:pt x="577850" y="1663700"/>
                  <a:pt x="654050" y="1663700"/>
                </a:cubicBezTo>
                <a:cubicBezTo>
                  <a:pt x="685800" y="1663700"/>
                  <a:pt x="723900" y="1663700"/>
                  <a:pt x="755650" y="1657350"/>
                </a:cubicBezTo>
                <a:cubicBezTo>
                  <a:pt x="787400" y="1651000"/>
                  <a:pt x="819150" y="1644650"/>
                  <a:pt x="850900" y="1631950"/>
                </a:cubicBezTo>
                <a:cubicBezTo>
                  <a:pt x="889000" y="1619250"/>
                  <a:pt x="927100" y="1600200"/>
                  <a:pt x="958850" y="1581150"/>
                </a:cubicBezTo>
                <a:cubicBezTo>
                  <a:pt x="990600" y="1562100"/>
                  <a:pt x="1022350" y="1536700"/>
                  <a:pt x="1054100" y="1504950"/>
                </a:cubicBezTo>
                <a:lnTo>
                  <a:pt x="1079500" y="1479550"/>
                </a:lnTo>
                <a:lnTo>
                  <a:pt x="1244600" y="1644650"/>
                </a:lnTo>
                <a:lnTo>
                  <a:pt x="1219200" y="1670050"/>
                </a:lnTo>
                <a:cubicBezTo>
                  <a:pt x="1187450" y="1701800"/>
                  <a:pt x="1162050" y="1733550"/>
                  <a:pt x="1136650" y="1771650"/>
                </a:cubicBezTo>
                <a:cubicBezTo>
                  <a:pt x="1111250" y="1809750"/>
                  <a:pt x="1098550" y="1847850"/>
                  <a:pt x="1079500" y="1885950"/>
                </a:cubicBezTo>
                <a:cubicBezTo>
                  <a:pt x="1066800" y="1917700"/>
                  <a:pt x="1060450" y="1943100"/>
                  <a:pt x="1054100" y="1974850"/>
                </a:cubicBezTo>
                <a:cubicBezTo>
                  <a:pt x="1047750" y="2006600"/>
                  <a:pt x="1047750" y="2038350"/>
                  <a:pt x="1047750" y="2070100"/>
                </a:cubicBezTo>
                <a:cubicBezTo>
                  <a:pt x="1047750" y="2146300"/>
                  <a:pt x="1060450" y="2216150"/>
                  <a:pt x="1092200" y="2286000"/>
                </a:cubicBezTo>
                <a:cubicBezTo>
                  <a:pt x="1117600" y="2349500"/>
                  <a:pt x="1162050" y="2413000"/>
                  <a:pt x="1212850" y="2470150"/>
                </a:cubicBezTo>
                <a:lnTo>
                  <a:pt x="1238250" y="2495550"/>
                </a:lnTo>
                <a:lnTo>
                  <a:pt x="1073150" y="2660650"/>
                </a:lnTo>
                <a:lnTo>
                  <a:pt x="1047750" y="2635250"/>
                </a:lnTo>
                <a:cubicBezTo>
                  <a:pt x="971550" y="2559050"/>
                  <a:pt x="914400" y="2470150"/>
                  <a:pt x="876300" y="2374900"/>
                </a:cubicBezTo>
                <a:cubicBezTo>
                  <a:pt x="838200" y="2279650"/>
                  <a:pt x="819150" y="2178050"/>
                  <a:pt x="812800" y="2070100"/>
                </a:cubicBezTo>
                <a:close/>
                <a:moveTo>
                  <a:pt x="1892300" y="654050"/>
                </a:moveTo>
                <a:lnTo>
                  <a:pt x="2546350" y="0"/>
                </a:lnTo>
                <a:lnTo>
                  <a:pt x="2711450" y="165100"/>
                </a:lnTo>
                <a:lnTo>
                  <a:pt x="2057400" y="819150"/>
                </a:lnTo>
                <a:cubicBezTo>
                  <a:pt x="2159000" y="819150"/>
                  <a:pt x="2260600" y="838200"/>
                  <a:pt x="2362200" y="882650"/>
                </a:cubicBezTo>
                <a:cubicBezTo>
                  <a:pt x="2457450" y="920750"/>
                  <a:pt x="2546350" y="977900"/>
                  <a:pt x="2622550" y="1054100"/>
                </a:cubicBezTo>
                <a:lnTo>
                  <a:pt x="2647950" y="1079500"/>
                </a:lnTo>
                <a:lnTo>
                  <a:pt x="2482850" y="1244600"/>
                </a:lnTo>
                <a:lnTo>
                  <a:pt x="2457450" y="1219200"/>
                </a:lnTo>
                <a:cubicBezTo>
                  <a:pt x="2400300" y="1168400"/>
                  <a:pt x="2343150" y="1123950"/>
                  <a:pt x="2273300" y="1098550"/>
                </a:cubicBezTo>
                <a:cubicBezTo>
                  <a:pt x="2203450" y="1073150"/>
                  <a:pt x="2133600" y="1054100"/>
                  <a:pt x="2057400" y="1054100"/>
                </a:cubicBezTo>
                <a:cubicBezTo>
                  <a:pt x="2025650" y="1054100"/>
                  <a:pt x="1987550" y="1054100"/>
                  <a:pt x="1955800" y="1060450"/>
                </a:cubicBezTo>
                <a:cubicBezTo>
                  <a:pt x="1924050" y="1066800"/>
                  <a:pt x="1892300" y="1073150"/>
                  <a:pt x="1860550" y="1085850"/>
                </a:cubicBezTo>
                <a:cubicBezTo>
                  <a:pt x="1822450" y="1098550"/>
                  <a:pt x="1784350" y="1117600"/>
                  <a:pt x="1752600" y="1136650"/>
                </a:cubicBezTo>
                <a:cubicBezTo>
                  <a:pt x="1720850" y="1155700"/>
                  <a:pt x="1689100" y="1181100"/>
                  <a:pt x="1657350" y="1212850"/>
                </a:cubicBezTo>
                <a:lnTo>
                  <a:pt x="1631950" y="1238250"/>
                </a:lnTo>
                <a:lnTo>
                  <a:pt x="1466850" y="1073150"/>
                </a:lnTo>
                <a:lnTo>
                  <a:pt x="1492250" y="1047750"/>
                </a:lnTo>
                <a:cubicBezTo>
                  <a:pt x="1524000" y="1016000"/>
                  <a:pt x="1549400" y="984250"/>
                  <a:pt x="1574800" y="946150"/>
                </a:cubicBezTo>
                <a:lnTo>
                  <a:pt x="1574800" y="946150"/>
                </a:lnTo>
                <a:cubicBezTo>
                  <a:pt x="1600200" y="908050"/>
                  <a:pt x="1612900" y="869950"/>
                  <a:pt x="1631950" y="831850"/>
                </a:cubicBezTo>
                <a:cubicBezTo>
                  <a:pt x="1644650" y="800100"/>
                  <a:pt x="1651000" y="774700"/>
                  <a:pt x="1657350" y="742950"/>
                </a:cubicBezTo>
                <a:cubicBezTo>
                  <a:pt x="1663700" y="711200"/>
                  <a:pt x="1663700" y="679450"/>
                  <a:pt x="1663700" y="647700"/>
                </a:cubicBezTo>
                <a:cubicBezTo>
                  <a:pt x="1663700" y="571500"/>
                  <a:pt x="1651000" y="501650"/>
                  <a:pt x="1619250" y="431800"/>
                </a:cubicBezTo>
                <a:cubicBezTo>
                  <a:pt x="1593850" y="368300"/>
                  <a:pt x="1549400" y="304800"/>
                  <a:pt x="1498600" y="247650"/>
                </a:cubicBezTo>
                <a:lnTo>
                  <a:pt x="1473200" y="222250"/>
                </a:lnTo>
                <a:lnTo>
                  <a:pt x="1638300" y="57150"/>
                </a:lnTo>
                <a:lnTo>
                  <a:pt x="1663700" y="82550"/>
                </a:lnTo>
                <a:cubicBezTo>
                  <a:pt x="1739900" y="158750"/>
                  <a:pt x="1797050" y="247650"/>
                  <a:pt x="1835150" y="342900"/>
                </a:cubicBezTo>
                <a:cubicBezTo>
                  <a:pt x="1873250" y="438150"/>
                  <a:pt x="1892300" y="539750"/>
                  <a:pt x="1898650" y="647700"/>
                </a:cubicBezTo>
                <a:close/>
              </a:path>
            </a:pathLst>
          </a:custGeom>
          <a:solidFill>
            <a:srgbClr val="E4C0D9"/>
          </a:solidFill>
          <a:ln w="6350" cap="flat">
            <a:noFill/>
            <a:prstDash val="solid"/>
            <a:miter/>
          </a:ln>
        </p:spPr>
        <p:txBody>
          <a:bodyPr rtlCol="0" anchor="ctr"/>
          <a:lstStyle/>
          <a:p>
            <a:endParaRPr lang="en-US"/>
          </a:p>
        </p:txBody>
      </p:sp>
      <p:sp>
        <p:nvSpPr>
          <p:cNvPr id="25" name="Graphic 107">
            <a:extLst>
              <a:ext uri="{FF2B5EF4-FFF2-40B4-BE49-F238E27FC236}">
                <a16:creationId xmlns:a16="http://schemas.microsoft.com/office/drawing/2014/main" id="{FFC5F245-B9BC-4C62-AE7A-577945105562}"/>
              </a:ext>
            </a:extLst>
          </p:cNvPr>
          <p:cNvSpPr/>
          <p:nvPr/>
        </p:nvSpPr>
        <p:spPr>
          <a:xfrm rot="16200000">
            <a:off x="1158203" y="1961349"/>
            <a:ext cx="675443" cy="751596"/>
          </a:xfrm>
          <a:custGeom>
            <a:avLst/>
            <a:gdLst>
              <a:gd name="connsiteX0" fmla="*/ 518160 w 1036320"/>
              <a:gd name="connsiteY0" fmla="*/ 0 h 1153160"/>
              <a:gd name="connsiteX1" fmla="*/ 873760 w 1036320"/>
              <a:gd name="connsiteY1" fmla="*/ 78740 h 1153160"/>
              <a:gd name="connsiteX2" fmla="*/ 1036320 w 1036320"/>
              <a:gd name="connsiteY2" fmla="*/ 297180 h 1153160"/>
              <a:gd name="connsiteX3" fmla="*/ 977900 w 1036320"/>
              <a:gd name="connsiteY3" fmla="*/ 436880 h 1153160"/>
              <a:gd name="connsiteX4" fmla="*/ 1036320 w 1036320"/>
              <a:gd name="connsiteY4" fmla="*/ 576580 h 1153160"/>
              <a:gd name="connsiteX5" fmla="*/ 977900 w 1036320"/>
              <a:gd name="connsiteY5" fmla="*/ 716280 h 1153160"/>
              <a:gd name="connsiteX6" fmla="*/ 1036320 w 1036320"/>
              <a:gd name="connsiteY6" fmla="*/ 855980 h 1153160"/>
              <a:gd name="connsiteX7" fmla="*/ 873760 w 1036320"/>
              <a:gd name="connsiteY7" fmla="*/ 1074420 h 1153160"/>
              <a:gd name="connsiteX8" fmla="*/ 518160 w 1036320"/>
              <a:gd name="connsiteY8" fmla="*/ 1153160 h 1153160"/>
              <a:gd name="connsiteX9" fmla="*/ 162560 w 1036320"/>
              <a:gd name="connsiteY9" fmla="*/ 1074420 h 1153160"/>
              <a:gd name="connsiteX10" fmla="*/ 0 w 1036320"/>
              <a:gd name="connsiteY10" fmla="*/ 855980 h 1153160"/>
              <a:gd name="connsiteX11" fmla="*/ 58420 w 1036320"/>
              <a:gd name="connsiteY11" fmla="*/ 716280 h 1153160"/>
              <a:gd name="connsiteX12" fmla="*/ 0 w 1036320"/>
              <a:gd name="connsiteY12" fmla="*/ 576580 h 1153160"/>
              <a:gd name="connsiteX13" fmla="*/ 58420 w 1036320"/>
              <a:gd name="connsiteY13" fmla="*/ 436880 h 1153160"/>
              <a:gd name="connsiteX14" fmla="*/ 0 w 1036320"/>
              <a:gd name="connsiteY14" fmla="*/ 297180 h 1153160"/>
              <a:gd name="connsiteX15" fmla="*/ 162560 w 1036320"/>
              <a:gd name="connsiteY15" fmla="*/ 78740 h 1153160"/>
              <a:gd name="connsiteX16" fmla="*/ 518160 w 1036320"/>
              <a:gd name="connsiteY16" fmla="*/ 0 h 1153160"/>
              <a:gd name="connsiteX17" fmla="*/ 906780 w 1036320"/>
              <a:gd name="connsiteY17" fmla="*/ 779780 h 1153160"/>
              <a:gd name="connsiteX18" fmla="*/ 518160 w 1036320"/>
              <a:gd name="connsiteY18" fmla="*/ 876300 h 1153160"/>
              <a:gd name="connsiteX19" fmla="*/ 129540 w 1036320"/>
              <a:gd name="connsiteY19" fmla="*/ 779780 h 1153160"/>
              <a:gd name="connsiteX20" fmla="*/ 91440 w 1036320"/>
              <a:gd name="connsiteY20" fmla="*/ 858520 h 1153160"/>
              <a:gd name="connsiteX21" fmla="*/ 205740 w 1036320"/>
              <a:gd name="connsiteY21" fmla="*/ 993140 h 1153160"/>
              <a:gd name="connsiteX22" fmla="*/ 518160 w 1036320"/>
              <a:gd name="connsiteY22" fmla="*/ 1061720 h 1153160"/>
              <a:gd name="connsiteX23" fmla="*/ 830580 w 1036320"/>
              <a:gd name="connsiteY23" fmla="*/ 993140 h 1153160"/>
              <a:gd name="connsiteX24" fmla="*/ 944880 w 1036320"/>
              <a:gd name="connsiteY24" fmla="*/ 858520 h 1153160"/>
              <a:gd name="connsiteX25" fmla="*/ 906780 w 1036320"/>
              <a:gd name="connsiteY25" fmla="*/ 779780 h 1153160"/>
              <a:gd name="connsiteX26" fmla="*/ 695960 w 1036320"/>
              <a:gd name="connsiteY26" fmla="*/ 579120 h 1153160"/>
              <a:gd name="connsiteX27" fmla="*/ 906780 w 1036320"/>
              <a:gd name="connsiteY27" fmla="*/ 657860 h 1153160"/>
              <a:gd name="connsiteX28" fmla="*/ 944880 w 1036320"/>
              <a:gd name="connsiteY28" fmla="*/ 579120 h 1153160"/>
              <a:gd name="connsiteX29" fmla="*/ 906780 w 1036320"/>
              <a:gd name="connsiteY29" fmla="*/ 500380 h 1153160"/>
              <a:gd name="connsiteX30" fmla="*/ 695960 w 1036320"/>
              <a:gd name="connsiteY30" fmla="*/ 579120 h 1153160"/>
              <a:gd name="connsiteX31" fmla="*/ 129540 w 1036320"/>
              <a:gd name="connsiteY31" fmla="*/ 657860 h 1153160"/>
              <a:gd name="connsiteX32" fmla="*/ 340360 w 1036320"/>
              <a:gd name="connsiteY32" fmla="*/ 579120 h 1153160"/>
              <a:gd name="connsiteX33" fmla="*/ 129540 w 1036320"/>
              <a:gd name="connsiteY33" fmla="*/ 500380 h 1153160"/>
              <a:gd name="connsiteX34" fmla="*/ 91440 w 1036320"/>
              <a:gd name="connsiteY34" fmla="*/ 579120 h 1153160"/>
              <a:gd name="connsiteX35" fmla="*/ 129540 w 1036320"/>
              <a:gd name="connsiteY35" fmla="*/ 657860 h 1153160"/>
              <a:gd name="connsiteX36" fmla="*/ 817880 w 1036320"/>
              <a:gd name="connsiteY36" fmla="*/ 718820 h 1153160"/>
              <a:gd name="connsiteX37" fmla="*/ 515620 w 1036320"/>
              <a:gd name="connsiteY37" fmla="*/ 655320 h 1153160"/>
              <a:gd name="connsiteX38" fmla="*/ 213360 w 1036320"/>
              <a:gd name="connsiteY38" fmla="*/ 718820 h 1153160"/>
              <a:gd name="connsiteX39" fmla="*/ 515620 w 1036320"/>
              <a:gd name="connsiteY39" fmla="*/ 782320 h 1153160"/>
              <a:gd name="connsiteX40" fmla="*/ 817880 w 1036320"/>
              <a:gd name="connsiteY40" fmla="*/ 718820 h 1153160"/>
              <a:gd name="connsiteX41" fmla="*/ 515620 w 1036320"/>
              <a:gd name="connsiteY41" fmla="*/ 279400 h 1153160"/>
              <a:gd name="connsiteX42" fmla="*/ 904240 w 1036320"/>
              <a:gd name="connsiteY42" fmla="*/ 375920 h 1153160"/>
              <a:gd name="connsiteX43" fmla="*/ 942340 w 1036320"/>
              <a:gd name="connsiteY43" fmla="*/ 297180 h 1153160"/>
              <a:gd name="connsiteX44" fmla="*/ 828040 w 1036320"/>
              <a:gd name="connsiteY44" fmla="*/ 162560 h 1153160"/>
              <a:gd name="connsiteX45" fmla="*/ 515620 w 1036320"/>
              <a:gd name="connsiteY45" fmla="*/ 93980 h 1153160"/>
              <a:gd name="connsiteX46" fmla="*/ 203200 w 1036320"/>
              <a:gd name="connsiteY46" fmla="*/ 162560 h 1153160"/>
              <a:gd name="connsiteX47" fmla="*/ 88900 w 1036320"/>
              <a:gd name="connsiteY47" fmla="*/ 297180 h 1153160"/>
              <a:gd name="connsiteX48" fmla="*/ 127000 w 1036320"/>
              <a:gd name="connsiteY48" fmla="*/ 375920 h 1153160"/>
              <a:gd name="connsiteX49" fmla="*/ 515620 w 1036320"/>
              <a:gd name="connsiteY49" fmla="*/ 279400 h 1153160"/>
              <a:gd name="connsiteX50" fmla="*/ 817880 w 1036320"/>
              <a:gd name="connsiteY50" fmla="*/ 436880 h 1153160"/>
              <a:gd name="connsiteX51" fmla="*/ 515620 w 1036320"/>
              <a:gd name="connsiteY51" fmla="*/ 373380 h 1153160"/>
              <a:gd name="connsiteX52" fmla="*/ 213360 w 1036320"/>
              <a:gd name="connsiteY52" fmla="*/ 436880 h 1153160"/>
              <a:gd name="connsiteX53" fmla="*/ 515620 w 1036320"/>
              <a:gd name="connsiteY53" fmla="*/ 500380 h 1153160"/>
              <a:gd name="connsiteX54" fmla="*/ 817880 w 1036320"/>
              <a:gd name="connsiteY54" fmla="*/ 436880 h 115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36320" h="1153160">
                <a:moveTo>
                  <a:pt x="518160" y="0"/>
                </a:moveTo>
                <a:cubicBezTo>
                  <a:pt x="655320" y="0"/>
                  <a:pt x="782320" y="30480"/>
                  <a:pt x="873760" y="78740"/>
                </a:cubicBezTo>
                <a:cubicBezTo>
                  <a:pt x="975360" y="132080"/>
                  <a:pt x="1036320" y="210820"/>
                  <a:pt x="1036320" y="297180"/>
                </a:cubicBezTo>
                <a:cubicBezTo>
                  <a:pt x="1036320" y="347980"/>
                  <a:pt x="1016000" y="396240"/>
                  <a:pt x="977900" y="436880"/>
                </a:cubicBezTo>
                <a:cubicBezTo>
                  <a:pt x="1016000" y="477520"/>
                  <a:pt x="1036320" y="525780"/>
                  <a:pt x="1036320" y="576580"/>
                </a:cubicBezTo>
                <a:cubicBezTo>
                  <a:pt x="1036320" y="627380"/>
                  <a:pt x="1016000" y="675640"/>
                  <a:pt x="977900" y="716280"/>
                </a:cubicBezTo>
                <a:cubicBezTo>
                  <a:pt x="1016000" y="756920"/>
                  <a:pt x="1036320" y="805180"/>
                  <a:pt x="1036320" y="855980"/>
                </a:cubicBezTo>
                <a:cubicBezTo>
                  <a:pt x="1036320" y="944880"/>
                  <a:pt x="972820" y="1021080"/>
                  <a:pt x="873760" y="1074420"/>
                </a:cubicBezTo>
                <a:cubicBezTo>
                  <a:pt x="782320" y="1122680"/>
                  <a:pt x="655320" y="1153160"/>
                  <a:pt x="518160" y="1153160"/>
                </a:cubicBezTo>
                <a:cubicBezTo>
                  <a:pt x="381000" y="1153160"/>
                  <a:pt x="254000" y="1122680"/>
                  <a:pt x="162560" y="1074420"/>
                </a:cubicBezTo>
                <a:cubicBezTo>
                  <a:pt x="60960" y="1021080"/>
                  <a:pt x="0" y="942340"/>
                  <a:pt x="0" y="855980"/>
                </a:cubicBezTo>
                <a:cubicBezTo>
                  <a:pt x="0" y="805180"/>
                  <a:pt x="20320" y="756920"/>
                  <a:pt x="58420" y="716280"/>
                </a:cubicBezTo>
                <a:cubicBezTo>
                  <a:pt x="20320" y="675640"/>
                  <a:pt x="0" y="627380"/>
                  <a:pt x="0" y="576580"/>
                </a:cubicBezTo>
                <a:cubicBezTo>
                  <a:pt x="0" y="525780"/>
                  <a:pt x="20320" y="477520"/>
                  <a:pt x="58420" y="436880"/>
                </a:cubicBezTo>
                <a:cubicBezTo>
                  <a:pt x="20320" y="396240"/>
                  <a:pt x="0" y="347980"/>
                  <a:pt x="0" y="297180"/>
                </a:cubicBezTo>
                <a:cubicBezTo>
                  <a:pt x="0" y="208280"/>
                  <a:pt x="63500" y="132080"/>
                  <a:pt x="162560" y="78740"/>
                </a:cubicBezTo>
                <a:cubicBezTo>
                  <a:pt x="254000" y="30480"/>
                  <a:pt x="381000" y="0"/>
                  <a:pt x="518160" y="0"/>
                </a:cubicBezTo>
                <a:close/>
                <a:moveTo>
                  <a:pt x="906780" y="779780"/>
                </a:moveTo>
                <a:cubicBezTo>
                  <a:pt x="797560" y="850900"/>
                  <a:pt x="647700" y="876300"/>
                  <a:pt x="518160" y="876300"/>
                </a:cubicBezTo>
                <a:cubicBezTo>
                  <a:pt x="388620" y="876300"/>
                  <a:pt x="241300" y="848360"/>
                  <a:pt x="129540" y="779780"/>
                </a:cubicBezTo>
                <a:cubicBezTo>
                  <a:pt x="106680" y="805180"/>
                  <a:pt x="91440" y="833120"/>
                  <a:pt x="91440" y="858520"/>
                </a:cubicBezTo>
                <a:cubicBezTo>
                  <a:pt x="91440" y="909320"/>
                  <a:pt x="134620" y="957580"/>
                  <a:pt x="205740" y="993140"/>
                </a:cubicBezTo>
                <a:cubicBezTo>
                  <a:pt x="284480" y="1036320"/>
                  <a:pt x="393700" y="1061720"/>
                  <a:pt x="518160" y="1061720"/>
                </a:cubicBezTo>
                <a:cubicBezTo>
                  <a:pt x="640080" y="1061720"/>
                  <a:pt x="751840" y="1036320"/>
                  <a:pt x="830580" y="993140"/>
                </a:cubicBezTo>
                <a:cubicBezTo>
                  <a:pt x="899160" y="955040"/>
                  <a:pt x="944880" y="906780"/>
                  <a:pt x="944880" y="858520"/>
                </a:cubicBezTo>
                <a:cubicBezTo>
                  <a:pt x="944880" y="830580"/>
                  <a:pt x="932180" y="802640"/>
                  <a:pt x="906780" y="779780"/>
                </a:cubicBezTo>
                <a:close/>
                <a:moveTo>
                  <a:pt x="695960" y="579120"/>
                </a:moveTo>
                <a:cubicBezTo>
                  <a:pt x="769620" y="594360"/>
                  <a:pt x="843280" y="619760"/>
                  <a:pt x="906780" y="657860"/>
                </a:cubicBezTo>
                <a:cubicBezTo>
                  <a:pt x="929640" y="632460"/>
                  <a:pt x="944880" y="604520"/>
                  <a:pt x="944880" y="579120"/>
                </a:cubicBezTo>
                <a:cubicBezTo>
                  <a:pt x="944880" y="551180"/>
                  <a:pt x="932180" y="523240"/>
                  <a:pt x="906780" y="500380"/>
                </a:cubicBezTo>
                <a:cubicBezTo>
                  <a:pt x="843280" y="541020"/>
                  <a:pt x="769620" y="566420"/>
                  <a:pt x="695960" y="579120"/>
                </a:cubicBezTo>
                <a:close/>
                <a:moveTo>
                  <a:pt x="129540" y="657860"/>
                </a:moveTo>
                <a:cubicBezTo>
                  <a:pt x="193040" y="617220"/>
                  <a:pt x="266700" y="591820"/>
                  <a:pt x="340360" y="579120"/>
                </a:cubicBezTo>
                <a:cubicBezTo>
                  <a:pt x="266700" y="563880"/>
                  <a:pt x="193040" y="538480"/>
                  <a:pt x="129540" y="500380"/>
                </a:cubicBezTo>
                <a:cubicBezTo>
                  <a:pt x="106680" y="525780"/>
                  <a:pt x="91440" y="553720"/>
                  <a:pt x="91440" y="579120"/>
                </a:cubicBezTo>
                <a:cubicBezTo>
                  <a:pt x="91440" y="607060"/>
                  <a:pt x="104140" y="635000"/>
                  <a:pt x="129540" y="657860"/>
                </a:cubicBezTo>
                <a:close/>
                <a:moveTo>
                  <a:pt x="817880" y="718820"/>
                </a:moveTo>
                <a:cubicBezTo>
                  <a:pt x="739140" y="680720"/>
                  <a:pt x="635000" y="655320"/>
                  <a:pt x="515620" y="655320"/>
                </a:cubicBezTo>
                <a:cubicBezTo>
                  <a:pt x="398780" y="655320"/>
                  <a:pt x="292100" y="678180"/>
                  <a:pt x="213360" y="718820"/>
                </a:cubicBezTo>
                <a:cubicBezTo>
                  <a:pt x="292100" y="756920"/>
                  <a:pt x="396240" y="782320"/>
                  <a:pt x="515620" y="782320"/>
                </a:cubicBezTo>
                <a:cubicBezTo>
                  <a:pt x="632460" y="782320"/>
                  <a:pt x="739140" y="759460"/>
                  <a:pt x="817880" y="718820"/>
                </a:cubicBezTo>
                <a:close/>
                <a:moveTo>
                  <a:pt x="515620" y="279400"/>
                </a:moveTo>
                <a:cubicBezTo>
                  <a:pt x="645160" y="279400"/>
                  <a:pt x="792480" y="307340"/>
                  <a:pt x="904240" y="375920"/>
                </a:cubicBezTo>
                <a:cubicBezTo>
                  <a:pt x="927100" y="350520"/>
                  <a:pt x="942340" y="322580"/>
                  <a:pt x="942340" y="297180"/>
                </a:cubicBezTo>
                <a:cubicBezTo>
                  <a:pt x="942340" y="246380"/>
                  <a:pt x="899160" y="198120"/>
                  <a:pt x="828040" y="162560"/>
                </a:cubicBezTo>
                <a:cubicBezTo>
                  <a:pt x="749300" y="119380"/>
                  <a:pt x="640080" y="93980"/>
                  <a:pt x="515620" y="93980"/>
                </a:cubicBezTo>
                <a:cubicBezTo>
                  <a:pt x="393700" y="93980"/>
                  <a:pt x="281940" y="119380"/>
                  <a:pt x="203200" y="162560"/>
                </a:cubicBezTo>
                <a:cubicBezTo>
                  <a:pt x="134620" y="200660"/>
                  <a:pt x="88900" y="248920"/>
                  <a:pt x="88900" y="297180"/>
                </a:cubicBezTo>
                <a:cubicBezTo>
                  <a:pt x="88900" y="325120"/>
                  <a:pt x="101600" y="353060"/>
                  <a:pt x="127000" y="375920"/>
                </a:cubicBezTo>
                <a:cubicBezTo>
                  <a:pt x="236220" y="304800"/>
                  <a:pt x="386080" y="279400"/>
                  <a:pt x="515620" y="279400"/>
                </a:cubicBezTo>
                <a:close/>
                <a:moveTo>
                  <a:pt x="817880" y="436880"/>
                </a:moveTo>
                <a:cubicBezTo>
                  <a:pt x="739140" y="398780"/>
                  <a:pt x="635000" y="373380"/>
                  <a:pt x="515620" y="373380"/>
                </a:cubicBezTo>
                <a:cubicBezTo>
                  <a:pt x="398780" y="373380"/>
                  <a:pt x="292100" y="396240"/>
                  <a:pt x="213360" y="436880"/>
                </a:cubicBezTo>
                <a:cubicBezTo>
                  <a:pt x="292100" y="474980"/>
                  <a:pt x="396240" y="500380"/>
                  <a:pt x="515620" y="500380"/>
                </a:cubicBezTo>
                <a:cubicBezTo>
                  <a:pt x="632460" y="500380"/>
                  <a:pt x="739140" y="477520"/>
                  <a:pt x="817880" y="436880"/>
                </a:cubicBezTo>
                <a:close/>
              </a:path>
            </a:pathLst>
          </a:custGeom>
          <a:solidFill>
            <a:srgbClr val="E4C0D9"/>
          </a:solidFill>
          <a:ln w="2540" cap="flat">
            <a:noFill/>
            <a:prstDash val="solid"/>
            <a:miter/>
          </a:ln>
        </p:spPr>
        <p:txBody>
          <a:bodyPr rtlCol="0" anchor="ctr"/>
          <a:lstStyle/>
          <a:p>
            <a:endParaRPr lang="en-US"/>
          </a:p>
        </p:txBody>
      </p:sp>
      <p:grpSp>
        <p:nvGrpSpPr>
          <p:cNvPr id="27" name="Group 26">
            <a:extLst>
              <a:ext uri="{FF2B5EF4-FFF2-40B4-BE49-F238E27FC236}">
                <a16:creationId xmlns:a16="http://schemas.microsoft.com/office/drawing/2014/main" id="{4FBBFDF8-9042-421D-A7B1-3AD2E66035DE}"/>
              </a:ext>
            </a:extLst>
          </p:cNvPr>
          <p:cNvGrpSpPr/>
          <p:nvPr/>
        </p:nvGrpSpPr>
        <p:grpSpPr>
          <a:xfrm>
            <a:off x="7090225" y="4180156"/>
            <a:ext cx="731785" cy="736600"/>
            <a:chOff x="4553258" y="1911350"/>
            <a:chExt cx="731785" cy="736600"/>
          </a:xfrm>
        </p:grpSpPr>
        <p:sp>
          <p:nvSpPr>
            <p:cNvPr id="28" name="Freeform: Shape 27">
              <a:extLst>
                <a:ext uri="{FF2B5EF4-FFF2-40B4-BE49-F238E27FC236}">
                  <a16:creationId xmlns:a16="http://schemas.microsoft.com/office/drawing/2014/main" id="{6B8A013D-290E-43E0-A946-6D7C4719A1FA}"/>
                </a:ext>
              </a:extLst>
            </p:cNvPr>
            <p:cNvSpPr/>
            <p:nvPr/>
          </p:nvSpPr>
          <p:spPr>
            <a:xfrm>
              <a:off x="4692650" y="2051050"/>
              <a:ext cx="457200" cy="457200"/>
            </a:xfrm>
            <a:custGeom>
              <a:avLst/>
              <a:gdLst>
                <a:gd name="connsiteX0" fmla="*/ 457200 w 457200"/>
                <a:gd name="connsiteY0" fmla="*/ 228600 h 457200"/>
                <a:gd name="connsiteX1" fmla="*/ 228600 w 457200"/>
                <a:gd name="connsiteY1" fmla="*/ 457200 h 457200"/>
                <a:gd name="connsiteX2" fmla="*/ 0 w 457200"/>
                <a:gd name="connsiteY2" fmla="*/ 228600 h 457200"/>
                <a:gd name="connsiteX3" fmla="*/ 228600 w 457200"/>
                <a:gd name="connsiteY3" fmla="*/ 0 h 457200"/>
                <a:gd name="connsiteX4" fmla="*/ 457200 w 457200"/>
                <a:gd name="connsiteY4" fmla="*/ 22860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200">
                  <a:moveTo>
                    <a:pt x="457200" y="228600"/>
                  </a:moveTo>
                  <a:cubicBezTo>
                    <a:pt x="457200" y="354852"/>
                    <a:pt x="354852" y="457200"/>
                    <a:pt x="228600" y="457200"/>
                  </a:cubicBezTo>
                  <a:cubicBezTo>
                    <a:pt x="102348" y="457200"/>
                    <a:pt x="0" y="354852"/>
                    <a:pt x="0" y="228600"/>
                  </a:cubicBezTo>
                  <a:cubicBezTo>
                    <a:pt x="0" y="102348"/>
                    <a:pt x="102348" y="0"/>
                    <a:pt x="228600" y="0"/>
                  </a:cubicBezTo>
                  <a:cubicBezTo>
                    <a:pt x="354852" y="0"/>
                    <a:pt x="457200" y="102348"/>
                    <a:pt x="457200" y="228600"/>
                  </a:cubicBezTo>
                  <a:close/>
                </a:path>
              </a:pathLst>
            </a:custGeom>
            <a:solidFill>
              <a:srgbClr val="E84419"/>
            </a:solidFill>
            <a:ln w="635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158D542-5921-491F-9142-B36DAFC51968}"/>
                </a:ext>
              </a:extLst>
            </p:cNvPr>
            <p:cNvSpPr/>
            <p:nvPr/>
          </p:nvSpPr>
          <p:spPr>
            <a:xfrm>
              <a:off x="4876800" y="1911350"/>
              <a:ext cx="88900" cy="88900"/>
            </a:xfrm>
            <a:custGeom>
              <a:avLst/>
              <a:gdLst>
                <a:gd name="connsiteX0" fmla="*/ 88900 w 88900"/>
                <a:gd name="connsiteY0" fmla="*/ 44450 h 88900"/>
                <a:gd name="connsiteX1" fmla="*/ 44450 w 88900"/>
                <a:gd name="connsiteY1" fmla="*/ 88900 h 88900"/>
                <a:gd name="connsiteX2" fmla="*/ 0 w 88900"/>
                <a:gd name="connsiteY2" fmla="*/ 44450 h 88900"/>
                <a:gd name="connsiteX3" fmla="*/ 44450 w 88900"/>
                <a:gd name="connsiteY3" fmla="*/ 0 h 88900"/>
                <a:gd name="connsiteX4" fmla="*/ 88900 w 88900"/>
                <a:gd name="connsiteY4" fmla="*/ 44450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88900">
                  <a:moveTo>
                    <a:pt x="88900" y="44450"/>
                  </a:moveTo>
                  <a:cubicBezTo>
                    <a:pt x="88900" y="68999"/>
                    <a:pt x="68999" y="88900"/>
                    <a:pt x="44450" y="88900"/>
                  </a:cubicBezTo>
                  <a:cubicBezTo>
                    <a:pt x="19901" y="88900"/>
                    <a:pt x="0" y="68999"/>
                    <a:pt x="0" y="44450"/>
                  </a:cubicBezTo>
                  <a:cubicBezTo>
                    <a:pt x="0" y="19901"/>
                    <a:pt x="19901" y="0"/>
                    <a:pt x="44450" y="0"/>
                  </a:cubicBezTo>
                  <a:cubicBezTo>
                    <a:pt x="68999" y="0"/>
                    <a:pt x="88900" y="19901"/>
                    <a:pt x="88900" y="44450"/>
                  </a:cubicBezTo>
                  <a:close/>
                </a:path>
              </a:pathLst>
            </a:custGeom>
            <a:solidFill>
              <a:srgbClr val="E84419"/>
            </a:solidFill>
            <a:ln w="635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BDD9151C-A698-4D50-9870-88D084D096DB}"/>
                </a:ext>
              </a:extLst>
            </p:cNvPr>
            <p:cNvSpPr/>
            <p:nvPr/>
          </p:nvSpPr>
          <p:spPr>
            <a:xfrm>
              <a:off x="4876800" y="2559050"/>
              <a:ext cx="88900" cy="88900"/>
            </a:xfrm>
            <a:custGeom>
              <a:avLst/>
              <a:gdLst>
                <a:gd name="connsiteX0" fmla="*/ 88900 w 88900"/>
                <a:gd name="connsiteY0" fmla="*/ 44450 h 88900"/>
                <a:gd name="connsiteX1" fmla="*/ 44450 w 88900"/>
                <a:gd name="connsiteY1" fmla="*/ 88900 h 88900"/>
                <a:gd name="connsiteX2" fmla="*/ 0 w 88900"/>
                <a:gd name="connsiteY2" fmla="*/ 44450 h 88900"/>
                <a:gd name="connsiteX3" fmla="*/ 44450 w 88900"/>
                <a:gd name="connsiteY3" fmla="*/ 0 h 88900"/>
                <a:gd name="connsiteX4" fmla="*/ 88900 w 88900"/>
                <a:gd name="connsiteY4" fmla="*/ 44450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88900">
                  <a:moveTo>
                    <a:pt x="88900" y="44450"/>
                  </a:moveTo>
                  <a:cubicBezTo>
                    <a:pt x="88900" y="68999"/>
                    <a:pt x="68999" y="88900"/>
                    <a:pt x="44450" y="88900"/>
                  </a:cubicBezTo>
                  <a:cubicBezTo>
                    <a:pt x="19901" y="88900"/>
                    <a:pt x="0" y="68999"/>
                    <a:pt x="0" y="44450"/>
                  </a:cubicBezTo>
                  <a:cubicBezTo>
                    <a:pt x="0" y="19901"/>
                    <a:pt x="19901" y="0"/>
                    <a:pt x="44450" y="0"/>
                  </a:cubicBezTo>
                  <a:cubicBezTo>
                    <a:pt x="68999" y="0"/>
                    <a:pt x="88900" y="19901"/>
                    <a:pt x="88900" y="44450"/>
                  </a:cubicBezTo>
                  <a:close/>
                </a:path>
              </a:pathLst>
            </a:custGeom>
            <a:solidFill>
              <a:srgbClr val="E84419"/>
            </a:solidFill>
            <a:ln w="635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B2B5DDD6-93DD-46B1-BEB7-DE9F178F169E}"/>
                </a:ext>
              </a:extLst>
            </p:cNvPr>
            <p:cNvSpPr/>
            <p:nvPr/>
          </p:nvSpPr>
          <p:spPr>
            <a:xfrm rot="5400000">
              <a:off x="5202107" y="2239267"/>
              <a:ext cx="82936" cy="82936"/>
            </a:xfrm>
            <a:custGeom>
              <a:avLst/>
              <a:gdLst>
                <a:gd name="connsiteX0" fmla="*/ 83954 w 82936"/>
                <a:gd name="connsiteY0" fmla="*/ 41824 h 82936"/>
                <a:gd name="connsiteX1" fmla="*/ 42486 w 82936"/>
                <a:gd name="connsiteY1" fmla="*/ 83293 h 82936"/>
                <a:gd name="connsiteX2" fmla="*/ 1018 w 82936"/>
                <a:gd name="connsiteY2" fmla="*/ 41824 h 82936"/>
                <a:gd name="connsiteX3" fmla="*/ 42486 w 82936"/>
                <a:gd name="connsiteY3" fmla="*/ 356 h 82936"/>
                <a:gd name="connsiteX4" fmla="*/ 83954 w 82936"/>
                <a:gd name="connsiteY4" fmla="*/ 41824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954" y="41824"/>
                  </a:moveTo>
                  <a:cubicBezTo>
                    <a:pt x="83954" y="64727"/>
                    <a:pt x="65388" y="83293"/>
                    <a:pt x="42486" y="83293"/>
                  </a:cubicBezTo>
                  <a:cubicBezTo>
                    <a:pt x="19584" y="83293"/>
                    <a:pt x="1018" y="64727"/>
                    <a:pt x="1018" y="41824"/>
                  </a:cubicBezTo>
                  <a:cubicBezTo>
                    <a:pt x="1018" y="18922"/>
                    <a:pt x="19584" y="356"/>
                    <a:pt x="42486" y="356"/>
                  </a:cubicBezTo>
                  <a:cubicBezTo>
                    <a:pt x="65388" y="356"/>
                    <a:pt x="83954" y="18922"/>
                    <a:pt x="83954" y="41824"/>
                  </a:cubicBezTo>
                  <a:close/>
                </a:path>
              </a:pathLst>
            </a:custGeom>
            <a:solidFill>
              <a:srgbClr val="E84419"/>
            </a:solidFill>
            <a:ln w="176"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C44B826-12A8-4554-9699-411192355A99}"/>
                </a:ext>
              </a:extLst>
            </p:cNvPr>
            <p:cNvSpPr/>
            <p:nvPr/>
          </p:nvSpPr>
          <p:spPr>
            <a:xfrm rot="5400000">
              <a:off x="4553258" y="2239267"/>
              <a:ext cx="82936" cy="82936"/>
            </a:xfrm>
            <a:custGeom>
              <a:avLst/>
              <a:gdLst>
                <a:gd name="connsiteX0" fmla="*/ 83852 w 82936"/>
                <a:gd name="connsiteY0" fmla="*/ 41824 h 82936"/>
                <a:gd name="connsiteX1" fmla="*/ 42384 w 82936"/>
                <a:gd name="connsiteY1" fmla="*/ 83293 h 82936"/>
                <a:gd name="connsiteX2" fmla="*/ 916 w 82936"/>
                <a:gd name="connsiteY2" fmla="*/ 41824 h 82936"/>
                <a:gd name="connsiteX3" fmla="*/ 42384 w 82936"/>
                <a:gd name="connsiteY3" fmla="*/ 356 h 82936"/>
                <a:gd name="connsiteX4" fmla="*/ 83852 w 82936"/>
                <a:gd name="connsiteY4" fmla="*/ 41824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852" y="41824"/>
                  </a:moveTo>
                  <a:cubicBezTo>
                    <a:pt x="83852" y="64727"/>
                    <a:pt x="65286" y="83293"/>
                    <a:pt x="42384" y="83293"/>
                  </a:cubicBezTo>
                  <a:cubicBezTo>
                    <a:pt x="19482" y="83293"/>
                    <a:pt x="916" y="64727"/>
                    <a:pt x="916" y="41824"/>
                  </a:cubicBezTo>
                  <a:cubicBezTo>
                    <a:pt x="916" y="18922"/>
                    <a:pt x="19482" y="356"/>
                    <a:pt x="42384" y="356"/>
                  </a:cubicBezTo>
                  <a:cubicBezTo>
                    <a:pt x="65286" y="356"/>
                    <a:pt x="83852" y="18922"/>
                    <a:pt x="83852" y="41824"/>
                  </a:cubicBezTo>
                  <a:close/>
                </a:path>
              </a:pathLst>
            </a:custGeom>
            <a:solidFill>
              <a:srgbClr val="E84419"/>
            </a:solidFill>
            <a:ln w="176"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7B30134-8D19-4693-B54D-9B0A81AE50B8}"/>
                </a:ext>
              </a:extLst>
            </p:cNvPr>
            <p:cNvSpPr/>
            <p:nvPr/>
          </p:nvSpPr>
          <p:spPr>
            <a:xfrm rot="2700000">
              <a:off x="5107048" y="2009867"/>
              <a:ext cx="82936" cy="82936"/>
            </a:xfrm>
            <a:custGeom>
              <a:avLst/>
              <a:gdLst>
                <a:gd name="connsiteX0" fmla="*/ 83939 w 82936"/>
                <a:gd name="connsiteY0" fmla="*/ 41788 h 82936"/>
                <a:gd name="connsiteX1" fmla="*/ 42471 w 82936"/>
                <a:gd name="connsiteY1" fmla="*/ 83256 h 82936"/>
                <a:gd name="connsiteX2" fmla="*/ 1003 w 82936"/>
                <a:gd name="connsiteY2" fmla="*/ 41788 h 82936"/>
                <a:gd name="connsiteX3" fmla="*/ 42471 w 82936"/>
                <a:gd name="connsiteY3" fmla="*/ 320 h 82936"/>
                <a:gd name="connsiteX4" fmla="*/ 83939 w 82936"/>
                <a:gd name="connsiteY4" fmla="*/ 41788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939" y="41788"/>
                  </a:moveTo>
                  <a:cubicBezTo>
                    <a:pt x="83939" y="64690"/>
                    <a:pt x="65373" y="83256"/>
                    <a:pt x="42471" y="83256"/>
                  </a:cubicBezTo>
                  <a:cubicBezTo>
                    <a:pt x="19569" y="83256"/>
                    <a:pt x="1003" y="64690"/>
                    <a:pt x="1003" y="41788"/>
                  </a:cubicBezTo>
                  <a:cubicBezTo>
                    <a:pt x="1003" y="18886"/>
                    <a:pt x="19569" y="320"/>
                    <a:pt x="42471" y="320"/>
                  </a:cubicBezTo>
                  <a:cubicBezTo>
                    <a:pt x="65373" y="320"/>
                    <a:pt x="83939" y="18886"/>
                    <a:pt x="83939" y="41788"/>
                  </a:cubicBezTo>
                  <a:close/>
                </a:path>
              </a:pathLst>
            </a:custGeom>
            <a:solidFill>
              <a:srgbClr val="E84419"/>
            </a:solidFill>
            <a:ln w="176"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9C1F9938-72D7-4E28-9399-F44FC6132967}"/>
                </a:ext>
              </a:extLst>
            </p:cNvPr>
            <p:cNvSpPr/>
            <p:nvPr/>
          </p:nvSpPr>
          <p:spPr>
            <a:xfrm rot="2700000">
              <a:off x="4648273" y="2468667"/>
              <a:ext cx="82936" cy="82936"/>
            </a:xfrm>
            <a:custGeom>
              <a:avLst/>
              <a:gdLst>
                <a:gd name="connsiteX0" fmla="*/ 83867 w 82936"/>
                <a:gd name="connsiteY0" fmla="*/ 41860 h 82936"/>
                <a:gd name="connsiteX1" fmla="*/ 42399 w 82936"/>
                <a:gd name="connsiteY1" fmla="*/ 83329 h 82936"/>
                <a:gd name="connsiteX2" fmla="*/ 931 w 82936"/>
                <a:gd name="connsiteY2" fmla="*/ 41860 h 82936"/>
                <a:gd name="connsiteX3" fmla="*/ 42399 w 82936"/>
                <a:gd name="connsiteY3" fmla="*/ 392 h 82936"/>
                <a:gd name="connsiteX4" fmla="*/ 83867 w 82936"/>
                <a:gd name="connsiteY4" fmla="*/ 41860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867" y="41860"/>
                  </a:moveTo>
                  <a:cubicBezTo>
                    <a:pt x="83867" y="64763"/>
                    <a:pt x="65301" y="83329"/>
                    <a:pt x="42399" y="83329"/>
                  </a:cubicBezTo>
                  <a:cubicBezTo>
                    <a:pt x="19496" y="83329"/>
                    <a:pt x="931" y="64763"/>
                    <a:pt x="931" y="41860"/>
                  </a:cubicBezTo>
                  <a:cubicBezTo>
                    <a:pt x="931" y="18958"/>
                    <a:pt x="19496" y="392"/>
                    <a:pt x="42399" y="392"/>
                  </a:cubicBezTo>
                  <a:cubicBezTo>
                    <a:pt x="65301" y="392"/>
                    <a:pt x="83867" y="18958"/>
                    <a:pt x="83867" y="41860"/>
                  </a:cubicBezTo>
                  <a:close/>
                </a:path>
              </a:pathLst>
            </a:custGeom>
            <a:solidFill>
              <a:srgbClr val="E84419"/>
            </a:solidFill>
            <a:ln w="176"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12495CB-16C6-4E80-9BD8-007CB4EBFCA4}"/>
                </a:ext>
              </a:extLst>
            </p:cNvPr>
            <p:cNvSpPr/>
            <p:nvPr/>
          </p:nvSpPr>
          <p:spPr>
            <a:xfrm rot="8100000">
              <a:off x="5107048" y="2468667"/>
              <a:ext cx="82936" cy="82936"/>
            </a:xfrm>
            <a:custGeom>
              <a:avLst/>
              <a:gdLst>
                <a:gd name="connsiteX0" fmla="*/ 83939 w 82936"/>
                <a:gd name="connsiteY0" fmla="*/ 41860 h 82936"/>
                <a:gd name="connsiteX1" fmla="*/ 42471 w 82936"/>
                <a:gd name="connsiteY1" fmla="*/ 83329 h 82936"/>
                <a:gd name="connsiteX2" fmla="*/ 1003 w 82936"/>
                <a:gd name="connsiteY2" fmla="*/ 41860 h 82936"/>
                <a:gd name="connsiteX3" fmla="*/ 42471 w 82936"/>
                <a:gd name="connsiteY3" fmla="*/ 392 h 82936"/>
                <a:gd name="connsiteX4" fmla="*/ 83939 w 82936"/>
                <a:gd name="connsiteY4" fmla="*/ 41860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939" y="41860"/>
                  </a:moveTo>
                  <a:cubicBezTo>
                    <a:pt x="83939" y="64763"/>
                    <a:pt x="65373" y="83329"/>
                    <a:pt x="42471" y="83329"/>
                  </a:cubicBezTo>
                  <a:cubicBezTo>
                    <a:pt x="19569" y="83329"/>
                    <a:pt x="1003" y="64763"/>
                    <a:pt x="1003" y="41860"/>
                  </a:cubicBezTo>
                  <a:cubicBezTo>
                    <a:pt x="1003" y="18958"/>
                    <a:pt x="19569" y="392"/>
                    <a:pt x="42471" y="392"/>
                  </a:cubicBezTo>
                  <a:cubicBezTo>
                    <a:pt x="65373" y="392"/>
                    <a:pt x="83939" y="18958"/>
                    <a:pt x="83939" y="41860"/>
                  </a:cubicBezTo>
                  <a:close/>
                </a:path>
              </a:pathLst>
            </a:custGeom>
            <a:solidFill>
              <a:srgbClr val="E84419"/>
            </a:solidFill>
            <a:ln w="176"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2237EBC-DB20-4970-B9B7-9F739CA2E60E}"/>
                </a:ext>
              </a:extLst>
            </p:cNvPr>
            <p:cNvSpPr/>
            <p:nvPr/>
          </p:nvSpPr>
          <p:spPr>
            <a:xfrm rot="8100000">
              <a:off x="4648273" y="2009867"/>
              <a:ext cx="82936" cy="82936"/>
            </a:xfrm>
            <a:custGeom>
              <a:avLst/>
              <a:gdLst>
                <a:gd name="connsiteX0" fmla="*/ 83867 w 82936"/>
                <a:gd name="connsiteY0" fmla="*/ 41788 h 82936"/>
                <a:gd name="connsiteX1" fmla="*/ 42399 w 82936"/>
                <a:gd name="connsiteY1" fmla="*/ 83256 h 82936"/>
                <a:gd name="connsiteX2" fmla="*/ 931 w 82936"/>
                <a:gd name="connsiteY2" fmla="*/ 41788 h 82936"/>
                <a:gd name="connsiteX3" fmla="*/ 42399 w 82936"/>
                <a:gd name="connsiteY3" fmla="*/ 320 h 82936"/>
                <a:gd name="connsiteX4" fmla="*/ 83867 w 82936"/>
                <a:gd name="connsiteY4" fmla="*/ 41788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867" y="41788"/>
                  </a:moveTo>
                  <a:cubicBezTo>
                    <a:pt x="83867" y="64690"/>
                    <a:pt x="65301" y="83256"/>
                    <a:pt x="42399" y="83256"/>
                  </a:cubicBezTo>
                  <a:cubicBezTo>
                    <a:pt x="19496" y="83256"/>
                    <a:pt x="931" y="64690"/>
                    <a:pt x="931" y="41788"/>
                  </a:cubicBezTo>
                  <a:cubicBezTo>
                    <a:pt x="931" y="18886"/>
                    <a:pt x="19496" y="320"/>
                    <a:pt x="42399" y="320"/>
                  </a:cubicBezTo>
                  <a:cubicBezTo>
                    <a:pt x="65301" y="320"/>
                    <a:pt x="83867" y="18886"/>
                    <a:pt x="83867" y="41788"/>
                  </a:cubicBezTo>
                  <a:close/>
                </a:path>
              </a:pathLst>
            </a:custGeom>
            <a:solidFill>
              <a:srgbClr val="E84419"/>
            </a:solidFill>
            <a:ln w="176" cap="flat">
              <a:noFill/>
              <a:prstDash val="solid"/>
              <a:miter/>
            </a:ln>
          </p:spPr>
          <p:txBody>
            <a:bodyPr rtlCol="0" anchor="ctr"/>
            <a:lstStyle/>
            <a:p>
              <a:endParaRPr lang="en-US"/>
            </a:p>
          </p:txBody>
        </p:sp>
      </p:grpSp>
      <p:grpSp>
        <p:nvGrpSpPr>
          <p:cNvPr id="38" name="Group 37">
            <a:extLst>
              <a:ext uri="{FF2B5EF4-FFF2-40B4-BE49-F238E27FC236}">
                <a16:creationId xmlns:a16="http://schemas.microsoft.com/office/drawing/2014/main" id="{580D334C-2808-46DE-81D9-B9BBA6A6FB19}"/>
              </a:ext>
            </a:extLst>
          </p:cNvPr>
          <p:cNvGrpSpPr/>
          <p:nvPr/>
        </p:nvGrpSpPr>
        <p:grpSpPr>
          <a:xfrm>
            <a:off x="9943343" y="2057295"/>
            <a:ext cx="695529" cy="695529"/>
            <a:chOff x="3409950" y="5651500"/>
            <a:chExt cx="647700" cy="647700"/>
          </a:xfrm>
        </p:grpSpPr>
        <p:sp>
          <p:nvSpPr>
            <p:cNvPr id="39" name="Freeform: Shape 38">
              <a:extLst>
                <a:ext uri="{FF2B5EF4-FFF2-40B4-BE49-F238E27FC236}">
                  <a16:creationId xmlns:a16="http://schemas.microsoft.com/office/drawing/2014/main" id="{6B2349FE-7FD0-4851-8275-281741E1E9B5}"/>
                </a:ext>
              </a:extLst>
            </p:cNvPr>
            <p:cNvSpPr/>
            <p:nvPr/>
          </p:nvSpPr>
          <p:spPr>
            <a:xfrm>
              <a:off x="3409950" y="5651500"/>
              <a:ext cx="647700" cy="647700"/>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solidFill>
              <a:srgbClr val="E4C0D9"/>
            </a:solidFill>
            <a:ln w="635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CCE421C-C1FD-465F-8CCE-7095310EA25F}"/>
                </a:ext>
              </a:extLst>
            </p:cNvPr>
            <p:cNvSpPr/>
            <p:nvPr/>
          </p:nvSpPr>
          <p:spPr>
            <a:xfrm>
              <a:off x="3689350" y="5930900"/>
              <a:ext cx="88900" cy="88900"/>
            </a:xfrm>
            <a:custGeom>
              <a:avLst/>
              <a:gdLst>
                <a:gd name="connsiteX0" fmla="*/ 88900 w 88900"/>
                <a:gd name="connsiteY0" fmla="*/ 44450 h 88900"/>
                <a:gd name="connsiteX1" fmla="*/ 44450 w 88900"/>
                <a:gd name="connsiteY1" fmla="*/ 88900 h 88900"/>
                <a:gd name="connsiteX2" fmla="*/ 0 w 88900"/>
                <a:gd name="connsiteY2" fmla="*/ 44450 h 88900"/>
                <a:gd name="connsiteX3" fmla="*/ 44450 w 88900"/>
                <a:gd name="connsiteY3" fmla="*/ 0 h 88900"/>
                <a:gd name="connsiteX4" fmla="*/ 88900 w 88900"/>
                <a:gd name="connsiteY4" fmla="*/ 44450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88900">
                  <a:moveTo>
                    <a:pt x="88900" y="44450"/>
                  </a:moveTo>
                  <a:cubicBezTo>
                    <a:pt x="88900" y="68999"/>
                    <a:pt x="68999" y="88900"/>
                    <a:pt x="44450" y="88900"/>
                  </a:cubicBezTo>
                  <a:cubicBezTo>
                    <a:pt x="19901" y="88900"/>
                    <a:pt x="0" y="68999"/>
                    <a:pt x="0" y="44450"/>
                  </a:cubicBezTo>
                  <a:cubicBezTo>
                    <a:pt x="0" y="19901"/>
                    <a:pt x="19901" y="0"/>
                    <a:pt x="44450" y="0"/>
                  </a:cubicBezTo>
                  <a:cubicBezTo>
                    <a:pt x="68999" y="0"/>
                    <a:pt x="88900" y="19901"/>
                    <a:pt x="88900" y="44450"/>
                  </a:cubicBezTo>
                  <a:close/>
                </a:path>
              </a:pathLst>
            </a:custGeom>
            <a:solidFill>
              <a:srgbClr val="FEFEFE"/>
            </a:solidFill>
            <a:ln w="635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E688E408-0A8F-4B51-96AC-CF2BE3BF70B2}"/>
                </a:ext>
              </a:extLst>
            </p:cNvPr>
            <p:cNvSpPr/>
            <p:nvPr/>
          </p:nvSpPr>
          <p:spPr>
            <a:xfrm rot="2700000">
              <a:off x="3877180" y="5932364"/>
              <a:ext cx="82936" cy="82936"/>
            </a:xfrm>
            <a:custGeom>
              <a:avLst/>
              <a:gdLst>
                <a:gd name="connsiteX0" fmla="*/ 83745 w 82936"/>
                <a:gd name="connsiteY0" fmla="*/ 42406 h 82936"/>
                <a:gd name="connsiteX1" fmla="*/ 42277 w 82936"/>
                <a:gd name="connsiteY1" fmla="*/ 83874 h 82936"/>
                <a:gd name="connsiteX2" fmla="*/ 809 w 82936"/>
                <a:gd name="connsiteY2" fmla="*/ 42406 h 82936"/>
                <a:gd name="connsiteX3" fmla="*/ 42277 w 82936"/>
                <a:gd name="connsiteY3" fmla="*/ 938 h 82936"/>
                <a:gd name="connsiteX4" fmla="*/ 83745 w 82936"/>
                <a:gd name="connsiteY4" fmla="*/ 42406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745" y="42406"/>
                  </a:moveTo>
                  <a:cubicBezTo>
                    <a:pt x="83745" y="65308"/>
                    <a:pt x="65179" y="83874"/>
                    <a:pt x="42277" y="83874"/>
                  </a:cubicBezTo>
                  <a:cubicBezTo>
                    <a:pt x="19375" y="83874"/>
                    <a:pt x="809" y="65308"/>
                    <a:pt x="809" y="42406"/>
                  </a:cubicBezTo>
                  <a:cubicBezTo>
                    <a:pt x="809" y="19504"/>
                    <a:pt x="19375" y="938"/>
                    <a:pt x="42277" y="938"/>
                  </a:cubicBezTo>
                  <a:cubicBezTo>
                    <a:pt x="65179" y="938"/>
                    <a:pt x="83745" y="19504"/>
                    <a:pt x="83745" y="42406"/>
                  </a:cubicBezTo>
                  <a:close/>
                </a:path>
              </a:pathLst>
            </a:custGeom>
            <a:solidFill>
              <a:srgbClr val="FEFEFE"/>
            </a:solidFill>
            <a:ln w="176"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E40530C9-1933-4F40-A613-AD16C5BACE14}"/>
                </a:ext>
              </a:extLst>
            </p:cNvPr>
            <p:cNvSpPr/>
            <p:nvPr/>
          </p:nvSpPr>
          <p:spPr>
            <a:xfrm rot="8100000">
              <a:off x="3508143" y="5932364"/>
              <a:ext cx="82936" cy="82936"/>
            </a:xfrm>
            <a:custGeom>
              <a:avLst/>
              <a:gdLst>
                <a:gd name="connsiteX0" fmla="*/ 83687 w 82936"/>
                <a:gd name="connsiteY0" fmla="*/ 42406 h 82936"/>
                <a:gd name="connsiteX1" fmla="*/ 42219 w 82936"/>
                <a:gd name="connsiteY1" fmla="*/ 83874 h 82936"/>
                <a:gd name="connsiteX2" fmla="*/ 751 w 82936"/>
                <a:gd name="connsiteY2" fmla="*/ 42406 h 82936"/>
                <a:gd name="connsiteX3" fmla="*/ 42219 w 82936"/>
                <a:gd name="connsiteY3" fmla="*/ 938 h 82936"/>
                <a:gd name="connsiteX4" fmla="*/ 83687 w 82936"/>
                <a:gd name="connsiteY4" fmla="*/ 42406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687" y="42406"/>
                  </a:moveTo>
                  <a:cubicBezTo>
                    <a:pt x="83687" y="65308"/>
                    <a:pt x="65121" y="83874"/>
                    <a:pt x="42219" y="83874"/>
                  </a:cubicBezTo>
                  <a:cubicBezTo>
                    <a:pt x="19317" y="83874"/>
                    <a:pt x="751" y="65308"/>
                    <a:pt x="751" y="42406"/>
                  </a:cubicBezTo>
                  <a:cubicBezTo>
                    <a:pt x="751" y="19504"/>
                    <a:pt x="19317" y="938"/>
                    <a:pt x="42219" y="938"/>
                  </a:cubicBezTo>
                  <a:cubicBezTo>
                    <a:pt x="65121" y="938"/>
                    <a:pt x="83687" y="19504"/>
                    <a:pt x="83687" y="42406"/>
                  </a:cubicBezTo>
                  <a:close/>
                </a:path>
              </a:pathLst>
            </a:custGeom>
            <a:solidFill>
              <a:srgbClr val="FEFEFE"/>
            </a:solidFill>
            <a:ln w="176" cap="flat">
              <a:noFill/>
              <a:prstDash val="solid"/>
              <a:miter/>
            </a:ln>
          </p:spPr>
          <p:txBody>
            <a:bodyPr rtlCol="0" anchor="ctr"/>
            <a:lstStyle/>
            <a:p>
              <a:endParaRPr lang="en-US"/>
            </a:p>
          </p:txBody>
        </p:sp>
      </p:grpSp>
      <p:sp>
        <p:nvSpPr>
          <p:cNvPr id="45" name="Graphic 89">
            <a:extLst>
              <a:ext uri="{FF2B5EF4-FFF2-40B4-BE49-F238E27FC236}">
                <a16:creationId xmlns:a16="http://schemas.microsoft.com/office/drawing/2014/main" id="{E4A22EB9-D888-457A-9641-60358CA21292}"/>
              </a:ext>
            </a:extLst>
          </p:cNvPr>
          <p:cNvSpPr/>
          <p:nvPr/>
        </p:nvSpPr>
        <p:spPr>
          <a:xfrm>
            <a:off x="9987603" y="4277762"/>
            <a:ext cx="607008" cy="594544"/>
          </a:xfrm>
          <a:custGeom>
            <a:avLst/>
            <a:gdLst>
              <a:gd name="connsiteX0" fmla="*/ 50800 w 3092450"/>
              <a:gd name="connsiteY0" fmla="*/ 2051050 h 3028950"/>
              <a:gd name="connsiteX1" fmla="*/ 2393950 w 3092450"/>
              <a:gd name="connsiteY1" fmla="*/ 2051050 h 3028950"/>
              <a:gd name="connsiteX2" fmla="*/ 2381250 w 3092450"/>
              <a:gd name="connsiteY2" fmla="*/ 2038350 h 3028950"/>
              <a:gd name="connsiteX3" fmla="*/ 2178050 w 3092450"/>
              <a:gd name="connsiteY3" fmla="*/ 1733550 h 3028950"/>
              <a:gd name="connsiteX4" fmla="*/ 2108200 w 3092450"/>
              <a:gd name="connsiteY4" fmla="*/ 1371600 h 3028950"/>
              <a:gd name="connsiteX5" fmla="*/ 2108200 w 3092450"/>
              <a:gd name="connsiteY5" fmla="*/ 1333500 h 3028950"/>
              <a:gd name="connsiteX6" fmla="*/ 2374900 w 3092450"/>
              <a:gd name="connsiteY6" fmla="*/ 1333500 h 3028950"/>
              <a:gd name="connsiteX7" fmla="*/ 2374900 w 3092450"/>
              <a:gd name="connsiteY7" fmla="*/ 1371600 h 3028950"/>
              <a:gd name="connsiteX8" fmla="*/ 2425700 w 3092450"/>
              <a:gd name="connsiteY8" fmla="*/ 1631950 h 3028950"/>
              <a:gd name="connsiteX9" fmla="*/ 2571750 w 3092450"/>
              <a:gd name="connsiteY9" fmla="*/ 1854200 h 3028950"/>
              <a:gd name="connsiteX10" fmla="*/ 2654300 w 3092450"/>
              <a:gd name="connsiteY10" fmla="*/ 1924050 h 3028950"/>
              <a:gd name="connsiteX11" fmla="*/ 2654300 w 3092450"/>
              <a:gd name="connsiteY11" fmla="*/ 1924050 h 3028950"/>
              <a:gd name="connsiteX12" fmla="*/ 2749550 w 3092450"/>
              <a:gd name="connsiteY12" fmla="*/ 1981200 h 3028950"/>
              <a:gd name="connsiteX13" fmla="*/ 2895600 w 3092450"/>
              <a:gd name="connsiteY13" fmla="*/ 2032000 h 3028950"/>
              <a:gd name="connsiteX14" fmla="*/ 3048000 w 3092450"/>
              <a:gd name="connsiteY14" fmla="*/ 2051050 h 3028950"/>
              <a:gd name="connsiteX15" fmla="*/ 3086100 w 3092450"/>
              <a:gd name="connsiteY15" fmla="*/ 2051050 h 3028950"/>
              <a:gd name="connsiteX16" fmla="*/ 3086100 w 3092450"/>
              <a:gd name="connsiteY16" fmla="*/ 2317750 h 3028950"/>
              <a:gd name="connsiteX17" fmla="*/ 3048000 w 3092450"/>
              <a:gd name="connsiteY17" fmla="*/ 2317750 h 3028950"/>
              <a:gd name="connsiteX18" fmla="*/ 2901950 w 3092450"/>
              <a:gd name="connsiteY18" fmla="*/ 2330450 h 3028950"/>
              <a:gd name="connsiteX19" fmla="*/ 2762250 w 3092450"/>
              <a:gd name="connsiteY19" fmla="*/ 2374900 h 3028950"/>
              <a:gd name="connsiteX20" fmla="*/ 2654300 w 3092450"/>
              <a:gd name="connsiteY20" fmla="*/ 2432050 h 3028950"/>
              <a:gd name="connsiteX21" fmla="*/ 2559050 w 3092450"/>
              <a:gd name="connsiteY21" fmla="*/ 2508250 h 3028950"/>
              <a:gd name="connsiteX22" fmla="*/ 2413000 w 3092450"/>
              <a:gd name="connsiteY22" fmla="*/ 2730500 h 3028950"/>
              <a:gd name="connsiteX23" fmla="*/ 2362200 w 3092450"/>
              <a:gd name="connsiteY23" fmla="*/ 2990850 h 3028950"/>
              <a:gd name="connsiteX24" fmla="*/ 2362200 w 3092450"/>
              <a:gd name="connsiteY24" fmla="*/ 3028950 h 3028950"/>
              <a:gd name="connsiteX25" fmla="*/ 2095500 w 3092450"/>
              <a:gd name="connsiteY25" fmla="*/ 3028950 h 3028950"/>
              <a:gd name="connsiteX26" fmla="*/ 2095500 w 3092450"/>
              <a:gd name="connsiteY26" fmla="*/ 2990850 h 3028950"/>
              <a:gd name="connsiteX27" fmla="*/ 2165350 w 3092450"/>
              <a:gd name="connsiteY27" fmla="*/ 2628900 h 3028950"/>
              <a:gd name="connsiteX28" fmla="*/ 2368550 w 3092450"/>
              <a:gd name="connsiteY28" fmla="*/ 2324100 h 3028950"/>
              <a:gd name="connsiteX29" fmla="*/ 2381250 w 3092450"/>
              <a:gd name="connsiteY29" fmla="*/ 2311400 h 3028950"/>
              <a:gd name="connsiteX30" fmla="*/ 0 w 3092450"/>
              <a:gd name="connsiteY30" fmla="*/ 2311400 h 3028950"/>
              <a:gd name="connsiteX31" fmla="*/ 0 w 3092450"/>
              <a:gd name="connsiteY31" fmla="*/ 2044700 h 3028950"/>
              <a:gd name="connsiteX32" fmla="*/ 38100 w 3092450"/>
              <a:gd name="connsiteY32" fmla="*/ 2044700 h 3028950"/>
              <a:gd name="connsiteX33" fmla="*/ 711200 w 3092450"/>
              <a:gd name="connsiteY33" fmla="*/ 711200 h 3028950"/>
              <a:gd name="connsiteX34" fmla="*/ 3092450 w 3092450"/>
              <a:gd name="connsiteY34" fmla="*/ 711200 h 3028950"/>
              <a:gd name="connsiteX35" fmla="*/ 3092450 w 3092450"/>
              <a:gd name="connsiteY35" fmla="*/ 977900 h 3028950"/>
              <a:gd name="connsiteX36" fmla="*/ 711200 w 3092450"/>
              <a:gd name="connsiteY36" fmla="*/ 977900 h 3028950"/>
              <a:gd name="connsiteX37" fmla="*/ 723900 w 3092450"/>
              <a:gd name="connsiteY37" fmla="*/ 990600 h 3028950"/>
              <a:gd name="connsiteX38" fmla="*/ 927100 w 3092450"/>
              <a:gd name="connsiteY38" fmla="*/ 1295400 h 3028950"/>
              <a:gd name="connsiteX39" fmla="*/ 996950 w 3092450"/>
              <a:gd name="connsiteY39" fmla="*/ 1657350 h 3028950"/>
              <a:gd name="connsiteX40" fmla="*/ 996950 w 3092450"/>
              <a:gd name="connsiteY40" fmla="*/ 1695450 h 3028950"/>
              <a:gd name="connsiteX41" fmla="*/ 730250 w 3092450"/>
              <a:gd name="connsiteY41" fmla="*/ 1695450 h 3028950"/>
              <a:gd name="connsiteX42" fmla="*/ 730250 w 3092450"/>
              <a:gd name="connsiteY42" fmla="*/ 1657350 h 3028950"/>
              <a:gd name="connsiteX43" fmla="*/ 679450 w 3092450"/>
              <a:gd name="connsiteY43" fmla="*/ 1397000 h 3028950"/>
              <a:gd name="connsiteX44" fmla="*/ 533400 w 3092450"/>
              <a:gd name="connsiteY44" fmla="*/ 1174750 h 3028950"/>
              <a:gd name="connsiteX45" fmla="*/ 438150 w 3092450"/>
              <a:gd name="connsiteY45" fmla="*/ 1098550 h 3028950"/>
              <a:gd name="connsiteX46" fmla="*/ 330200 w 3092450"/>
              <a:gd name="connsiteY46" fmla="*/ 1041400 h 3028950"/>
              <a:gd name="connsiteX47" fmla="*/ 190500 w 3092450"/>
              <a:gd name="connsiteY47" fmla="*/ 996950 h 3028950"/>
              <a:gd name="connsiteX48" fmla="*/ 44450 w 3092450"/>
              <a:gd name="connsiteY48" fmla="*/ 984250 h 3028950"/>
              <a:gd name="connsiteX49" fmla="*/ 6350 w 3092450"/>
              <a:gd name="connsiteY49" fmla="*/ 984250 h 3028950"/>
              <a:gd name="connsiteX50" fmla="*/ 6350 w 3092450"/>
              <a:gd name="connsiteY50" fmla="*/ 717550 h 3028950"/>
              <a:gd name="connsiteX51" fmla="*/ 44450 w 3092450"/>
              <a:gd name="connsiteY51" fmla="*/ 717550 h 3028950"/>
              <a:gd name="connsiteX52" fmla="*/ 196850 w 3092450"/>
              <a:gd name="connsiteY52" fmla="*/ 698500 h 3028950"/>
              <a:gd name="connsiteX53" fmla="*/ 342900 w 3092450"/>
              <a:gd name="connsiteY53" fmla="*/ 647700 h 3028950"/>
              <a:gd name="connsiteX54" fmla="*/ 438150 w 3092450"/>
              <a:gd name="connsiteY54" fmla="*/ 590550 h 3028950"/>
              <a:gd name="connsiteX55" fmla="*/ 438150 w 3092450"/>
              <a:gd name="connsiteY55" fmla="*/ 590550 h 3028950"/>
              <a:gd name="connsiteX56" fmla="*/ 520700 w 3092450"/>
              <a:gd name="connsiteY56" fmla="*/ 520700 h 3028950"/>
              <a:gd name="connsiteX57" fmla="*/ 666750 w 3092450"/>
              <a:gd name="connsiteY57" fmla="*/ 298450 h 3028950"/>
              <a:gd name="connsiteX58" fmla="*/ 717550 w 3092450"/>
              <a:gd name="connsiteY58" fmla="*/ 38100 h 3028950"/>
              <a:gd name="connsiteX59" fmla="*/ 717550 w 3092450"/>
              <a:gd name="connsiteY59" fmla="*/ 0 h 3028950"/>
              <a:gd name="connsiteX60" fmla="*/ 984250 w 3092450"/>
              <a:gd name="connsiteY60" fmla="*/ 0 h 3028950"/>
              <a:gd name="connsiteX61" fmla="*/ 984250 w 3092450"/>
              <a:gd name="connsiteY61" fmla="*/ 38100 h 3028950"/>
              <a:gd name="connsiteX62" fmla="*/ 914400 w 3092450"/>
              <a:gd name="connsiteY62" fmla="*/ 400050 h 3028950"/>
              <a:gd name="connsiteX63" fmla="*/ 711200 w 3092450"/>
              <a:gd name="connsiteY63" fmla="*/ 704850 h 3028950"/>
              <a:gd name="connsiteX64" fmla="*/ 698500 w 3092450"/>
              <a:gd name="connsiteY64" fmla="*/ 717550 h 302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92450" h="3028950">
                <a:moveTo>
                  <a:pt x="50800" y="2051050"/>
                </a:moveTo>
                <a:lnTo>
                  <a:pt x="2393950" y="2051050"/>
                </a:lnTo>
                <a:lnTo>
                  <a:pt x="2381250" y="2038350"/>
                </a:lnTo>
                <a:cubicBezTo>
                  <a:pt x="2292350" y="1949450"/>
                  <a:pt x="2222500" y="1847850"/>
                  <a:pt x="2178050" y="1733550"/>
                </a:cubicBezTo>
                <a:cubicBezTo>
                  <a:pt x="2133600" y="1619250"/>
                  <a:pt x="2108200" y="1498600"/>
                  <a:pt x="2108200" y="1371600"/>
                </a:cubicBezTo>
                <a:lnTo>
                  <a:pt x="2108200" y="1333500"/>
                </a:lnTo>
                <a:lnTo>
                  <a:pt x="2374900" y="1333500"/>
                </a:lnTo>
                <a:lnTo>
                  <a:pt x="2374900" y="1371600"/>
                </a:lnTo>
                <a:cubicBezTo>
                  <a:pt x="2374900" y="1460500"/>
                  <a:pt x="2393950" y="1549400"/>
                  <a:pt x="2425700" y="1631950"/>
                </a:cubicBezTo>
                <a:cubicBezTo>
                  <a:pt x="2457450" y="1714500"/>
                  <a:pt x="2508250" y="1790700"/>
                  <a:pt x="2571750" y="1854200"/>
                </a:cubicBezTo>
                <a:cubicBezTo>
                  <a:pt x="2597150" y="1879600"/>
                  <a:pt x="2628900" y="1905000"/>
                  <a:pt x="2654300" y="1924050"/>
                </a:cubicBezTo>
                <a:lnTo>
                  <a:pt x="2654300" y="1924050"/>
                </a:lnTo>
                <a:cubicBezTo>
                  <a:pt x="2686050" y="1943100"/>
                  <a:pt x="2717800" y="1962150"/>
                  <a:pt x="2749550" y="1981200"/>
                </a:cubicBezTo>
                <a:cubicBezTo>
                  <a:pt x="2794000" y="2006600"/>
                  <a:pt x="2844800" y="2019300"/>
                  <a:pt x="2895600" y="2032000"/>
                </a:cubicBezTo>
                <a:cubicBezTo>
                  <a:pt x="2946400" y="2044700"/>
                  <a:pt x="2997200" y="2051050"/>
                  <a:pt x="3048000" y="2051050"/>
                </a:cubicBezTo>
                <a:lnTo>
                  <a:pt x="3086100" y="2051050"/>
                </a:lnTo>
                <a:lnTo>
                  <a:pt x="3086100" y="2317750"/>
                </a:lnTo>
                <a:lnTo>
                  <a:pt x="3048000" y="2317750"/>
                </a:lnTo>
                <a:cubicBezTo>
                  <a:pt x="2997200" y="2317750"/>
                  <a:pt x="2952750" y="2324100"/>
                  <a:pt x="2901950" y="2330450"/>
                </a:cubicBezTo>
                <a:cubicBezTo>
                  <a:pt x="2857500" y="2343150"/>
                  <a:pt x="2806700" y="2355850"/>
                  <a:pt x="2762250" y="2374900"/>
                </a:cubicBezTo>
                <a:cubicBezTo>
                  <a:pt x="2724150" y="2393950"/>
                  <a:pt x="2686050" y="2413000"/>
                  <a:pt x="2654300" y="2432050"/>
                </a:cubicBezTo>
                <a:cubicBezTo>
                  <a:pt x="2622550" y="2457450"/>
                  <a:pt x="2590800" y="2482850"/>
                  <a:pt x="2559050" y="2508250"/>
                </a:cubicBezTo>
                <a:cubicBezTo>
                  <a:pt x="2495550" y="2571750"/>
                  <a:pt x="2444750" y="2647950"/>
                  <a:pt x="2413000" y="2730500"/>
                </a:cubicBezTo>
                <a:cubicBezTo>
                  <a:pt x="2381250" y="2813050"/>
                  <a:pt x="2362200" y="2895600"/>
                  <a:pt x="2362200" y="2990850"/>
                </a:cubicBezTo>
                <a:lnTo>
                  <a:pt x="2362200" y="3028950"/>
                </a:lnTo>
                <a:lnTo>
                  <a:pt x="2095500" y="3028950"/>
                </a:lnTo>
                <a:lnTo>
                  <a:pt x="2095500" y="2990850"/>
                </a:lnTo>
                <a:cubicBezTo>
                  <a:pt x="2095500" y="2863850"/>
                  <a:pt x="2120900" y="2743200"/>
                  <a:pt x="2165350" y="2628900"/>
                </a:cubicBezTo>
                <a:cubicBezTo>
                  <a:pt x="2216150" y="2514600"/>
                  <a:pt x="2286000" y="2406650"/>
                  <a:pt x="2368550" y="2324100"/>
                </a:cubicBezTo>
                <a:lnTo>
                  <a:pt x="2381250" y="2311400"/>
                </a:lnTo>
                <a:lnTo>
                  <a:pt x="0" y="2311400"/>
                </a:lnTo>
                <a:lnTo>
                  <a:pt x="0" y="2044700"/>
                </a:lnTo>
                <a:lnTo>
                  <a:pt x="38100" y="2044700"/>
                </a:lnTo>
                <a:close/>
                <a:moveTo>
                  <a:pt x="711200" y="711200"/>
                </a:moveTo>
                <a:lnTo>
                  <a:pt x="3092450" y="711200"/>
                </a:lnTo>
                <a:lnTo>
                  <a:pt x="3092450" y="977900"/>
                </a:lnTo>
                <a:lnTo>
                  <a:pt x="711200" y="977900"/>
                </a:lnTo>
                <a:lnTo>
                  <a:pt x="723900" y="990600"/>
                </a:lnTo>
                <a:cubicBezTo>
                  <a:pt x="812800" y="1079500"/>
                  <a:pt x="882650" y="1181100"/>
                  <a:pt x="927100" y="1295400"/>
                </a:cubicBezTo>
                <a:cubicBezTo>
                  <a:pt x="971550" y="1409700"/>
                  <a:pt x="996950" y="1530350"/>
                  <a:pt x="996950" y="1657350"/>
                </a:cubicBezTo>
                <a:lnTo>
                  <a:pt x="996950" y="1695450"/>
                </a:lnTo>
                <a:lnTo>
                  <a:pt x="730250" y="1695450"/>
                </a:lnTo>
                <a:lnTo>
                  <a:pt x="730250" y="1657350"/>
                </a:lnTo>
                <a:cubicBezTo>
                  <a:pt x="730250" y="1568450"/>
                  <a:pt x="711200" y="1479550"/>
                  <a:pt x="679450" y="1397000"/>
                </a:cubicBezTo>
                <a:cubicBezTo>
                  <a:pt x="647700" y="1314450"/>
                  <a:pt x="596900" y="1238250"/>
                  <a:pt x="533400" y="1174750"/>
                </a:cubicBezTo>
                <a:cubicBezTo>
                  <a:pt x="501650" y="1143000"/>
                  <a:pt x="469900" y="1117600"/>
                  <a:pt x="438150" y="1098550"/>
                </a:cubicBezTo>
                <a:cubicBezTo>
                  <a:pt x="406400" y="1073150"/>
                  <a:pt x="368300" y="1054100"/>
                  <a:pt x="330200" y="1041400"/>
                </a:cubicBezTo>
                <a:cubicBezTo>
                  <a:pt x="285750" y="1022350"/>
                  <a:pt x="241300" y="1003300"/>
                  <a:pt x="190500" y="996950"/>
                </a:cubicBezTo>
                <a:cubicBezTo>
                  <a:pt x="146050" y="984250"/>
                  <a:pt x="95250" y="984250"/>
                  <a:pt x="44450" y="984250"/>
                </a:cubicBezTo>
                <a:lnTo>
                  <a:pt x="6350" y="984250"/>
                </a:lnTo>
                <a:lnTo>
                  <a:pt x="6350" y="717550"/>
                </a:lnTo>
                <a:lnTo>
                  <a:pt x="44450" y="717550"/>
                </a:lnTo>
                <a:cubicBezTo>
                  <a:pt x="95250" y="717550"/>
                  <a:pt x="146050" y="711200"/>
                  <a:pt x="196850" y="698500"/>
                </a:cubicBezTo>
                <a:cubicBezTo>
                  <a:pt x="247650" y="685800"/>
                  <a:pt x="298450" y="666750"/>
                  <a:pt x="342900" y="647700"/>
                </a:cubicBezTo>
                <a:cubicBezTo>
                  <a:pt x="374650" y="628650"/>
                  <a:pt x="406400" y="609600"/>
                  <a:pt x="438150" y="590550"/>
                </a:cubicBezTo>
                <a:lnTo>
                  <a:pt x="438150" y="590550"/>
                </a:lnTo>
                <a:cubicBezTo>
                  <a:pt x="469900" y="571500"/>
                  <a:pt x="495300" y="546100"/>
                  <a:pt x="520700" y="520700"/>
                </a:cubicBezTo>
                <a:cubicBezTo>
                  <a:pt x="584200" y="457200"/>
                  <a:pt x="635000" y="381000"/>
                  <a:pt x="666750" y="298450"/>
                </a:cubicBezTo>
                <a:cubicBezTo>
                  <a:pt x="698500" y="215900"/>
                  <a:pt x="717550" y="133350"/>
                  <a:pt x="717550" y="38100"/>
                </a:cubicBezTo>
                <a:lnTo>
                  <a:pt x="717550" y="0"/>
                </a:lnTo>
                <a:lnTo>
                  <a:pt x="984250" y="0"/>
                </a:lnTo>
                <a:lnTo>
                  <a:pt x="984250" y="38100"/>
                </a:lnTo>
                <a:cubicBezTo>
                  <a:pt x="984250" y="165100"/>
                  <a:pt x="958850" y="285750"/>
                  <a:pt x="914400" y="400050"/>
                </a:cubicBezTo>
                <a:cubicBezTo>
                  <a:pt x="863600" y="514350"/>
                  <a:pt x="793750" y="622300"/>
                  <a:pt x="711200" y="704850"/>
                </a:cubicBezTo>
                <a:lnTo>
                  <a:pt x="698500" y="717550"/>
                </a:lnTo>
                <a:close/>
              </a:path>
            </a:pathLst>
          </a:custGeom>
          <a:solidFill>
            <a:srgbClr val="4C2947"/>
          </a:solidFill>
          <a:ln w="6350" cap="flat">
            <a:noFill/>
            <a:prstDash val="solid"/>
            <a:miter/>
          </a:ln>
        </p:spPr>
        <p:txBody>
          <a:bodyPr rtlCol="0" anchor="ctr"/>
          <a:lstStyle/>
          <a:p>
            <a:endParaRPr lang="en-US"/>
          </a:p>
        </p:txBody>
      </p:sp>
    </p:spTree>
    <p:extLst>
      <p:ext uri="{BB962C8B-B14F-4D97-AF65-F5344CB8AC3E}">
        <p14:creationId xmlns:p14="http://schemas.microsoft.com/office/powerpoint/2010/main" val="20976808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computer, computer&#10;&#10;Description automatically generated">
            <a:extLst>
              <a:ext uri="{FF2B5EF4-FFF2-40B4-BE49-F238E27FC236}">
                <a16:creationId xmlns:a16="http://schemas.microsoft.com/office/drawing/2014/main" id="{F114D0F1-5DA3-4045-9BD2-45C1E1DE7D93}"/>
              </a:ext>
            </a:extLst>
          </p:cNvPr>
          <p:cNvPicPr>
            <a:picLocks noChangeAspect="1"/>
          </p:cNvPicPr>
          <p:nvPr/>
        </p:nvPicPr>
        <p:blipFill rotWithShape="1">
          <a:blip r:embed="rId2">
            <a:extLst>
              <a:ext uri="{28A0092B-C50C-407E-A947-70E740481C1C}">
                <a14:useLocalDpi xmlns:a14="http://schemas.microsoft.com/office/drawing/2010/main" val="0"/>
              </a:ext>
            </a:extLst>
          </a:blip>
          <a:srcRect l="21204" r="12483"/>
          <a:stretch/>
        </p:blipFill>
        <p:spPr>
          <a:xfrm>
            <a:off x="6295053" y="849086"/>
            <a:ext cx="5155116" cy="5182605"/>
          </a:xfrm>
          <a:prstGeom prst="rect">
            <a:avLst/>
          </a:prstGeom>
        </p:spPr>
      </p:pic>
      <p:sp>
        <p:nvSpPr>
          <p:cNvPr id="2" name="Rectangle 1">
            <a:extLst>
              <a:ext uri="{FF2B5EF4-FFF2-40B4-BE49-F238E27FC236}">
                <a16:creationId xmlns:a16="http://schemas.microsoft.com/office/drawing/2014/main" id="{E95F0C58-D4B3-468F-A879-F0A643C16260}"/>
              </a:ext>
            </a:extLst>
          </p:cNvPr>
          <p:cNvSpPr/>
          <p:nvPr/>
        </p:nvSpPr>
        <p:spPr>
          <a:xfrm>
            <a:off x="6295054" y="837291"/>
            <a:ext cx="5155115" cy="5171623"/>
          </a:xfrm>
          <a:prstGeom prst="rect">
            <a:avLst/>
          </a:prstGeom>
          <a:solidFill>
            <a:srgbClr val="E4C0D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6926604-3FDC-4BD9-BB34-E5B350B82D73}"/>
              </a:ext>
            </a:extLst>
          </p:cNvPr>
          <p:cNvSpPr txBox="1"/>
          <p:nvPr/>
        </p:nvSpPr>
        <p:spPr>
          <a:xfrm>
            <a:off x="825807" y="655407"/>
            <a:ext cx="3699540" cy="1631216"/>
          </a:xfrm>
          <a:prstGeom prst="rect">
            <a:avLst/>
          </a:prstGeom>
          <a:noFill/>
        </p:spPr>
        <p:txBody>
          <a:bodyPr wrap="square" rtlCol="0">
            <a:spAutoFit/>
          </a:bodyPr>
          <a:lstStyle/>
          <a:p>
            <a:r>
              <a:rPr lang="en-US" sz="5000" dirty="0">
                <a:solidFill>
                  <a:srgbClr val="4C2947"/>
                </a:solidFill>
                <a:latin typeface="Coolvetica Rg" panose="020B0603030602020004" pitchFamily="34" charset="0"/>
              </a:rPr>
              <a:t>One Images </a:t>
            </a:r>
            <a:br>
              <a:rPr lang="en-US" sz="5000" dirty="0">
                <a:solidFill>
                  <a:srgbClr val="4C2947"/>
                </a:solidFill>
                <a:latin typeface="Coolvetica Rg" panose="020B0603030602020004" pitchFamily="34" charset="0"/>
              </a:rPr>
            </a:br>
            <a:r>
              <a:rPr lang="en-US" sz="5000" dirty="0">
                <a:solidFill>
                  <a:srgbClr val="4C2947"/>
                </a:solidFill>
                <a:latin typeface="Coolvetica Rg" panose="020B0603030602020004" pitchFamily="34" charset="0"/>
              </a:rPr>
              <a:t>And Points</a:t>
            </a:r>
          </a:p>
        </p:txBody>
      </p:sp>
      <p:sp>
        <p:nvSpPr>
          <p:cNvPr id="4" name="TextBox 3">
            <a:extLst>
              <a:ext uri="{FF2B5EF4-FFF2-40B4-BE49-F238E27FC236}">
                <a16:creationId xmlns:a16="http://schemas.microsoft.com/office/drawing/2014/main" id="{E992E165-73E8-4BBC-81AA-55881FB67AA3}"/>
              </a:ext>
            </a:extLst>
          </p:cNvPr>
          <p:cNvSpPr txBox="1"/>
          <p:nvPr/>
        </p:nvSpPr>
        <p:spPr>
          <a:xfrm>
            <a:off x="825807" y="2805752"/>
            <a:ext cx="3867491" cy="830997"/>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It has roots in a piece of classical Latin literature from 45 BC, making it over 2000 years old. Richard McClintock. Contrary to popular belief, Lorem Ipsum is not simply random text. </a:t>
            </a:r>
          </a:p>
        </p:txBody>
      </p:sp>
      <p:sp>
        <p:nvSpPr>
          <p:cNvPr id="7" name="TextBox 6">
            <a:extLst>
              <a:ext uri="{FF2B5EF4-FFF2-40B4-BE49-F238E27FC236}">
                <a16:creationId xmlns:a16="http://schemas.microsoft.com/office/drawing/2014/main" id="{06396CA1-D6D7-4CD5-8D20-A37D986AA08F}"/>
              </a:ext>
            </a:extLst>
          </p:cNvPr>
          <p:cNvSpPr txBox="1"/>
          <p:nvPr/>
        </p:nvSpPr>
        <p:spPr>
          <a:xfrm>
            <a:off x="825806" y="4041829"/>
            <a:ext cx="3867491" cy="646331"/>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Contrary to popular belief, Lorem Ipsum is not simply random text. It has roots in a piece of classical Latin literature from 45 BC.</a:t>
            </a:r>
          </a:p>
        </p:txBody>
      </p:sp>
      <p:sp>
        <p:nvSpPr>
          <p:cNvPr id="8" name="TextBox 7">
            <a:extLst>
              <a:ext uri="{FF2B5EF4-FFF2-40B4-BE49-F238E27FC236}">
                <a16:creationId xmlns:a16="http://schemas.microsoft.com/office/drawing/2014/main" id="{2224FD89-A5C4-4EAC-8919-FCF99A125CC9}"/>
              </a:ext>
            </a:extLst>
          </p:cNvPr>
          <p:cNvSpPr txBox="1"/>
          <p:nvPr/>
        </p:nvSpPr>
        <p:spPr>
          <a:xfrm>
            <a:off x="825805" y="5097625"/>
            <a:ext cx="3867491" cy="830997"/>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Contrary to popular belief, Lorem Ipsum is not simply random text. It has roots in a piece of classical Latin literature from 45 BC, making it over 2000 years old. Richard McClintock.</a:t>
            </a:r>
          </a:p>
        </p:txBody>
      </p:sp>
      <p:sp>
        <p:nvSpPr>
          <p:cNvPr id="9" name="TextBox 8">
            <a:extLst>
              <a:ext uri="{FF2B5EF4-FFF2-40B4-BE49-F238E27FC236}">
                <a16:creationId xmlns:a16="http://schemas.microsoft.com/office/drawing/2014/main" id="{26900B2C-D4F8-482C-BE80-8A18363E3798}"/>
              </a:ext>
            </a:extLst>
          </p:cNvPr>
          <p:cNvSpPr txBox="1"/>
          <p:nvPr/>
        </p:nvSpPr>
        <p:spPr>
          <a:xfrm>
            <a:off x="825805" y="2555395"/>
            <a:ext cx="1236260" cy="338554"/>
          </a:xfrm>
          <a:prstGeom prst="rect">
            <a:avLst/>
          </a:prstGeom>
          <a:noFill/>
        </p:spPr>
        <p:txBody>
          <a:bodyPr wrap="square" rtlCol="0">
            <a:spAutoFit/>
          </a:bodyPr>
          <a:lstStyle/>
          <a:p>
            <a:r>
              <a:rPr lang="en-US" sz="1600" dirty="0">
                <a:solidFill>
                  <a:srgbClr val="E44319"/>
                </a:solidFill>
                <a:latin typeface="Manrope Medium" pitchFamily="2" charset="0"/>
              </a:rPr>
              <a:t>Subtitle 1</a:t>
            </a:r>
          </a:p>
        </p:txBody>
      </p:sp>
      <p:sp>
        <p:nvSpPr>
          <p:cNvPr id="11" name="TextBox 10">
            <a:extLst>
              <a:ext uri="{FF2B5EF4-FFF2-40B4-BE49-F238E27FC236}">
                <a16:creationId xmlns:a16="http://schemas.microsoft.com/office/drawing/2014/main" id="{815F71CB-A4A7-4D72-B770-6C3564DE4C7F}"/>
              </a:ext>
            </a:extLst>
          </p:cNvPr>
          <p:cNvSpPr txBox="1"/>
          <p:nvPr/>
        </p:nvSpPr>
        <p:spPr>
          <a:xfrm>
            <a:off x="825805" y="3777193"/>
            <a:ext cx="1236260" cy="338554"/>
          </a:xfrm>
          <a:prstGeom prst="rect">
            <a:avLst/>
          </a:prstGeom>
          <a:noFill/>
        </p:spPr>
        <p:txBody>
          <a:bodyPr wrap="square" rtlCol="0">
            <a:spAutoFit/>
          </a:bodyPr>
          <a:lstStyle/>
          <a:p>
            <a:r>
              <a:rPr lang="en-US" sz="1600" dirty="0">
                <a:solidFill>
                  <a:srgbClr val="E44319"/>
                </a:solidFill>
                <a:latin typeface="Manrope Medium" pitchFamily="2" charset="0"/>
              </a:rPr>
              <a:t>Subtitle 2</a:t>
            </a:r>
          </a:p>
        </p:txBody>
      </p:sp>
      <p:sp>
        <p:nvSpPr>
          <p:cNvPr id="12" name="TextBox 11">
            <a:extLst>
              <a:ext uri="{FF2B5EF4-FFF2-40B4-BE49-F238E27FC236}">
                <a16:creationId xmlns:a16="http://schemas.microsoft.com/office/drawing/2014/main" id="{D0A9DF2D-EAAC-486F-B62F-E2A681B9A78B}"/>
              </a:ext>
            </a:extLst>
          </p:cNvPr>
          <p:cNvSpPr txBox="1"/>
          <p:nvPr/>
        </p:nvSpPr>
        <p:spPr>
          <a:xfrm>
            <a:off x="825805" y="4828605"/>
            <a:ext cx="1236260" cy="338554"/>
          </a:xfrm>
          <a:prstGeom prst="rect">
            <a:avLst/>
          </a:prstGeom>
          <a:noFill/>
        </p:spPr>
        <p:txBody>
          <a:bodyPr wrap="square" rtlCol="0">
            <a:spAutoFit/>
          </a:bodyPr>
          <a:lstStyle/>
          <a:p>
            <a:r>
              <a:rPr lang="en-US" sz="1600" dirty="0">
                <a:solidFill>
                  <a:srgbClr val="E44319"/>
                </a:solidFill>
                <a:latin typeface="Manrope Medium" pitchFamily="2" charset="0"/>
              </a:rPr>
              <a:t>Subtitle 3</a:t>
            </a:r>
          </a:p>
        </p:txBody>
      </p:sp>
    </p:spTree>
    <p:extLst>
      <p:ext uri="{BB962C8B-B14F-4D97-AF65-F5344CB8AC3E}">
        <p14:creationId xmlns:p14="http://schemas.microsoft.com/office/powerpoint/2010/main" val="1166095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ountain, outdoor, snow, nature&#10;&#10;Description automatically generated">
            <a:extLst>
              <a:ext uri="{FF2B5EF4-FFF2-40B4-BE49-F238E27FC236}">
                <a16:creationId xmlns:a16="http://schemas.microsoft.com/office/drawing/2014/main" id="{80774868-21FB-B369-439E-2E36FAE5E271}"/>
              </a:ext>
            </a:extLst>
          </p:cNvPr>
          <p:cNvPicPr>
            <a:picLocks noChangeAspect="1"/>
          </p:cNvPicPr>
          <p:nvPr/>
        </p:nvPicPr>
        <p:blipFill rotWithShape="1">
          <a:blip r:embed="rId2">
            <a:extLst>
              <a:ext uri="{28A0092B-C50C-407E-A947-70E740481C1C}">
                <a14:useLocalDpi xmlns:a14="http://schemas.microsoft.com/office/drawing/2010/main" val="0"/>
              </a:ext>
            </a:extLst>
          </a:blip>
          <a:srcRect l="29342" r="4069"/>
          <a:stretch/>
        </p:blipFill>
        <p:spPr>
          <a:xfrm>
            <a:off x="6295054" y="849085"/>
            <a:ext cx="5155115" cy="5161179"/>
          </a:xfrm>
          <a:prstGeom prst="rect">
            <a:avLst/>
          </a:prstGeom>
        </p:spPr>
      </p:pic>
      <p:sp>
        <p:nvSpPr>
          <p:cNvPr id="2" name="Rectangle 1">
            <a:extLst>
              <a:ext uri="{FF2B5EF4-FFF2-40B4-BE49-F238E27FC236}">
                <a16:creationId xmlns:a16="http://schemas.microsoft.com/office/drawing/2014/main" id="{D5F4B4FC-0DA4-6C75-59C6-025A5DEDCA64}"/>
              </a:ext>
            </a:extLst>
          </p:cNvPr>
          <p:cNvSpPr/>
          <p:nvPr/>
        </p:nvSpPr>
        <p:spPr>
          <a:xfrm>
            <a:off x="6295054" y="837291"/>
            <a:ext cx="5155115" cy="5171623"/>
          </a:xfrm>
          <a:prstGeom prst="rect">
            <a:avLst/>
          </a:prstGeom>
          <a:solidFill>
            <a:srgbClr val="E4C0D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A8CB3CE-75B4-AAE2-3B84-783FD3CAA545}"/>
              </a:ext>
            </a:extLst>
          </p:cNvPr>
          <p:cNvSpPr txBox="1"/>
          <p:nvPr/>
        </p:nvSpPr>
        <p:spPr>
          <a:xfrm>
            <a:off x="825807" y="655407"/>
            <a:ext cx="3699540" cy="1631216"/>
          </a:xfrm>
          <a:prstGeom prst="rect">
            <a:avLst/>
          </a:prstGeom>
          <a:noFill/>
        </p:spPr>
        <p:txBody>
          <a:bodyPr wrap="square" rtlCol="0">
            <a:spAutoFit/>
          </a:bodyPr>
          <a:lstStyle/>
          <a:p>
            <a:r>
              <a:rPr lang="en-US" sz="5000" dirty="0">
                <a:solidFill>
                  <a:srgbClr val="4C2947"/>
                </a:solidFill>
                <a:latin typeface="Coolvetica Rg" panose="020B0603030602020004" pitchFamily="34" charset="0"/>
              </a:rPr>
              <a:t>One Images </a:t>
            </a:r>
            <a:br>
              <a:rPr lang="en-US" sz="5000" dirty="0">
                <a:solidFill>
                  <a:srgbClr val="4C2947"/>
                </a:solidFill>
                <a:latin typeface="Coolvetica Rg" panose="020B0603030602020004" pitchFamily="34" charset="0"/>
              </a:rPr>
            </a:br>
            <a:r>
              <a:rPr lang="en-US" sz="5000" dirty="0">
                <a:solidFill>
                  <a:srgbClr val="4C2947"/>
                </a:solidFill>
                <a:latin typeface="Coolvetica Rg" panose="020B0603030602020004" pitchFamily="34" charset="0"/>
              </a:rPr>
              <a:t>And Bullets</a:t>
            </a:r>
          </a:p>
        </p:txBody>
      </p:sp>
      <p:sp>
        <p:nvSpPr>
          <p:cNvPr id="4" name="TextBox 3">
            <a:extLst>
              <a:ext uri="{FF2B5EF4-FFF2-40B4-BE49-F238E27FC236}">
                <a16:creationId xmlns:a16="http://schemas.microsoft.com/office/drawing/2014/main" id="{41B991CE-D50D-A3B7-8380-071471F41ABA}"/>
              </a:ext>
            </a:extLst>
          </p:cNvPr>
          <p:cNvSpPr txBox="1"/>
          <p:nvPr/>
        </p:nvSpPr>
        <p:spPr>
          <a:xfrm>
            <a:off x="825807" y="2683832"/>
            <a:ext cx="3867491" cy="2903359"/>
          </a:xfrm>
          <a:prstGeom prst="rect">
            <a:avLst/>
          </a:prstGeom>
          <a:noFill/>
        </p:spPr>
        <p:txBody>
          <a:bodyPr wrap="square" rtlCol="0">
            <a:spAutoFit/>
          </a:bodyPr>
          <a:lstStyle/>
          <a:p>
            <a:pPr marL="171450" indent="-171450">
              <a:spcAft>
                <a:spcPts val="800"/>
              </a:spcAft>
              <a:buClr>
                <a:srgbClr val="E84419"/>
              </a:buClr>
              <a:buSzPct val="120000"/>
              <a:buFont typeface="Arial" panose="020B0604020202020204" pitchFamily="34" charset="0"/>
              <a:buChar char="•"/>
            </a:pPr>
            <a:r>
              <a:rPr lang="en-US" sz="1200" b="0" i="0" dirty="0">
                <a:solidFill>
                  <a:schemeClr val="tx1">
                    <a:lumMod val="85000"/>
                    <a:lumOff val="15000"/>
                  </a:schemeClr>
                </a:solidFill>
                <a:effectLst/>
                <a:latin typeface="Manrope" pitchFamily="2" charset="0"/>
              </a:rPr>
              <a:t>It has roots in a piece of classical Latin literature from 45 BC, making it over 2000 years old. Richard McClintock. Contrary to popular belief, Lorem Ipsum is not simply random text. </a:t>
            </a:r>
          </a:p>
          <a:p>
            <a:pPr marL="171450" indent="-171450">
              <a:spcAft>
                <a:spcPts val="800"/>
              </a:spcAft>
              <a:buClr>
                <a:srgbClr val="E84419"/>
              </a:buClr>
              <a:buSzPct val="120000"/>
              <a:buFont typeface="Arial" panose="020B0604020202020204" pitchFamily="34" charset="0"/>
              <a:buChar char="•"/>
            </a:pPr>
            <a:r>
              <a:rPr lang="en-US" sz="1200" dirty="0">
                <a:solidFill>
                  <a:schemeClr val="tx1">
                    <a:lumMod val="85000"/>
                    <a:lumOff val="15000"/>
                  </a:schemeClr>
                </a:solidFill>
                <a:latin typeface="Manrope" pitchFamily="2" charset="0"/>
              </a:rPr>
              <a:t>Contrary to popular belief, Lorem Ipsum is not simply random text. It has roots in a piece of classical Latin literature from 45 BC.</a:t>
            </a:r>
          </a:p>
          <a:p>
            <a:pPr marL="171450" indent="-171450">
              <a:spcAft>
                <a:spcPts val="800"/>
              </a:spcAft>
              <a:buClr>
                <a:srgbClr val="E84419"/>
              </a:buClr>
              <a:buSzPct val="120000"/>
              <a:buFont typeface="Arial" panose="020B0604020202020204" pitchFamily="34" charset="0"/>
              <a:buChar char="•"/>
            </a:pPr>
            <a:r>
              <a:rPr lang="en-US" sz="1200" dirty="0">
                <a:solidFill>
                  <a:schemeClr val="tx1">
                    <a:lumMod val="85000"/>
                    <a:lumOff val="15000"/>
                  </a:schemeClr>
                </a:solidFill>
                <a:latin typeface="Manrope" pitchFamily="2" charset="0"/>
              </a:rPr>
              <a:t>Contrary to popular belief, Lorem Ipsum is not simply random text. It has roots in a piece of classical Latin literature from 45 BC, making it over 2000 years old. Richard McClintock.</a:t>
            </a:r>
          </a:p>
          <a:p>
            <a:pPr marL="171450" indent="-171450">
              <a:spcAft>
                <a:spcPts val="800"/>
              </a:spcAft>
              <a:buClr>
                <a:srgbClr val="E84419"/>
              </a:buClr>
              <a:buSzPct val="120000"/>
              <a:buFont typeface="Arial" panose="020B0604020202020204" pitchFamily="34" charset="0"/>
              <a:buChar char="•"/>
            </a:pPr>
            <a:endParaRPr lang="en-US" sz="1200" dirty="0">
              <a:solidFill>
                <a:schemeClr val="tx1">
                  <a:lumMod val="85000"/>
                  <a:lumOff val="15000"/>
                </a:schemeClr>
              </a:solidFill>
              <a:latin typeface="Manrope" pitchFamily="2" charset="0"/>
            </a:endParaRPr>
          </a:p>
          <a:p>
            <a:pPr marL="171450" indent="-171450">
              <a:spcAft>
                <a:spcPts val="800"/>
              </a:spcAft>
              <a:buClr>
                <a:srgbClr val="E84419"/>
              </a:buClr>
              <a:buSzPct val="120000"/>
              <a:buFont typeface="Arial" panose="020B0604020202020204" pitchFamily="34" charset="0"/>
              <a:buChar char="•"/>
            </a:pPr>
            <a:endParaRPr lang="en-US" sz="1200" b="0" i="0" dirty="0">
              <a:solidFill>
                <a:schemeClr val="tx1">
                  <a:lumMod val="85000"/>
                  <a:lumOff val="15000"/>
                </a:schemeClr>
              </a:solidFill>
              <a:effectLst/>
              <a:latin typeface="Manrope" pitchFamily="2" charset="0"/>
            </a:endParaRPr>
          </a:p>
        </p:txBody>
      </p:sp>
    </p:spTree>
    <p:extLst>
      <p:ext uri="{BB962C8B-B14F-4D97-AF65-F5344CB8AC3E}">
        <p14:creationId xmlns:p14="http://schemas.microsoft.com/office/powerpoint/2010/main" val="648013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4C0D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77A7FBB-7B8B-4C34-B032-596C9CAD2D37}"/>
              </a:ext>
            </a:extLst>
          </p:cNvPr>
          <p:cNvSpPr txBox="1"/>
          <p:nvPr/>
        </p:nvSpPr>
        <p:spPr>
          <a:xfrm>
            <a:off x="825807" y="655407"/>
            <a:ext cx="3699540" cy="861774"/>
          </a:xfrm>
          <a:prstGeom prst="rect">
            <a:avLst/>
          </a:prstGeom>
          <a:noFill/>
        </p:spPr>
        <p:txBody>
          <a:bodyPr wrap="square" rtlCol="0">
            <a:spAutoFit/>
          </a:bodyPr>
          <a:lstStyle/>
          <a:p>
            <a:r>
              <a:rPr lang="en-US" sz="5000" dirty="0">
                <a:solidFill>
                  <a:srgbClr val="4C2947"/>
                </a:solidFill>
                <a:latin typeface="Coolvetica Rg" panose="020B0603030602020004" pitchFamily="34" charset="0"/>
              </a:rPr>
              <a:t>Our Numbers</a:t>
            </a:r>
          </a:p>
        </p:txBody>
      </p:sp>
      <p:sp>
        <p:nvSpPr>
          <p:cNvPr id="5" name="TextBox 4">
            <a:extLst>
              <a:ext uri="{FF2B5EF4-FFF2-40B4-BE49-F238E27FC236}">
                <a16:creationId xmlns:a16="http://schemas.microsoft.com/office/drawing/2014/main" id="{AAF1AEA6-EF1C-46D4-8272-04F0DFF35112}"/>
              </a:ext>
            </a:extLst>
          </p:cNvPr>
          <p:cNvSpPr txBox="1"/>
          <p:nvPr/>
        </p:nvSpPr>
        <p:spPr>
          <a:xfrm>
            <a:off x="825807" y="2003288"/>
            <a:ext cx="2169320" cy="1107996"/>
          </a:xfrm>
          <a:prstGeom prst="rect">
            <a:avLst/>
          </a:prstGeom>
          <a:noFill/>
        </p:spPr>
        <p:txBody>
          <a:bodyPr wrap="square" rtlCol="0">
            <a:spAutoFit/>
          </a:bodyPr>
          <a:lstStyle/>
          <a:p>
            <a:r>
              <a:rPr lang="en-US" sz="6600" dirty="0">
                <a:solidFill>
                  <a:schemeClr val="bg1"/>
                </a:solidFill>
                <a:latin typeface="Coolvetica Rg" panose="020B0603030602020004" pitchFamily="34" charset="0"/>
              </a:rPr>
              <a:t>4,000</a:t>
            </a:r>
          </a:p>
        </p:txBody>
      </p:sp>
      <p:sp>
        <p:nvSpPr>
          <p:cNvPr id="6" name="TextBox 5">
            <a:extLst>
              <a:ext uri="{FF2B5EF4-FFF2-40B4-BE49-F238E27FC236}">
                <a16:creationId xmlns:a16="http://schemas.microsoft.com/office/drawing/2014/main" id="{398D6E9E-3156-44F9-9D45-BBDFDF7A6FC3}"/>
              </a:ext>
            </a:extLst>
          </p:cNvPr>
          <p:cNvSpPr txBox="1"/>
          <p:nvPr/>
        </p:nvSpPr>
        <p:spPr>
          <a:xfrm>
            <a:off x="4525346" y="2003288"/>
            <a:ext cx="2761861" cy="1107996"/>
          </a:xfrm>
          <a:prstGeom prst="rect">
            <a:avLst/>
          </a:prstGeom>
          <a:noFill/>
        </p:spPr>
        <p:txBody>
          <a:bodyPr wrap="square" rtlCol="0">
            <a:spAutoFit/>
          </a:bodyPr>
          <a:lstStyle/>
          <a:p>
            <a:r>
              <a:rPr lang="en-US" sz="6600" dirty="0">
                <a:solidFill>
                  <a:schemeClr val="bg1"/>
                </a:solidFill>
                <a:latin typeface="Coolvetica Rg" panose="020B0603030602020004" pitchFamily="34" charset="0"/>
              </a:rPr>
              <a:t>50,000</a:t>
            </a:r>
          </a:p>
        </p:txBody>
      </p:sp>
      <p:sp>
        <p:nvSpPr>
          <p:cNvPr id="7" name="TextBox 6">
            <a:extLst>
              <a:ext uri="{FF2B5EF4-FFF2-40B4-BE49-F238E27FC236}">
                <a16:creationId xmlns:a16="http://schemas.microsoft.com/office/drawing/2014/main" id="{5CBB42BA-FCE5-4F93-8540-9516764B3E95}"/>
              </a:ext>
            </a:extLst>
          </p:cNvPr>
          <p:cNvSpPr txBox="1"/>
          <p:nvPr/>
        </p:nvSpPr>
        <p:spPr>
          <a:xfrm>
            <a:off x="825807" y="4339052"/>
            <a:ext cx="2761861" cy="1107996"/>
          </a:xfrm>
          <a:prstGeom prst="rect">
            <a:avLst/>
          </a:prstGeom>
          <a:noFill/>
        </p:spPr>
        <p:txBody>
          <a:bodyPr wrap="square" rtlCol="0">
            <a:spAutoFit/>
          </a:bodyPr>
          <a:lstStyle/>
          <a:p>
            <a:r>
              <a:rPr lang="en-US" sz="6600" dirty="0">
                <a:solidFill>
                  <a:schemeClr val="bg1"/>
                </a:solidFill>
                <a:latin typeface="Coolvetica Rg" panose="020B0603030602020004" pitchFamily="34" charset="0"/>
              </a:rPr>
              <a:t>23,500</a:t>
            </a:r>
          </a:p>
        </p:txBody>
      </p:sp>
      <p:sp>
        <p:nvSpPr>
          <p:cNvPr id="8" name="Google Shape;197;p30">
            <a:extLst>
              <a:ext uri="{FF2B5EF4-FFF2-40B4-BE49-F238E27FC236}">
                <a16:creationId xmlns:a16="http://schemas.microsoft.com/office/drawing/2014/main" id="{21897587-8D59-45C0-9E92-114BE1ECFFC4}"/>
              </a:ext>
            </a:extLst>
          </p:cNvPr>
          <p:cNvSpPr txBox="1"/>
          <p:nvPr/>
        </p:nvSpPr>
        <p:spPr>
          <a:xfrm>
            <a:off x="825807" y="3011859"/>
            <a:ext cx="1163207" cy="361157"/>
          </a:xfrm>
          <a:prstGeom prst="rect">
            <a:avLst/>
          </a:prstGeom>
          <a:noFill/>
          <a:ln>
            <a:noFill/>
          </a:ln>
        </p:spPr>
        <p:txBody>
          <a:bodyPr spcFirstLastPara="1" wrap="square" lIns="91425" tIns="91425" rIns="91425" bIns="91425" anchor="t" anchorCtr="0">
            <a:noAutofit/>
          </a:bodyPr>
          <a:lstStyle/>
          <a:p>
            <a:pPr lvl="0"/>
            <a:r>
              <a:rPr lang="en-US" sz="1200" dirty="0">
                <a:solidFill>
                  <a:schemeClr val="tx1">
                    <a:lumMod val="85000"/>
                    <a:lumOff val="15000"/>
                  </a:schemeClr>
                </a:solidFill>
                <a:latin typeface="Manrope" pitchFamily="2" charset="0"/>
                <a:ea typeface="Barlow Light"/>
                <a:cs typeface="Barlow Light"/>
                <a:sym typeface="Barlow Light"/>
              </a:rPr>
              <a:t>Our numbers</a:t>
            </a:r>
          </a:p>
        </p:txBody>
      </p:sp>
      <p:sp>
        <p:nvSpPr>
          <p:cNvPr id="9" name="Google Shape;197;p30">
            <a:extLst>
              <a:ext uri="{FF2B5EF4-FFF2-40B4-BE49-F238E27FC236}">
                <a16:creationId xmlns:a16="http://schemas.microsoft.com/office/drawing/2014/main" id="{C8A6D112-25C2-4167-9E15-23723200EBC2}"/>
              </a:ext>
            </a:extLst>
          </p:cNvPr>
          <p:cNvSpPr txBox="1"/>
          <p:nvPr/>
        </p:nvSpPr>
        <p:spPr>
          <a:xfrm>
            <a:off x="4545601" y="3011858"/>
            <a:ext cx="1163207" cy="361157"/>
          </a:xfrm>
          <a:prstGeom prst="rect">
            <a:avLst/>
          </a:prstGeom>
          <a:noFill/>
          <a:ln>
            <a:noFill/>
          </a:ln>
        </p:spPr>
        <p:txBody>
          <a:bodyPr spcFirstLastPara="1" wrap="square" lIns="91425" tIns="91425" rIns="91425" bIns="91425" anchor="t" anchorCtr="0">
            <a:noAutofit/>
          </a:bodyPr>
          <a:lstStyle/>
          <a:p>
            <a:pPr lvl="0"/>
            <a:r>
              <a:rPr lang="en-US" sz="1200" dirty="0">
                <a:solidFill>
                  <a:schemeClr val="tx1">
                    <a:lumMod val="85000"/>
                    <a:lumOff val="15000"/>
                  </a:schemeClr>
                </a:solidFill>
                <a:latin typeface="Manrope" pitchFamily="2" charset="0"/>
                <a:ea typeface="Barlow Light"/>
                <a:cs typeface="Barlow Light"/>
                <a:sym typeface="Barlow Light"/>
              </a:rPr>
              <a:t>Our numbers</a:t>
            </a:r>
          </a:p>
        </p:txBody>
      </p:sp>
      <p:sp>
        <p:nvSpPr>
          <p:cNvPr id="10" name="Google Shape;197;p30">
            <a:extLst>
              <a:ext uri="{FF2B5EF4-FFF2-40B4-BE49-F238E27FC236}">
                <a16:creationId xmlns:a16="http://schemas.microsoft.com/office/drawing/2014/main" id="{4D36F1C1-6CCE-416D-A100-2813FC6C1DCE}"/>
              </a:ext>
            </a:extLst>
          </p:cNvPr>
          <p:cNvSpPr txBox="1"/>
          <p:nvPr/>
        </p:nvSpPr>
        <p:spPr>
          <a:xfrm>
            <a:off x="791605" y="5347622"/>
            <a:ext cx="1163207" cy="361157"/>
          </a:xfrm>
          <a:prstGeom prst="rect">
            <a:avLst/>
          </a:prstGeom>
          <a:noFill/>
          <a:ln>
            <a:noFill/>
          </a:ln>
        </p:spPr>
        <p:txBody>
          <a:bodyPr spcFirstLastPara="1" wrap="square" lIns="91425" tIns="91425" rIns="91425" bIns="91425" anchor="t" anchorCtr="0">
            <a:noAutofit/>
          </a:bodyPr>
          <a:lstStyle/>
          <a:p>
            <a:pPr lvl="0"/>
            <a:r>
              <a:rPr lang="en-US" sz="1200" dirty="0">
                <a:solidFill>
                  <a:schemeClr val="tx1">
                    <a:lumMod val="85000"/>
                    <a:lumOff val="15000"/>
                  </a:schemeClr>
                </a:solidFill>
                <a:latin typeface="Manrope" pitchFamily="2" charset="0"/>
                <a:ea typeface="Barlow Light"/>
                <a:cs typeface="Barlow Light"/>
                <a:sym typeface="Barlow Light"/>
              </a:rPr>
              <a:t>Our numbers</a:t>
            </a:r>
          </a:p>
        </p:txBody>
      </p:sp>
      <p:sp>
        <p:nvSpPr>
          <p:cNvPr id="11" name="TextBox 10">
            <a:extLst>
              <a:ext uri="{FF2B5EF4-FFF2-40B4-BE49-F238E27FC236}">
                <a16:creationId xmlns:a16="http://schemas.microsoft.com/office/drawing/2014/main" id="{2E92351D-FF9B-4E05-8B2E-E2BCF94F0B12}"/>
              </a:ext>
            </a:extLst>
          </p:cNvPr>
          <p:cNvSpPr txBox="1"/>
          <p:nvPr/>
        </p:nvSpPr>
        <p:spPr>
          <a:xfrm>
            <a:off x="4525346" y="4339052"/>
            <a:ext cx="2761861" cy="1107996"/>
          </a:xfrm>
          <a:prstGeom prst="rect">
            <a:avLst/>
          </a:prstGeom>
          <a:noFill/>
        </p:spPr>
        <p:txBody>
          <a:bodyPr wrap="square" rtlCol="0">
            <a:spAutoFit/>
          </a:bodyPr>
          <a:lstStyle/>
          <a:p>
            <a:r>
              <a:rPr lang="en-US" sz="6600" dirty="0">
                <a:solidFill>
                  <a:schemeClr val="bg1"/>
                </a:solidFill>
                <a:latin typeface="Coolvetica Rg" panose="020B0603030602020004" pitchFamily="34" charset="0"/>
              </a:rPr>
              <a:t>50,000</a:t>
            </a:r>
          </a:p>
        </p:txBody>
      </p:sp>
      <p:sp>
        <p:nvSpPr>
          <p:cNvPr id="12" name="Google Shape;197;p30">
            <a:extLst>
              <a:ext uri="{FF2B5EF4-FFF2-40B4-BE49-F238E27FC236}">
                <a16:creationId xmlns:a16="http://schemas.microsoft.com/office/drawing/2014/main" id="{4DEB71E4-39A4-4622-B5F7-4796CB981712}"/>
              </a:ext>
            </a:extLst>
          </p:cNvPr>
          <p:cNvSpPr txBox="1"/>
          <p:nvPr/>
        </p:nvSpPr>
        <p:spPr>
          <a:xfrm>
            <a:off x="4545601" y="5347622"/>
            <a:ext cx="1163207" cy="361157"/>
          </a:xfrm>
          <a:prstGeom prst="rect">
            <a:avLst/>
          </a:prstGeom>
          <a:noFill/>
          <a:ln>
            <a:noFill/>
          </a:ln>
        </p:spPr>
        <p:txBody>
          <a:bodyPr spcFirstLastPara="1" wrap="square" lIns="91425" tIns="91425" rIns="91425" bIns="91425" anchor="t" anchorCtr="0">
            <a:noAutofit/>
          </a:bodyPr>
          <a:lstStyle/>
          <a:p>
            <a:pPr lvl="0"/>
            <a:r>
              <a:rPr lang="en-US" sz="1200" dirty="0">
                <a:solidFill>
                  <a:schemeClr val="tx1">
                    <a:lumMod val="85000"/>
                    <a:lumOff val="15000"/>
                  </a:schemeClr>
                </a:solidFill>
                <a:latin typeface="Manrope" pitchFamily="2" charset="0"/>
                <a:ea typeface="Barlow Light"/>
                <a:cs typeface="Barlow Light"/>
                <a:sym typeface="Barlow Light"/>
              </a:rPr>
              <a:t>Our numbers</a:t>
            </a:r>
          </a:p>
        </p:txBody>
      </p:sp>
      <p:sp>
        <p:nvSpPr>
          <p:cNvPr id="13" name="TextBox 12">
            <a:extLst>
              <a:ext uri="{FF2B5EF4-FFF2-40B4-BE49-F238E27FC236}">
                <a16:creationId xmlns:a16="http://schemas.microsoft.com/office/drawing/2014/main" id="{19A86FA1-C12F-4D2C-82D2-09CA4A6EA4C9}"/>
              </a:ext>
            </a:extLst>
          </p:cNvPr>
          <p:cNvSpPr txBox="1"/>
          <p:nvPr/>
        </p:nvSpPr>
        <p:spPr>
          <a:xfrm>
            <a:off x="8638534" y="2003288"/>
            <a:ext cx="2761861" cy="1107996"/>
          </a:xfrm>
          <a:prstGeom prst="rect">
            <a:avLst/>
          </a:prstGeom>
          <a:noFill/>
        </p:spPr>
        <p:txBody>
          <a:bodyPr wrap="square" rtlCol="0">
            <a:spAutoFit/>
          </a:bodyPr>
          <a:lstStyle/>
          <a:p>
            <a:r>
              <a:rPr lang="en-US" sz="6600" dirty="0">
                <a:solidFill>
                  <a:schemeClr val="bg1"/>
                </a:solidFill>
                <a:latin typeface="Coolvetica Rg" panose="020B0603030602020004" pitchFamily="34" charset="0"/>
              </a:rPr>
              <a:t>9,000</a:t>
            </a:r>
          </a:p>
        </p:txBody>
      </p:sp>
      <p:sp>
        <p:nvSpPr>
          <p:cNvPr id="14" name="Google Shape;197;p30">
            <a:extLst>
              <a:ext uri="{FF2B5EF4-FFF2-40B4-BE49-F238E27FC236}">
                <a16:creationId xmlns:a16="http://schemas.microsoft.com/office/drawing/2014/main" id="{C0BF673D-C25B-4D4A-8FCB-781E5A9154F6}"/>
              </a:ext>
            </a:extLst>
          </p:cNvPr>
          <p:cNvSpPr txBox="1"/>
          <p:nvPr/>
        </p:nvSpPr>
        <p:spPr>
          <a:xfrm>
            <a:off x="8658789" y="3011858"/>
            <a:ext cx="1163207" cy="361157"/>
          </a:xfrm>
          <a:prstGeom prst="rect">
            <a:avLst/>
          </a:prstGeom>
          <a:noFill/>
          <a:ln>
            <a:noFill/>
          </a:ln>
        </p:spPr>
        <p:txBody>
          <a:bodyPr spcFirstLastPara="1" wrap="square" lIns="91425" tIns="91425" rIns="91425" bIns="91425" anchor="t" anchorCtr="0">
            <a:noAutofit/>
          </a:bodyPr>
          <a:lstStyle/>
          <a:p>
            <a:pPr lvl="0"/>
            <a:r>
              <a:rPr lang="en-US" sz="1200" dirty="0">
                <a:solidFill>
                  <a:schemeClr val="tx1">
                    <a:lumMod val="85000"/>
                    <a:lumOff val="15000"/>
                  </a:schemeClr>
                </a:solidFill>
                <a:latin typeface="Manrope" pitchFamily="2" charset="0"/>
                <a:ea typeface="Barlow Light"/>
                <a:cs typeface="Barlow Light"/>
                <a:sym typeface="Barlow Light"/>
              </a:rPr>
              <a:t>Our numbers</a:t>
            </a:r>
          </a:p>
        </p:txBody>
      </p:sp>
      <p:sp>
        <p:nvSpPr>
          <p:cNvPr id="15" name="TextBox 14">
            <a:extLst>
              <a:ext uri="{FF2B5EF4-FFF2-40B4-BE49-F238E27FC236}">
                <a16:creationId xmlns:a16="http://schemas.microsoft.com/office/drawing/2014/main" id="{A0EBAD72-30E2-4BBD-B5AD-2894BD69178E}"/>
              </a:ext>
            </a:extLst>
          </p:cNvPr>
          <p:cNvSpPr txBox="1"/>
          <p:nvPr/>
        </p:nvSpPr>
        <p:spPr>
          <a:xfrm>
            <a:off x="8638534" y="4339052"/>
            <a:ext cx="2761861" cy="1107996"/>
          </a:xfrm>
          <a:prstGeom prst="rect">
            <a:avLst/>
          </a:prstGeom>
          <a:noFill/>
        </p:spPr>
        <p:txBody>
          <a:bodyPr wrap="square" rtlCol="0">
            <a:spAutoFit/>
          </a:bodyPr>
          <a:lstStyle/>
          <a:p>
            <a:r>
              <a:rPr lang="en-US" sz="6600" dirty="0">
                <a:solidFill>
                  <a:schemeClr val="bg1"/>
                </a:solidFill>
                <a:latin typeface="Coolvetica Rg" panose="020B0603030602020004" pitchFamily="34" charset="0"/>
              </a:rPr>
              <a:t>87,500</a:t>
            </a:r>
          </a:p>
        </p:txBody>
      </p:sp>
      <p:sp>
        <p:nvSpPr>
          <p:cNvPr id="16" name="Google Shape;197;p30">
            <a:extLst>
              <a:ext uri="{FF2B5EF4-FFF2-40B4-BE49-F238E27FC236}">
                <a16:creationId xmlns:a16="http://schemas.microsoft.com/office/drawing/2014/main" id="{0B1C1A50-2060-417F-92A0-25B2C0CAE8D9}"/>
              </a:ext>
            </a:extLst>
          </p:cNvPr>
          <p:cNvSpPr txBox="1"/>
          <p:nvPr/>
        </p:nvSpPr>
        <p:spPr>
          <a:xfrm>
            <a:off x="8658789" y="5347622"/>
            <a:ext cx="1163207" cy="361157"/>
          </a:xfrm>
          <a:prstGeom prst="rect">
            <a:avLst/>
          </a:prstGeom>
          <a:noFill/>
          <a:ln>
            <a:noFill/>
          </a:ln>
        </p:spPr>
        <p:txBody>
          <a:bodyPr spcFirstLastPara="1" wrap="square" lIns="91425" tIns="91425" rIns="91425" bIns="91425" anchor="t" anchorCtr="0">
            <a:noAutofit/>
          </a:bodyPr>
          <a:lstStyle/>
          <a:p>
            <a:pPr lvl="0"/>
            <a:r>
              <a:rPr lang="en-US" sz="1200" dirty="0">
                <a:solidFill>
                  <a:schemeClr val="tx1">
                    <a:lumMod val="85000"/>
                    <a:lumOff val="15000"/>
                  </a:schemeClr>
                </a:solidFill>
                <a:latin typeface="Manrope" pitchFamily="2" charset="0"/>
                <a:ea typeface="Barlow Light"/>
                <a:cs typeface="Barlow Light"/>
                <a:sym typeface="Barlow Light"/>
              </a:rPr>
              <a:t>Our numbers</a:t>
            </a:r>
          </a:p>
        </p:txBody>
      </p:sp>
    </p:spTree>
    <p:extLst>
      <p:ext uri="{BB962C8B-B14F-4D97-AF65-F5344CB8AC3E}">
        <p14:creationId xmlns:p14="http://schemas.microsoft.com/office/powerpoint/2010/main" val="3394937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25A19CD5-9169-40F8-82A0-AB6F6CB763E0}"/>
              </a:ext>
            </a:extLst>
          </p:cNvPr>
          <p:cNvPicPr>
            <a:picLocks noChangeAspect="1"/>
          </p:cNvPicPr>
          <p:nvPr/>
        </p:nvPicPr>
        <p:blipFill>
          <a:blip r:embed="rId2">
            <a:extLst>
              <a:ext uri="{28A0092B-C50C-407E-A947-70E740481C1C}">
                <a14:useLocalDpi xmlns:a14="http://schemas.microsoft.com/office/drawing/2010/main" val="0"/>
              </a:ext>
            </a:extLst>
          </a:blip>
          <a:srcRect t="7917" b="7917"/>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86C9451D-4EAA-40CD-BD38-EA3203C7BD82}"/>
              </a:ext>
            </a:extLst>
          </p:cNvPr>
          <p:cNvSpPr/>
          <p:nvPr/>
        </p:nvSpPr>
        <p:spPr>
          <a:xfrm>
            <a:off x="0" y="0"/>
            <a:ext cx="12192000" cy="6858000"/>
          </a:xfrm>
          <a:prstGeom prst="rect">
            <a:avLst/>
          </a:prstGeom>
          <a:solidFill>
            <a:srgbClr val="E4C0D9">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9ADD0A5-4D9E-4E61-94EC-073C65112466}"/>
              </a:ext>
            </a:extLst>
          </p:cNvPr>
          <p:cNvSpPr/>
          <p:nvPr/>
        </p:nvSpPr>
        <p:spPr>
          <a:xfrm>
            <a:off x="517071" y="5428431"/>
            <a:ext cx="3354841" cy="889323"/>
          </a:xfrm>
          <a:prstGeom prst="rect">
            <a:avLst/>
          </a:prstGeom>
          <a:solidFill>
            <a:srgbClr val="E844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629B7658-E329-4E5B-9FBF-05682C394D9C}"/>
              </a:ext>
            </a:extLst>
          </p:cNvPr>
          <p:cNvSpPr/>
          <p:nvPr/>
        </p:nvSpPr>
        <p:spPr>
          <a:xfrm>
            <a:off x="517071" y="4457521"/>
            <a:ext cx="5448300" cy="889323"/>
          </a:xfrm>
          <a:prstGeom prst="rect">
            <a:avLst/>
          </a:prstGeom>
          <a:solidFill>
            <a:srgbClr val="E844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939506A-1ABF-41D2-92E8-C628F6BAF1E9}"/>
              </a:ext>
            </a:extLst>
          </p:cNvPr>
          <p:cNvSpPr txBox="1"/>
          <p:nvPr/>
        </p:nvSpPr>
        <p:spPr>
          <a:xfrm>
            <a:off x="825807" y="4275684"/>
            <a:ext cx="4830828" cy="2123658"/>
          </a:xfrm>
          <a:prstGeom prst="rect">
            <a:avLst/>
          </a:prstGeom>
          <a:noFill/>
        </p:spPr>
        <p:txBody>
          <a:bodyPr wrap="square" rtlCol="0">
            <a:spAutoFit/>
          </a:bodyPr>
          <a:lstStyle/>
          <a:p>
            <a:r>
              <a:rPr lang="en-US" sz="6600" dirty="0">
                <a:solidFill>
                  <a:srgbClr val="FFFFFF"/>
                </a:solidFill>
                <a:latin typeface="Coolvetica Rg" panose="020B0603030602020004" pitchFamily="34" charset="0"/>
              </a:rPr>
              <a:t>Presentation</a:t>
            </a:r>
            <a:endParaRPr lang="ru-RU" sz="6600" dirty="0">
              <a:solidFill>
                <a:srgbClr val="FFFFFF"/>
              </a:solidFill>
              <a:latin typeface="Coolvetica Rg" panose="020B0603030602020004" pitchFamily="34" charset="0"/>
            </a:endParaRPr>
          </a:p>
          <a:p>
            <a:r>
              <a:rPr lang="en-US" sz="6600" dirty="0">
                <a:solidFill>
                  <a:srgbClr val="FFFFFF"/>
                </a:solidFill>
                <a:latin typeface="Coolvetica Rg" panose="020B0603030602020004" pitchFamily="34" charset="0"/>
              </a:rPr>
              <a:t>Cover</a:t>
            </a:r>
            <a:r>
              <a:rPr lang="ru-RU" sz="6600" dirty="0">
                <a:solidFill>
                  <a:srgbClr val="FFFFFF"/>
                </a:solidFill>
                <a:latin typeface="Coolvetica Rg" panose="020B0603030602020004" pitchFamily="34" charset="0"/>
              </a:rPr>
              <a:t> </a:t>
            </a:r>
            <a:r>
              <a:rPr lang="en-US" sz="6600" dirty="0">
                <a:solidFill>
                  <a:srgbClr val="FFFFFF"/>
                </a:solidFill>
                <a:latin typeface="Coolvetica Rg" panose="020B0603030602020004" pitchFamily="34" charset="0"/>
              </a:rPr>
              <a:t>2</a:t>
            </a:r>
          </a:p>
        </p:txBody>
      </p:sp>
      <p:sp>
        <p:nvSpPr>
          <p:cNvPr id="6" name="Freeform: Shape 5">
            <a:extLst>
              <a:ext uri="{FF2B5EF4-FFF2-40B4-BE49-F238E27FC236}">
                <a16:creationId xmlns:a16="http://schemas.microsoft.com/office/drawing/2014/main" id="{575B915A-48E1-4460-B701-982845A663A1}"/>
              </a:ext>
            </a:extLst>
          </p:cNvPr>
          <p:cNvSpPr/>
          <p:nvPr/>
        </p:nvSpPr>
        <p:spPr>
          <a:xfrm rot="18900000">
            <a:off x="9391447" y="-215939"/>
            <a:ext cx="2848232" cy="1514180"/>
          </a:xfrm>
          <a:custGeom>
            <a:avLst/>
            <a:gdLst>
              <a:gd name="connsiteX0" fmla="*/ 664165 w 662822"/>
              <a:gd name="connsiteY0" fmla="*/ 176537 h 352370"/>
              <a:gd name="connsiteX1" fmla="*/ 332753 w 662822"/>
              <a:gd name="connsiteY1" fmla="*/ 352722 h 352370"/>
              <a:gd name="connsiteX2" fmla="*/ 1342 w 662822"/>
              <a:gd name="connsiteY2" fmla="*/ 176537 h 352370"/>
              <a:gd name="connsiteX3" fmla="*/ 332753 w 662822"/>
              <a:gd name="connsiteY3" fmla="*/ 352 h 352370"/>
              <a:gd name="connsiteX4" fmla="*/ 664165 w 662822"/>
              <a:gd name="connsiteY4" fmla="*/ 176537 h 352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822" h="352370">
                <a:moveTo>
                  <a:pt x="664165" y="176537"/>
                </a:moveTo>
                <a:cubicBezTo>
                  <a:pt x="664165" y="273842"/>
                  <a:pt x="515787" y="352722"/>
                  <a:pt x="332753" y="352722"/>
                </a:cubicBezTo>
                <a:cubicBezTo>
                  <a:pt x="149720" y="352722"/>
                  <a:pt x="1342" y="273842"/>
                  <a:pt x="1342" y="176537"/>
                </a:cubicBezTo>
                <a:cubicBezTo>
                  <a:pt x="1342" y="79233"/>
                  <a:pt x="149720" y="352"/>
                  <a:pt x="332753" y="352"/>
                </a:cubicBezTo>
                <a:cubicBezTo>
                  <a:pt x="515787" y="352"/>
                  <a:pt x="664165" y="79233"/>
                  <a:pt x="664165" y="176537"/>
                </a:cubicBezTo>
                <a:close/>
              </a:path>
            </a:pathLst>
          </a:custGeom>
          <a:solidFill>
            <a:srgbClr val="E4C0D9"/>
          </a:solidFill>
          <a:ln w="655" cap="flat">
            <a:noFill/>
            <a:prstDash val="solid"/>
            <a:miter/>
          </a:ln>
        </p:spPr>
        <p:txBody>
          <a:bodyPr rtlCol="0" anchor="ctr"/>
          <a:lstStyle/>
          <a:p>
            <a:endParaRPr lang="en-US"/>
          </a:p>
        </p:txBody>
      </p:sp>
      <p:pic>
        <p:nvPicPr>
          <p:cNvPr id="9" name="Graphic 8">
            <a:extLst>
              <a:ext uri="{FF2B5EF4-FFF2-40B4-BE49-F238E27FC236}">
                <a16:creationId xmlns:a16="http://schemas.microsoft.com/office/drawing/2014/main" id="{AFFE79EB-CDCF-4741-97A9-AD8EC46790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076729" y="452809"/>
            <a:ext cx="1313167" cy="486358"/>
          </a:xfrm>
          <a:prstGeom prst="rect">
            <a:avLst/>
          </a:prstGeom>
        </p:spPr>
      </p:pic>
    </p:spTree>
    <p:extLst>
      <p:ext uri="{BB962C8B-B14F-4D97-AF65-F5344CB8AC3E}">
        <p14:creationId xmlns:p14="http://schemas.microsoft.com/office/powerpoint/2010/main" val="2246351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9D08AFC5-830F-4904-8CA1-2DB654F883BD}"/>
              </a:ext>
            </a:extLst>
          </p:cNvPr>
          <p:cNvSpPr txBox="1"/>
          <p:nvPr/>
        </p:nvSpPr>
        <p:spPr>
          <a:xfrm>
            <a:off x="825807" y="655407"/>
            <a:ext cx="3699540" cy="861774"/>
          </a:xfrm>
          <a:prstGeom prst="rect">
            <a:avLst/>
          </a:prstGeom>
          <a:noFill/>
        </p:spPr>
        <p:txBody>
          <a:bodyPr wrap="square" rtlCol="0">
            <a:spAutoFit/>
          </a:bodyPr>
          <a:lstStyle/>
          <a:p>
            <a:r>
              <a:rPr lang="en-US" sz="5000" dirty="0">
                <a:solidFill>
                  <a:srgbClr val="4C2947"/>
                </a:solidFill>
                <a:latin typeface="Coolvetica Rg" panose="020B0603030602020004" pitchFamily="34" charset="0"/>
              </a:rPr>
              <a:t>Scheme</a:t>
            </a:r>
          </a:p>
        </p:txBody>
      </p:sp>
      <p:cxnSp>
        <p:nvCxnSpPr>
          <p:cNvPr id="14" name="Google Shape;864;p50">
            <a:extLst>
              <a:ext uri="{FF2B5EF4-FFF2-40B4-BE49-F238E27FC236}">
                <a16:creationId xmlns:a16="http://schemas.microsoft.com/office/drawing/2014/main" id="{E1E10CBC-C07E-4A97-B4BC-7BF639ABCF56}"/>
              </a:ext>
            </a:extLst>
          </p:cNvPr>
          <p:cNvCxnSpPr>
            <a:cxnSpLocks/>
          </p:cNvCxnSpPr>
          <p:nvPr/>
        </p:nvCxnSpPr>
        <p:spPr>
          <a:xfrm>
            <a:off x="-12239" y="4742673"/>
            <a:ext cx="12204239" cy="0"/>
          </a:xfrm>
          <a:prstGeom prst="straightConnector1">
            <a:avLst/>
          </a:prstGeom>
          <a:noFill/>
          <a:ln w="19050" cap="flat" cmpd="sng">
            <a:solidFill>
              <a:srgbClr val="E4C0D9"/>
            </a:solidFill>
            <a:prstDash val="solid"/>
            <a:round/>
            <a:headEnd type="none" w="med" len="med"/>
            <a:tailEnd type="none" w="med" len="med"/>
          </a:ln>
        </p:spPr>
      </p:cxnSp>
      <p:sp>
        <p:nvSpPr>
          <p:cNvPr id="20" name="Google Shape;870;p50">
            <a:extLst>
              <a:ext uri="{FF2B5EF4-FFF2-40B4-BE49-F238E27FC236}">
                <a16:creationId xmlns:a16="http://schemas.microsoft.com/office/drawing/2014/main" id="{13CE1961-4F40-40B7-B560-F7385FCB6EFB}"/>
              </a:ext>
            </a:extLst>
          </p:cNvPr>
          <p:cNvSpPr txBox="1"/>
          <p:nvPr/>
        </p:nvSpPr>
        <p:spPr>
          <a:xfrm>
            <a:off x="840637" y="3792929"/>
            <a:ext cx="1420710" cy="469200"/>
          </a:xfrm>
          <a:prstGeom prst="rect">
            <a:avLst/>
          </a:prstGeom>
          <a:noFill/>
          <a:ln>
            <a:noFill/>
          </a:ln>
        </p:spPr>
        <p:txBody>
          <a:bodyPr spcFirstLastPara="1" wrap="square" lIns="91425" tIns="91425" rIns="91425" bIns="91425" anchor="t" anchorCtr="0">
            <a:noAutofit/>
          </a:bodyPr>
          <a:lstStyle/>
          <a:p>
            <a:pPr lvl="0" algn="ctr">
              <a:spcAft>
                <a:spcPts val="1600"/>
              </a:spcAft>
            </a:pPr>
            <a:r>
              <a:rPr lang="en-US" sz="900" dirty="0">
                <a:solidFill>
                  <a:schemeClr val="tx1">
                    <a:lumMod val="85000"/>
                    <a:lumOff val="15000"/>
                  </a:schemeClr>
                </a:solidFill>
                <a:latin typeface="Manrope" pitchFamily="2" charset="0"/>
                <a:ea typeface="Barlow Light"/>
                <a:cs typeface="Barlow Light"/>
                <a:sym typeface="Barlow Light"/>
              </a:rPr>
              <a:t>You can replace the text. You can replace the text. You can replace the text. </a:t>
            </a:r>
            <a:endParaRPr sz="900" dirty="0">
              <a:solidFill>
                <a:schemeClr val="tx1">
                  <a:lumMod val="85000"/>
                  <a:lumOff val="15000"/>
                </a:schemeClr>
              </a:solidFill>
              <a:latin typeface="Manrope" pitchFamily="2" charset="0"/>
              <a:ea typeface="Barlow Light"/>
              <a:cs typeface="Barlow Light"/>
              <a:sym typeface="Barlow Light"/>
            </a:endParaRPr>
          </a:p>
        </p:txBody>
      </p:sp>
      <p:sp>
        <p:nvSpPr>
          <p:cNvPr id="22" name="Google Shape;872;p50">
            <a:extLst>
              <a:ext uri="{FF2B5EF4-FFF2-40B4-BE49-F238E27FC236}">
                <a16:creationId xmlns:a16="http://schemas.microsoft.com/office/drawing/2014/main" id="{1FACDF1D-FDDE-4A85-9B91-1A69AF2E658E}"/>
              </a:ext>
            </a:extLst>
          </p:cNvPr>
          <p:cNvSpPr txBox="1"/>
          <p:nvPr/>
        </p:nvSpPr>
        <p:spPr>
          <a:xfrm>
            <a:off x="2873751" y="5036307"/>
            <a:ext cx="1420710" cy="738791"/>
          </a:xfrm>
          <a:prstGeom prst="rect">
            <a:avLst/>
          </a:prstGeom>
          <a:noFill/>
          <a:ln>
            <a:noFill/>
          </a:ln>
        </p:spPr>
        <p:txBody>
          <a:bodyPr spcFirstLastPara="1" wrap="square" lIns="91425" tIns="91425" rIns="91425" bIns="91425" anchor="t" anchorCtr="0">
            <a:noAutofit/>
          </a:bodyPr>
          <a:lstStyle/>
          <a:p>
            <a:pPr lvl="0" algn="ctr">
              <a:spcAft>
                <a:spcPts val="1600"/>
              </a:spcAft>
            </a:pPr>
            <a:r>
              <a:rPr lang="en-US" sz="900" dirty="0">
                <a:solidFill>
                  <a:schemeClr val="tx1">
                    <a:lumMod val="85000"/>
                    <a:lumOff val="15000"/>
                  </a:schemeClr>
                </a:solidFill>
                <a:latin typeface="Manrope" pitchFamily="2" charset="0"/>
                <a:ea typeface="Barlow Light"/>
                <a:cs typeface="Barlow Light"/>
                <a:sym typeface="Barlow Light"/>
              </a:rPr>
              <a:t>You can replace the text. You can replace the text. You can replace the text.</a:t>
            </a:r>
            <a:endParaRPr sz="900" dirty="0">
              <a:solidFill>
                <a:schemeClr val="tx1">
                  <a:lumMod val="85000"/>
                  <a:lumOff val="15000"/>
                </a:schemeClr>
              </a:solidFill>
              <a:latin typeface="Manrope" pitchFamily="2" charset="0"/>
              <a:ea typeface="Barlow Light"/>
              <a:cs typeface="Barlow Light"/>
              <a:sym typeface="Barlow Light"/>
            </a:endParaRPr>
          </a:p>
        </p:txBody>
      </p:sp>
      <p:sp>
        <p:nvSpPr>
          <p:cNvPr id="24" name="Google Shape;874;p50">
            <a:extLst>
              <a:ext uri="{FF2B5EF4-FFF2-40B4-BE49-F238E27FC236}">
                <a16:creationId xmlns:a16="http://schemas.microsoft.com/office/drawing/2014/main" id="{7EAED0BC-C0B6-4851-833A-554F8AAA3467}"/>
              </a:ext>
            </a:extLst>
          </p:cNvPr>
          <p:cNvSpPr txBox="1"/>
          <p:nvPr/>
        </p:nvSpPr>
        <p:spPr>
          <a:xfrm>
            <a:off x="4832268" y="3869650"/>
            <a:ext cx="1752977" cy="469200"/>
          </a:xfrm>
          <a:prstGeom prst="rect">
            <a:avLst/>
          </a:prstGeom>
          <a:noFill/>
          <a:ln>
            <a:noFill/>
          </a:ln>
        </p:spPr>
        <p:txBody>
          <a:bodyPr spcFirstLastPara="1" wrap="square" lIns="91425" tIns="91425" rIns="91425" bIns="91425" anchor="t" anchorCtr="0">
            <a:noAutofit/>
          </a:bodyPr>
          <a:lstStyle/>
          <a:p>
            <a:pPr lvl="0" algn="ctr">
              <a:spcAft>
                <a:spcPts val="1600"/>
              </a:spcAft>
            </a:pPr>
            <a:r>
              <a:rPr lang="en-US" sz="900" dirty="0">
                <a:solidFill>
                  <a:schemeClr val="tx1">
                    <a:lumMod val="85000"/>
                    <a:lumOff val="15000"/>
                  </a:schemeClr>
                </a:solidFill>
                <a:latin typeface="Manrope" pitchFamily="2" charset="0"/>
                <a:ea typeface="Barlow Light"/>
                <a:cs typeface="Barlow Light"/>
                <a:sym typeface="Barlow Light"/>
              </a:rPr>
              <a:t>You can replace the text. You can replace the text. You can replace the text.</a:t>
            </a:r>
            <a:endParaRPr sz="900" dirty="0">
              <a:solidFill>
                <a:schemeClr val="tx1">
                  <a:lumMod val="85000"/>
                  <a:lumOff val="15000"/>
                </a:schemeClr>
              </a:solidFill>
              <a:latin typeface="Manrope" pitchFamily="2" charset="0"/>
              <a:ea typeface="Barlow Light"/>
              <a:cs typeface="Barlow Light"/>
              <a:sym typeface="Barlow Light"/>
            </a:endParaRPr>
          </a:p>
        </p:txBody>
      </p:sp>
      <p:sp>
        <p:nvSpPr>
          <p:cNvPr id="26" name="Google Shape;876;p50">
            <a:extLst>
              <a:ext uri="{FF2B5EF4-FFF2-40B4-BE49-F238E27FC236}">
                <a16:creationId xmlns:a16="http://schemas.microsoft.com/office/drawing/2014/main" id="{2F0387B3-3715-4228-9CDC-DA97A29C24DE}"/>
              </a:ext>
            </a:extLst>
          </p:cNvPr>
          <p:cNvSpPr txBox="1"/>
          <p:nvPr/>
        </p:nvSpPr>
        <p:spPr>
          <a:xfrm>
            <a:off x="7498559" y="5056856"/>
            <a:ext cx="1420710" cy="544800"/>
          </a:xfrm>
          <a:prstGeom prst="rect">
            <a:avLst/>
          </a:prstGeom>
          <a:noFill/>
          <a:ln>
            <a:noFill/>
          </a:ln>
        </p:spPr>
        <p:txBody>
          <a:bodyPr spcFirstLastPara="1" wrap="square" lIns="91425" tIns="91425" rIns="91425" bIns="91425" anchor="t" anchorCtr="0">
            <a:noAutofit/>
          </a:bodyPr>
          <a:lstStyle/>
          <a:p>
            <a:pPr lvl="0" algn="ctr"/>
            <a:r>
              <a:rPr lang="en-US" sz="900" dirty="0">
                <a:solidFill>
                  <a:schemeClr val="tx1">
                    <a:lumMod val="85000"/>
                    <a:lumOff val="15000"/>
                  </a:schemeClr>
                </a:solidFill>
                <a:latin typeface="Manrope" pitchFamily="2" charset="0"/>
                <a:ea typeface="Barlow Light"/>
                <a:cs typeface="Barlow Light"/>
                <a:sym typeface="Barlow Light"/>
              </a:rPr>
              <a:t>You can replace the text. You can replace the text. You can replace the text.</a:t>
            </a:r>
            <a:endParaRPr sz="900" dirty="0">
              <a:solidFill>
                <a:schemeClr val="tx1">
                  <a:lumMod val="85000"/>
                  <a:lumOff val="15000"/>
                </a:schemeClr>
              </a:solidFill>
              <a:latin typeface="Manrope" pitchFamily="2" charset="0"/>
              <a:ea typeface="Barlow Light"/>
              <a:cs typeface="Barlow Light"/>
              <a:sym typeface="Barlow Light"/>
            </a:endParaRPr>
          </a:p>
          <a:p>
            <a:pPr marL="0" lvl="0" indent="0" algn="ctr" rtl="0">
              <a:spcBef>
                <a:spcPts val="1600"/>
              </a:spcBef>
              <a:spcAft>
                <a:spcPts val="1600"/>
              </a:spcAft>
              <a:buNone/>
            </a:pPr>
            <a:endParaRPr sz="900" dirty="0">
              <a:solidFill>
                <a:schemeClr val="tx1">
                  <a:lumMod val="85000"/>
                  <a:lumOff val="15000"/>
                </a:schemeClr>
              </a:solidFill>
              <a:latin typeface="Manrope" pitchFamily="2" charset="0"/>
              <a:ea typeface="Barlow Light"/>
              <a:cs typeface="Barlow Light"/>
              <a:sym typeface="Barlow Light"/>
            </a:endParaRPr>
          </a:p>
        </p:txBody>
      </p:sp>
      <p:sp>
        <p:nvSpPr>
          <p:cNvPr id="29" name="Google Shape;879;p50">
            <a:extLst>
              <a:ext uri="{FF2B5EF4-FFF2-40B4-BE49-F238E27FC236}">
                <a16:creationId xmlns:a16="http://schemas.microsoft.com/office/drawing/2014/main" id="{3DE1FDB7-CF08-471F-88A0-4B6D7F6277BF}"/>
              </a:ext>
            </a:extLst>
          </p:cNvPr>
          <p:cNvSpPr txBox="1"/>
          <p:nvPr/>
        </p:nvSpPr>
        <p:spPr>
          <a:xfrm>
            <a:off x="9930653" y="3780780"/>
            <a:ext cx="1420710" cy="469200"/>
          </a:xfrm>
          <a:prstGeom prst="rect">
            <a:avLst/>
          </a:prstGeom>
          <a:noFill/>
          <a:ln>
            <a:noFill/>
          </a:ln>
        </p:spPr>
        <p:txBody>
          <a:bodyPr spcFirstLastPara="1" wrap="square" lIns="91425" tIns="91425" rIns="91425" bIns="91425" anchor="t" anchorCtr="0">
            <a:noAutofit/>
          </a:bodyPr>
          <a:lstStyle/>
          <a:p>
            <a:pPr lvl="0" algn="ctr">
              <a:spcAft>
                <a:spcPts val="1600"/>
              </a:spcAft>
            </a:pPr>
            <a:r>
              <a:rPr lang="en-US" sz="900" dirty="0">
                <a:solidFill>
                  <a:schemeClr val="tx1">
                    <a:lumMod val="85000"/>
                    <a:lumOff val="15000"/>
                  </a:schemeClr>
                </a:solidFill>
                <a:latin typeface="Manrope" pitchFamily="2" charset="0"/>
                <a:ea typeface="Barlow Light"/>
                <a:cs typeface="Barlow Light"/>
                <a:sym typeface="Barlow Light"/>
              </a:rPr>
              <a:t>You can replace the text. You can replace the text. You can replace the text.</a:t>
            </a:r>
            <a:endParaRPr sz="900" dirty="0">
              <a:solidFill>
                <a:schemeClr val="tx1">
                  <a:lumMod val="85000"/>
                  <a:lumOff val="15000"/>
                </a:schemeClr>
              </a:solidFill>
              <a:latin typeface="Manrope" pitchFamily="2" charset="0"/>
              <a:ea typeface="Barlow Light"/>
              <a:cs typeface="Barlow Light"/>
              <a:sym typeface="Barlow Light"/>
            </a:endParaRPr>
          </a:p>
        </p:txBody>
      </p:sp>
      <p:sp>
        <p:nvSpPr>
          <p:cNvPr id="30" name="Google Shape;880;p50">
            <a:extLst>
              <a:ext uri="{FF2B5EF4-FFF2-40B4-BE49-F238E27FC236}">
                <a16:creationId xmlns:a16="http://schemas.microsoft.com/office/drawing/2014/main" id="{AC0A9F91-3AF8-47DD-85FA-204E6CB730FB}"/>
              </a:ext>
            </a:extLst>
          </p:cNvPr>
          <p:cNvSpPr txBox="1"/>
          <p:nvPr/>
        </p:nvSpPr>
        <p:spPr>
          <a:xfrm>
            <a:off x="990590" y="4934832"/>
            <a:ext cx="1087228" cy="29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dirty="0">
                <a:solidFill>
                  <a:srgbClr val="E44319"/>
                </a:solidFill>
                <a:latin typeface="Manrope Medium" pitchFamily="2" charset="0"/>
                <a:ea typeface="Work Sans"/>
                <a:cs typeface="Work Sans"/>
                <a:sym typeface="Work Sans"/>
              </a:rPr>
              <a:t>Year 1</a:t>
            </a:r>
            <a:endParaRPr sz="1600" dirty="0">
              <a:solidFill>
                <a:srgbClr val="E44319"/>
              </a:solidFill>
              <a:latin typeface="Manrope Medium" pitchFamily="2" charset="0"/>
              <a:ea typeface="Work Sans"/>
              <a:cs typeface="Work Sans"/>
              <a:sym typeface="Work Sans"/>
            </a:endParaRPr>
          </a:p>
        </p:txBody>
      </p:sp>
      <p:pic>
        <p:nvPicPr>
          <p:cNvPr id="38" name="Picture 37" descr="A red circle with a black background&#10;&#10;Description automatically generated with medium confidence">
            <a:extLst>
              <a:ext uri="{FF2B5EF4-FFF2-40B4-BE49-F238E27FC236}">
                <a16:creationId xmlns:a16="http://schemas.microsoft.com/office/drawing/2014/main" id="{7E397166-26D9-4A25-AFF1-BD0F5EEFAC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1814" y="4515654"/>
            <a:ext cx="498779" cy="497938"/>
          </a:xfrm>
          <a:prstGeom prst="rect">
            <a:avLst/>
          </a:prstGeom>
        </p:spPr>
      </p:pic>
      <p:sp>
        <p:nvSpPr>
          <p:cNvPr id="40" name="Freeform: Shape 39">
            <a:extLst>
              <a:ext uri="{FF2B5EF4-FFF2-40B4-BE49-F238E27FC236}">
                <a16:creationId xmlns:a16="http://schemas.microsoft.com/office/drawing/2014/main" id="{D6D2B971-2430-4963-B743-9EF54C271241}"/>
              </a:ext>
            </a:extLst>
          </p:cNvPr>
          <p:cNvSpPr/>
          <p:nvPr/>
        </p:nvSpPr>
        <p:spPr>
          <a:xfrm>
            <a:off x="5529222" y="4604087"/>
            <a:ext cx="321072" cy="321072"/>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solidFill>
            <a:srgbClr val="E44319"/>
          </a:solidFill>
          <a:ln w="635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DD3B89C-9DC1-4AFC-8EDE-1355EE8914C3}"/>
              </a:ext>
            </a:extLst>
          </p:cNvPr>
          <p:cNvSpPr/>
          <p:nvPr/>
        </p:nvSpPr>
        <p:spPr>
          <a:xfrm>
            <a:off x="3409780" y="4604087"/>
            <a:ext cx="321072" cy="321072"/>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solidFill>
            <a:srgbClr val="E44319"/>
          </a:solidFill>
          <a:ln w="635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E2AD7AD8-3B7D-4230-AF8B-D39DD0754AD2}"/>
              </a:ext>
            </a:extLst>
          </p:cNvPr>
          <p:cNvSpPr/>
          <p:nvPr/>
        </p:nvSpPr>
        <p:spPr>
          <a:xfrm>
            <a:off x="1369381" y="4604087"/>
            <a:ext cx="321072" cy="321072"/>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solidFill>
            <a:srgbClr val="E44319"/>
          </a:solidFill>
          <a:ln w="635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C4DC1881-F070-44DF-86D4-D009911259BB}"/>
              </a:ext>
            </a:extLst>
          </p:cNvPr>
          <p:cNvSpPr/>
          <p:nvPr/>
        </p:nvSpPr>
        <p:spPr>
          <a:xfrm>
            <a:off x="10488767" y="4604087"/>
            <a:ext cx="321072" cy="321072"/>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solidFill>
            <a:srgbClr val="E44319"/>
          </a:solidFill>
          <a:ln w="6350" cap="flat">
            <a:noFill/>
            <a:prstDash val="solid"/>
            <a:miter/>
          </a:ln>
        </p:spPr>
        <p:txBody>
          <a:bodyPr rtlCol="0" anchor="ctr"/>
          <a:lstStyle/>
          <a:p>
            <a:endParaRPr lang="en-US"/>
          </a:p>
        </p:txBody>
      </p:sp>
      <p:sp>
        <p:nvSpPr>
          <p:cNvPr id="45" name="TextBox 44">
            <a:extLst>
              <a:ext uri="{FF2B5EF4-FFF2-40B4-BE49-F238E27FC236}">
                <a16:creationId xmlns:a16="http://schemas.microsoft.com/office/drawing/2014/main" id="{F4EA13B2-7A3A-487A-9F04-261324605590}"/>
              </a:ext>
            </a:extLst>
          </p:cNvPr>
          <p:cNvSpPr txBox="1"/>
          <p:nvPr/>
        </p:nvSpPr>
        <p:spPr>
          <a:xfrm>
            <a:off x="3048970" y="4138944"/>
            <a:ext cx="1136002" cy="338554"/>
          </a:xfrm>
          <a:prstGeom prst="rect">
            <a:avLst/>
          </a:prstGeom>
          <a:noFill/>
        </p:spPr>
        <p:txBody>
          <a:bodyPr wrap="square">
            <a:spAutoFit/>
          </a:bodyPr>
          <a:lstStyle/>
          <a:p>
            <a:pPr marL="0" lvl="0" indent="0" algn="ctr" rtl="0">
              <a:spcBef>
                <a:spcPts val="0"/>
              </a:spcBef>
              <a:spcAft>
                <a:spcPts val="0"/>
              </a:spcAft>
              <a:buNone/>
            </a:pPr>
            <a:r>
              <a:rPr lang="en-US" sz="1600" dirty="0">
                <a:solidFill>
                  <a:srgbClr val="E44319"/>
                </a:solidFill>
                <a:latin typeface="Manrope Medium" pitchFamily="2" charset="0"/>
                <a:ea typeface="Work Sans"/>
                <a:cs typeface="Work Sans"/>
                <a:sym typeface="Work Sans"/>
              </a:rPr>
              <a:t>Year 2</a:t>
            </a:r>
          </a:p>
        </p:txBody>
      </p:sp>
      <p:sp>
        <p:nvSpPr>
          <p:cNvPr id="46" name="TextBox 45">
            <a:extLst>
              <a:ext uri="{FF2B5EF4-FFF2-40B4-BE49-F238E27FC236}">
                <a16:creationId xmlns:a16="http://schemas.microsoft.com/office/drawing/2014/main" id="{0D0BD2C0-0ABC-4F0D-B5E9-F1D1E765A2CD}"/>
              </a:ext>
            </a:extLst>
          </p:cNvPr>
          <p:cNvSpPr txBox="1"/>
          <p:nvPr/>
        </p:nvSpPr>
        <p:spPr>
          <a:xfrm>
            <a:off x="5140756" y="4963343"/>
            <a:ext cx="1136002" cy="338554"/>
          </a:xfrm>
          <a:prstGeom prst="rect">
            <a:avLst/>
          </a:prstGeom>
          <a:noFill/>
        </p:spPr>
        <p:txBody>
          <a:bodyPr wrap="square">
            <a:spAutoFit/>
          </a:bodyPr>
          <a:lstStyle/>
          <a:p>
            <a:pPr marL="0" lvl="0" indent="0" algn="ctr" rtl="0">
              <a:spcBef>
                <a:spcPts val="0"/>
              </a:spcBef>
              <a:spcAft>
                <a:spcPts val="0"/>
              </a:spcAft>
              <a:buNone/>
            </a:pPr>
            <a:r>
              <a:rPr lang="en-US" sz="1600" dirty="0">
                <a:solidFill>
                  <a:srgbClr val="E44319"/>
                </a:solidFill>
                <a:latin typeface="Manrope Medium" pitchFamily="2" charset="0"/>
                <a:ea typeface="Work Sans"/>
                <a:cs typeface="Work Sans"/>
                <a:sym typeface="Work Sans"/>
              </a:rPr>
              <a:t>Year 3</a:t>
            </a:r>
          </a:p>
        </p:txBody>
      </p:sp>
      <p:sp>
        <p:nvSpPr>
          <p:cNvPr id="47" name="TextBox 46">
            <a:extLst>
              <a:ext uri="{FF2B5EF4-FFF2-40B4-BE49-F238E27FC236}">
                <a16:creationId xmlns:a16="http://schemas.microsoft.com/office/drawing/2014/main" id="{7ADB486C-F9B1-4392-917F-26D86780F9B3}"/>
              </a:ext>
            </a:extLst>
          </p:cNvPr>
          <p:cNvSpPr txBox="1"/>
          <p:nvPr/>
        </p:nvSpPr>
        <p:spPr>
          <a:xfrm>
            <a:off x="7602613" y="4134327"/>
            <a:ext cx="1136002" cy="338554"/>
          </a:xfrm>
          <a:prstGeom prst="rect">
            <a:avLst/>
          </a:prstGeom>
          <a:noFill/>
        </p:spPr>
        <p:txBody>
          <a:bodyPr wrap="square">
            <a:spAutoFit/>
          </a:bodyPr>
          <a:lstStyle/>
          <a:p>
            <a:pPr marL="0" lvl="0" indent="0" algn="ctr" rtl="0">
              <a:spcBef>
                <a:spcPts val="0"/>
              </a:spcBef>
              <a:spcAft>
                <a:spcPts val="0"/>
              </a:spcAft>
              <a:buNone/>
            </a:pPr>
            <a:r>
              <a:rPr lang="en-US" sz="1600" dirty="0">
                <a:solidFill>
                  <a:srgbClr val="E44319"/>
                </a:solidFill>
                <a:latin typeface="Manrope Medium" pitchFamily="2" charset="0"/>
                <a:ea typeface="Work Sans"/>
                <a:cs typeface="Work Sans"/>
                <a:sym typeface="Work Sans"/>
              </a:rPr>
              <a:t>Year 4</a:t>
            </a:r>
          </a:p>
        </p:txBody>
      </p:sp>
      <p:sp>
        <p:nvSpPr>
          <p:cNvPr id="48" name="TextBox 47">
            <a:extLst>
              <a:ext uri="{FF2B5EF4-FFF2-40B4-BE49-F238E27FC236}">
                <a16:creationId xmlns:a16="http://schemas.microsoft.com/office/drawing/2014/main" id="{986CB7CE-C79E-452B-B4DC-39C1A2A61CF0}"/>
              </a:ext>
            </a:extLst>
          </p:cNvPr>
          <p:cNvSpPr txBox="1"/>
          <p:nvPr/>
        </p:nvSpPr>
        <p:spPr>
          <a:xfrm>
            <a:off x="10074986" y="4938170"/>
            <a:ext cx="1136002" cy="338554"/>
          </a:xfrm>
          <a:prstGeom prst="rect">
            <a:avLst/>
          </a:prstGeom>
          <a:noFill/>
        </p:spPr>
        <p:txBody>
          <a:bodyPr wrap="square">
            <a:spAutoFit/>
          </a:bodyPr>
          <a:lstStyle/>
          <a:p>
            <a:pPr marL="0" lvl="0" indent="0" algn="ctr" rtl="0">
              <a:spcBef>
                <a:spcPts val="0"/>
              </a:spcBef>
              <a:spcAft>
                <a:spcPts val="0"/>
              </a:spcAft>
              <a:buNone/>
            </a:pPr>
            <a:r>
              <a:rPr lang="en-US" sz="1600" dirty="0">
                <a:solidFill>
                  <a:srgbClr val="E44319"/>
                </a:solidFill>
                <a:latin typeface="Manrope Medium" pitchFamily="2" charset="0"/>
                <a:ea typeface="Work Sans"/>
                <a:cs typeface="Work Sans"/>
                <a:sym typeface="Work Sans"/>
              </a:rPr>
              <a:t>Year 5</a:t>
            </a:r>
          </a:p>
        </p:txBody>
      </p:sp>
      <p:sp>
        <p:nvSpPr>
          <p:cNvPr id="49" name="Graphic 107">
            <a:extLst>
              <a:ext uri="{FF2B5EF4-FFF2-40B4-BE49-F238E27FC236}">
                <a16:creationId xmlns:a16="http://schemas.microsoft.com/office/drawing/2014/main" id="{D5AFB33B-5583-4739-9BD3-9F6B064F7152}"/>
              </a:ext>
            </a:extLst>
          </p:cNvPr>
          <p:cNvSpPr/>
          <p:nvPr/>
        </p:nvSpPr>
        <p:spPr>
          <a:xfrm rot="16200000">
            <a:off x="5408280" y="-1935931"/>
            <a:ext cx="4745627" cy="5280674"/>
          </a:xfrm>
          <a:custGeom>
            <a:avLst/>
            <a:gdLst>
              <a:gd name="connsiteX0" fmla="*/ 518160 w 1036320"/>
              <a:gd name="connsiteY0" fmla="*/ 0 h 1153160"/>
              <a:gd name="connsiteX1" fmla="*/ 873760 w 1036320"/>
              <a:gd name="connsiteY1" fmla="*/ 78740 h 1153160"/>
              <a:gd name="connsiteX2" fmla="*/ 1036320 w 1036320"/>
              <a:gd name="connsiteY2" fmla="*/ 297180 h 1153160"/>
              <a:gd name="connsiteX3" fmla="*/ 977900 w 1036320"/>
              <a:gd name="connsiteY3" fmla="*/ 436880 h 1153160"/>
              <a:gd name="connsiteX4" fmla="*/ 1036320 w 1036320"/>
              <a:gd name="connsiteY4" fmla="*/ 576580 h 1153160"/>
              <a:gd name="connsiteX5" fmla="*/ 977900 w 1036320"/>
              <a:gd name="connsiteY5" fmla="*/ 716280 h 1153160"/>
              <a:gd name="connsiteX6" fmla="*/ 1036320 w 1036320"/>
              <a:gd name="connsiteY6" fmla="*/ 855980 h 1153160"/>
              <a:gd name="connsiteX7" fmla="*/ 873760 w 1036320"/>
              <a:gd name="connsiteY7" fmla="*/ 1074420 h 1153160"/>
              <a:gd name="connsiteX8" fmla="*/ 518160 w 1036320"/>
              <a:gd name="connsiteY8" fmla="*/ 1153160 h 1153160"/>
              <a:gd name="connsiteX9" fmla="*/ 162560 w 1036320"/>
              <a:gd name="connsiteY9" fmla="*/ 1074420 h 1153160"/>
              <a:gd name="connsiteX10" fmla="*/ 0 w 1036320"/>
              <a:gd name="connsiteY10" fmla="*/ 855980 h 1153160"/>
              <a:gd name="connsiteX11" fmla="*/ 58420 w 1036320"/>
              <a:gd name="connsiteY11" fmla="*/ 716280 h 1153160"/>
              <a:gd name="connsiteX12" fmla="*/ 0 w 1036320"/>
              <a:gd name="connsiteY12" fmla="*/ 576580 h 1153160"/>
              <a:gd name="connsiteX13" fmla="*/ 58420 w 1036320"/>
              <a:gd name="connsiteY13" fmla="*/ 436880 h 1153160"/>
              <a:gd name="connsiteX14" fmla="*/ 0 w 1036320"/>
              <a:gd name="connsiteY14" fmla="*/ 297180 h 1153160"/>
              <a:gd name="connsiteX15" fmla="*/ 162560 w 1036320"/>
              <a:gd name="connsiteY15" fmla="*/ 78740 h 1153160"/>
              <a:gd name="connsiteX16" fmla="*/ 518160 w 1036320"/>
              <a:gd name="connsiteY16" fmla="*/ 0 h 1153160"/>
              <a:gd name="connsiteX17" fmla="*/ 906780 w 1036320"/>
              <a:gd name="connsiteY17" fmla="*/ 779780 h 1153160"/>
              <a:gd name="connsiteX18" fmla="*/ 518160 w 1036320"/>
              <a:gd name="connsiteY18" fmla="*/ 876300 h 1153160"/>
              <a:gd name="connsiteX19" fmla="*/ 129540 w 1036320"/>
              <a:gd name="connsiteY19" fmla="*/ 779780 h 1153160"/>
              <a:gd name="connsiteX20" fmla="*/ 91440 w 1036320"/>
              <a:gd name="connsiteY20" fmla="*/ 858520 h 1153160"/>
              <a:gd name="connsiteX21" fmla="*/ 205740 w 1036320"/>
              <a:gd name="connsiteY21" fmla="*/ 993140 h 1153160"/>
              <a:gd name="connsiteX22" fmla="*/ 518160 w 1036320"/>
              <a:gd name="connsiteY22" fmla="*/ 1061720 h 1153160"/>
              <a:gd name="connsiteX23" fmla="*/ 830580 w 1036320"/>
              <a:gd name="connsiteY23" fmla="*/ 993140 h 1153160"/>
              <a:gd name="connsiteX24" fmla="*/ 944880 w 1036320"/>
              <a:gd name="connsiteY24" fmla="*/ 858520 h 1153160"/>
              <a:gd name="connsiteX25" fmla="*/ 906780 w 1036320"/>
              <a:gd name="connsiteY25" fmla="*/ 779780 h 1153160"/>
              <a:gd name="connsiteX26" fmla="*/ 695960 w 1036320"/>
              <a:gd name="connsiteY26" fmla="*/ 579120 h 1153160"/>
              <a:gd name="connsiteX27" fmla="*/ 906780 w 1036320"/>
              <a:gd name="connsiteY27" fmla="*/ 657860 h 1153160"/>
              <a:gd name="connsiteX28" fmla="*/ 944880 w 1036320"/>
              <a:gd name="connsiteY28" fmla="*/ 579120 h 1153160"/>
              <a:gd name="connsiteX29" fmla="*/ 906780 w 1036320"/>
              <a:gd name="connsiteY29" fmla="*/ 500380 h 1153160"/>
              <a:gd name="connsiteX30" fmla="*/ 695960 w 1036320"/>
              <a:gd name="connsiteY30" fmla="*/ 579120 h 1153160"/>
              <a:gd name="connsiteX31" fmla="*/ 129540 w 1036320"/>
              <a:gd name="connsiteY31" fmla="*/ 657860 h 1153160"/>
              <a:gd name="connsiteX32" fmla="*/ 340360 w 1036320"/>
              <a:gd name="connsiteY32" fmla="*/ 579120 h 1153160"/>
              <a:gd name="connsiteX33" fmla="*/ 129540 w 1036320"/>
              <a:gd name="connsiteY33" fmla="*/ 500380 h 1153160"/>
              <a:gd name="connsiteX34" fmla="*/ 91440 w 1036320"/>
              <a:gd name="connsiteY34" fmla="*/ 579120 h 1153160"/>
              <a:gd name="connsiteX35" fmla="*/ 129540 w 1036320"/>
              <a:gd name="connsiteY35" fmla="*/ 657860 h 1153160"/>
              <a:gd name="connsiteX36" fmla="*/ 817880 w 1036320"/>
              <a:gd name="connsiteY36" fmla="*/ 718820 h 1153160"/>
              <a:gd name="connsiteX37" fmla="*/ 515620 w 1036320"/>
              <a:gd name="connsiteY37" fmla="*/ 655320 h 1153160"/>
              <a:gd name="connsiteX38" fmla="*/ 213360 w 1036320"/>
              <a:gd name="connsiteY38" fmla="*/ 718820 h 1153160"/>
              <a:gd name="connsiteX39" fmla="*/ 515620 w 1036320"/>
              <a:gd name="connsiteY39" fmla="*/ 782320 h 1153160"/>
              <a:gd name="connsiteX40" fmla="*/ 817880 w 1036320"/>
              <a:gd name="connsiteY40" fmla="*/ 718820 h 1153160"/>
              <a:gd name="connsiteX41" fmla="*/ 515620 w 1036320"/>
              <a:gd name="connsiteY41" fmla="*/ 279400 h 1153160"/>
              <a:gd name="connsiteX42" fmla="*/ 904240 w 1036320"/>
              <a:gd name="connsiteY42" fmla="*/ 375920 h 1153160"/>
              <a:gd name="connsiteX43" fmla="*/ 942340 w 1036320"/>
              <a:gd name="connsiteY43" fmla="*/ 297180 h 1153160"/>
              <a:gd name="connsiteX44" fmla="*/ 828040 w 1036320"/>
              <a:gd name="connsiteY44" fmla="*/ 162560 h 1153160"/>
              <a:gd name="connsiteX45" fmla="*/ 515620 w 1036320"/>
              <a:gd name="connsiteY45" fmla="*/ 93980 h 1153160"/>
              <a:gd name="connsiteX46" fmla="*/ 203200 w 1036320"/>
              <a:gd name="connsiteY46" fmla="*/ 162560 h 1153160"/>
              <a:gd name="connsiteX47" fmla="*/ 88900 w 1036320"/>
              <a:gd name="connsiteY47" fmla="*/ 297180 h 1153160"/>
              <a:gd name="connsiteX48" fmla="*/ 127000 w 1036320"/>
              <a:gd name="connsiteY48" fmla="*/ 375920 h 1153160"/>
              <a:gd name="connsiteX49" fmla="*/ 515620 w 1036320"/>
              <a:gd name="connsiteY49" fmla="*/ 279400 h 1153160"/>
              <a:gd name="connsiteX50" fmla="*/ 817880 w 1036320"/>
              <a:gd name="connsiteY50" fmla="*/ 436880 h 1153160"/>
              <a:gd name="connsiteX51" fmla="*/ 515620 w 1036320"/>
              <a:gd name="connsiteY51" fmla="*/ 373380 h 1153160"/>
              <a:gd name="connsiteX52" fmla="*/ 213360 w 1036320"/>
              <a:gd name="connsiteY52" fmla="*/ 436880 h 1153160"/>
              <a:gd name="connsiteX53" fmla="*/ 515620 w 1036320"/>
              <a:gd name="connsiteY53" fmla="*/ 500380 h 1153160"/>
              <a:gd name="connsiteX54" fmla="*/ 817880 w 1036320"/>
              <a:gd name="connsiteY54" fmla="*/ 436880 h 115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36320" h="1153160">
                <a:moveTo>
                  <a:pt x="518160" y="0"/>
                </a:moveTo>
                <a:cubicBezTo>
                  <a:pt x="655320" y="0"/>
                  <a:pt x="782320" y="30480"/>
                  <a:pt x="873760" y="78740"/>
                </a:cubicBezTo>
                <a:cubicBezTo>
                  <a:pt x="975360" y="132080"/>
                  <a:pt x="1036320" y="210820"/>
                  <a:pt x="1036320" y="297180"/>
                </a:cubicBezTo>
                <a:cubicBezTo>
                  <a:pt x="1036320" y="347980"/>
                  <a:pt x="1016000" y="396240"/>
                  <a:pt x="977900" y="436880"/>
                </a:cubicBezTo>
                <a:cubicBezTo>
                  <a:pt x="1016000" y="477520"/>
                  <a:pt x="1036320" y="525780"/>
                  <a:pt x="1036320" y="576580"/>
                </a:cubicBezTo>
                <a:cubicBezTo>
                  <a:pt x="1036320" y="627380"/>
                  <a:pt x="1016000" y="675640"/>
                  <a:pt x="977900" y="716280"/>
                </a:cubicBezTo>
                <a:cubicBezTo>
                  <a:pt x="1016000" y="756920"/>
                  <a:pt x="1036320" y="805180"/>
                  <a:pt x="1036320" y="855980"/>
                </a:cubicBezTo>
                <a:cubicBezTo>
                  <a:pt x="1036320" y="944880"/>
                  <a:pt x="972820" y="1021080"/>
                  <a:pt x="873760" y="1074420"/>
                </a:cubicBezTo>
                <a:cubicBezTo>
                  <a:pt x="782320" y="1122680"/>
                  <a:pt x="655320" y="1153160"/>
                  <a:pt x="518160" y="1153160"/>
                </a:cubicBezTo>
                <a:cubicBezTo>
                  <a:pt x="381000" y="1153160"/>
                  <a:pt x="254000" y="1122680"/>
                  <a:pt x="162560" y="1074420"/>
                </a:cubicBezTo>
                <a:cubicBezTo>
                  <a:pt x="60960" y="1021080"/>
                  <a:pt x="0" y="942340"/>
                  <a:pt x="0" y="855980"/>
                </a:cubicBezTo>
                <a:cubicBezTo>
                  <a:pt x="0" y="805180"/>
                  <a:pt x="20320" y="756920"/>
                  <a:pt x="58420" y="716280"/>
                </a:cubicBezTo>
                <a:cubicBezTo>
                  <a:pt x="20320" y="675640"/>
                  <a:pt x="0" y="627380"/>
                  <a:pt x="0" y="576580"/>
                </a:cubicBezTo>
                <a:cubicBezTo>
                  <a:pt x="0" y="525780"/>
                  <a:pt x="20320" y="477520"/>
                  <a:pt x="58420" y="436880"/>
                </a:cubicBezTo>
                <a:cubicBezTo>
                  <a:pt x="20320" y="396240"/>
                  <a:pt x="0" y="347980"/>
                  <a:pt x="0" y="297180"/>
                </a:cubicBezTo>
                <a:cubicBezTo>
                  <a:pt x="0" y="208280"/>
                  <a:pt x="63500" y="132080"/>
                  <a:pt x="162560" y="78740"/>
                </a:cubicBezTo>
                <a:cubicBezTo>
                  <a:pt x="254000" y="30480"/>
                  <a:pt x="381000" y="0"/>
                  <a:pt x="518160" y="0"/>
                </a:cubicBezTo>
                <a:close/>
                <a:moveTo>
                  <a:pt x="906780" y="779780"/>
                </a:moveTo>
                <a:cubicBezTo>
                  <a:pt x="797560" y="850900"/>
                  <a:pt x="647700" y="876300"/>
                  <a:pt x="518160" y="876300"/>
                </a:cubicBezTo>
                <a:cubicBezTo>
                  <a:pt x="388620" y="876300"/>
                  <a:pt x="241300" y="848360"/>
                  <a:pt x="129540" y="779780"/>
                </a:cubicBezTo>
                <a:cubicBezTo>
                  <a:pt x="106680" y="805180"/>
                  <a:pt x="91440" y="833120"/>
                  <a:pt x="91440" y="858520"/>
                </a:cubicBezTo>
                <a:cubicBezTo>
                  <a:pt x="91440" y="909320"/>
                  <a:pt x="134620" y="957580"/>
                  <a:pt x="205740" y="993140"/>
                </a:cubicBezTo>
                <a:cubicBezTo>
                  <a:pt x="284480" y="1036320"/>
                  <a:pt x="393700" y="1061720"/>
                  <a:pt x="518160" y="1061720"/>
                </a:cubicBezTo>
                <a:cubicBezTo>
                  <a:pt x="640080" y="1061720"/>
                  <a:pt x="751840" y="1036320"/>
                  <a:pt x="830580" y="993140"/>
                </a:cubicBezTo>
                <a:cubicBezTo>
                  <a:pt x="899160" y="955040"/>
                  <a:pt x="944880" y="906780"/>
                  <a:pt x="944880" y="858520"/>
                </a:cubicBezTo>
                <a:cubicBezTo>
                  <a:pt x="944880" y="830580"/>
                  <a:pt x="932180" y="802640"/>
                  <a:pt x="906780" y="779780"/>
                </a:cubicBezTo>
                <a:close/>
                <a:moveTo>
                  <a:pt x="695960" y="579120"/>
                </a:moveTo>
                <a:cubicBezTo>
                  <a:pt x="769620" y="594360"/>
                  <a:pt x="843280" y="619760"/>
                  <a:pt x="906780" y="657860"/>
                </a:cubicBezTo>
                <a:cubicBezTo>
                  <a:pt x="929640" y="632460"/>
                  <a:pt x="944880" y="604520"/>
                  <a:pt x="944880" y="579120"/>
                </a:cubicBezTo>
                <a:cubicBezTo>
                  <a:pt x="944880" y="551180"/>
                  <a:pt x="932180" y="523240"/>
                  <a:pt x="906780" y="500380"/>
                </a:cubicBezTo>
                <a:cubicBezTo>
                  <a:pt x="843280" y="541020"/>
                  <a:pt x="769620" y="566420"/>
                  <a:pt x="695960" y="579120"/>
                </a:cubicBezTo>
                <a:close/>
                <a:moveTo>
                  <a:pt x="129540" y="657860"/>
                </a:moveTo>
                <a:cubicBezTo>
                  <a:pt x="193040" y="617220"/>
                  <a:pt x="266700" y="591820"/>
                  <a:pt x="340360" y="579120"/>
                </a:cubicBezTo>
                <a:cubicBezTo>
                  <a:pt x="266700" y="563880"/>
                  <a:pt x="193040" y="538480"/>
                  <a:pt x="129540" y="500380"/>
                </a:cubicBezTo>
                <a:cubicBezTo>
                  <a:pt x="106680" y="525780"/>
                  <a:pt x="91440" y="553720"/>
                  <a:pt x="91440" y="579120"/>
                </a:cubicBezTo>
                <a:cubicBezTo>
                  <a:pt x="91440" y="607060"/>
                  <a:pt x="104140" y="635000"/>
                  <a:pt x="129540" y="657860"/>
                </a:cubicBezTo>
                <a:close/>
                <a:moveTo>
                  <a:pt x="817880" y="718820"/>
                </a:moveTo>
                <a:cubicBezTo>
                  <a:pt x="739140" y="680720"/>
                  <a:pt x="635000" y="655320"/>
                  <a:pt x="515620" y="655320"/>
                </a:cubicBezTo>
                <a:cubicBezTo>
                  <a:pt x="398780" y="655320"/>
                  <a:pt x="292100" y="678180"/>
                  <a:pt x="213360" y="718820"/>
                </a:cubicBezTo>
                <a:cubicBezTo>
                  <a:pt x="292100" y="756920"/>
                  <a:pt x="396240" y="782320"/>
                  <a:pt x="515620" y="782320"/>
                </a:cubicBezTo>
                <a:cubicBezTo>
                  <a:pt x="632460" y="782320"/>
                  <a:pt x="739140" y="759460"/>
                  <a:pt x="817880" y="718820"/>
                </a:cubicBezTo>
                <a:close/>
                <a:moveTo>
                  <a:pt x="515620" y="279400"/>
                </a:moveTo>
                <a:cubicBezTo>
                  <a:pt x="645160" y="279400"/>
                  <a:pt x="792480" y="307340"/>
                  <a:pt x="904240" y="375920"/>
                </a:cubicBezTo>
                <a:cubicBezTo>
                  <a:pt x="927100" y="350520"/>
                  <a:pt x="942340" y="322580"/>
                  <a:pt x="942340" y="297180"/>
                </a:cubicBezTo>
                <a:cubicBezTo>
                  <a:pt x="942340" y="246380"/>
                  <a:pt x="899160" y="198120"/>
                  <a:pt x="828040" y="162560"/>
                </a:cubicBezTo>
                <a:cubicBezTo>
                  <a:pt x="749300" y="119380"/>
                  <a:pt x="640080" y="93980"/>
                  <a:pt x="515620" y="93980"/>
                </a:cubicBezTo>
                <a:cubicBezTo>
                  <a:pt x="393700" y="93980"/>
                  <a:pt x="281940" y="119380"/>
                  <a:pt x="203200" y="162560"/>
                </a:cubicBezTo>
                <a:cubicBezTo>
                  <a:pt x="134620" y="200660"/>
                  <a:pt x="88900" y="248920"/>
                  <a:pt x="88900" y="297180"/>
                </a:cubicBezTo>
                <a:cubicBezTo>
                  <a:pt x="88900" y="325120"/>
                  <a:pt x="101600" y="353060"/>
                  <a:pt x="127000" y="375920"/>
                </a:cubicBezTo>
                <a:cubicBezTo>
                  <a:pt x="236220" y="304800"/>
                  <a:pt x="386080" y="279400"/>
                  <a:pt x="515620" y="279400"/>
                </a:cubicBezTo>
                <a:close/>
                <a:moveTo>
                  <a:pt x="817880" y="436880"/>
                </a:moveTo>
                <a:cubicBezTo>
                  <a:pt x="739140" y="398780"/>
                  <a:pt x="635000" y="373380"/>
                  <a:pt x="515620" y="373380"/>
                </a:cubicBezTo>
                <a:cubicBezTo>
                  <a:pt x="398780" y="373380"/>
                  <a:pt x="292100" y="396240"/>
                  <a:pt x="213360" y="436880"/>
                </a:cubicBezTo>
                <a:cubicBezTo>
                  <a:pt x="292100" y="474980"/>
                  <a:pt x="396240" y="500380"/>
                  <a:pt x="515620" y="500380"/>
                </a:cubicBezTo>
                <a:cubicBezTo>
                  <a:pt x="632460" y="500380"/>
                  <a:pt x="739140" y="477520"/>
                  <a:pt x="817880" y="436880"/>
                </a:cubicBezTo>
                <a:close/>
              </a:path>
            </a:pathLst>
          </a:custGeom>
          <a:gradFill flip="none" rotWithShape="1">
            <a:gsLst>
              <a:gs pos="0">
                <a:srgbClr val="E44319"/>
              </a:gs>
              <a:gs pos="100000">
                <a:srgbClr val="E4C0D9"/>
              </a:gs>
            </a:gsLst>
            <a:lin ang="8100000" scaled="1"/>
            <a:tileRect/>
          </a:gradFill>
          <a:ln w="2540" cap="flat">
            <a:noFill/>
            <a:prstDash val="solid"/>
            <a:miter/>
          </a:ln>
        </p:spPr>
        <p:txBody>
          <a:bodyPr rtlCol="0" anchor="ctr"/>
          <a:lstStyle/>
          <a:p>
            <a:endParaRPr lang="en-US"/>
          </a:p>
        </p:txBody>
      </p:sp>
    </p:spTree>
    <p:extLst>
      <p:ext uri="{BB962C8B-B14F-4D97-AF65-F5344CB8AC3E}">
        <p14:creationId xmlns:p14="http://schemas.microsoft.com/office/powerpoint/2010/main" val="38733077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group of people holding hands&#10;&#10;Description automatically generated with low confidence">
            <a:extLst>
              <a:ext uri="{FF2B5EF4-FFF2-40B4-BE49-F238E27FC236}">
                <a16:creationId xmlns:a16="http://schemas.microsoft.com/office/drawing/2014/main" id="{8A5AF168-0DBD-452D-88D2-346B6B5C09DC}"/>
              </a:ext>
            </a:extLst>
          </p:cNvPr>
          <p:cNvPicPr>
            <a:picLocks noChangeAspect="1"/>
          </p:cNvPicPr>
          <p:nvPr/>
        </p:nvPicPr>
        <p:blipFill rotWithShape="1">
          <a:blip r:embed="rId2">
            <a:extLst>
              <a:ext uri="{28A0092B-C50C-407E-A947-70E740481C1C}">
                <a14:useLocalDpi xmlns:a14="http://schemas.microsoft.com/office/drawing/2010/main" val="0"/>
              </a:ext>
            </a:extLst>
          </a:blip>
          <a:srcRect l="8564" r="35561"/>
          <a:stretch/>
        </p:blipFill>
        <p:spPr>
          <a:xfrm>
            <a:off x="-1" y="0"/>
            <a:ext cx="9377009" cy="6858070"/>
          </a:xfrm>
          <a:prstGeom prst="rect">
            <a:avLst/>
          </a:prstGeom>
        </p:spPr>
      </p:pic>
      <p:sp>
        <p:nvSpPr>
          <p:cNvPr id="18" name="Rectangle 17">
            <a:extLst>
              <a:ext uri="{FF2B5EF4-FFF2-40B4-BE49-F238E27FC236}">
                <a16:creationId xmlns:a16="http://schemas.microsoft.com/office/drawing/2014/main" id="{92BA353D-4035-4792-9C9C-6FAB37EA665D}"/>
              </a:ext>
            </a:extLst>
          </p:cNvPr>
          <p:cNvSpPr/>
          <p:nvPr/>
        </p:nvSpPr>
        <p:spPr>
          <a:xfrm>
            <a:off x="0" y="0"/>
            <a:ext cx="9181322" cy="6858000"/>
          </a:xfrm>
          <a:prstGeom prst="rect">
            <a:avLst/>
          </a:prstGeom>
          <a:solidFill>
            <a:srgbClr val="E4C0D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1C591F0-B65B-4D74-BDC1-BE2FBB15B097}"/>
              </a:ext>
            </a:extLst>
          </p:cNvPr>
          <p:cNvSpPr/>
          <p:nvPr/>
        </p:nvSpPr>
        <p:spPr>
          <a:xfrm>
            <a:off x="7483151" y="0"/>
            <a:ext cx="4708850" cy="6858000"/>
          </a:xfrm>
          <a:prstGeom prst="rect">
            <a:avLst/>
          </a:prstGeom>
          <a:solidFill>
            <a:srgbClr val="4C29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912;p53">
            <a:extLst>
              <a:ext uri="{FF2B5EF4-FFF2-40B4-BE49-F238E27FC236}">
                <a16:creationId xmlns:a16="http://schemas.microsoft.com/office/drawing/2014/main" id="{8DA46119-EDEE-4D81-9CCB-E913DF95D87A}"/>
              </a:ext>
            </a:extLst>
          </p:cNvPr>
          <p:cNvSpPr txBox="1">
            <a:spLocks/>
          </p:cNvSpPr>
          <p:nvPr/>
        </p:nvSpPr>
        <p:spPr>
          <a:xfrm>
            <a:off x="8193082" y="1569646"/>
            <a:ext cx="2367855" cy="11565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15000"/>
              </a:lnSpc>
              <a:buClr>
                <a:schemeClr val="dk1"/>
              </a:buClr>
              <a:buSzPts val="1100"/>
            </a:pPr>
            <a:r>
              <a:rPr lang="en-US" dirty="0">
                <a:solidFill>
                  <a:srgbClr val="E4C0D9"/>
                </a:solidFill>
                <a:latin typeface="Manrope" pitchFamily="2" charset="0"/>
                <a:ea typeface="Barlow Medium"/>
                <a:cs typeface="Barlow Medium"/>
                <a:sym typeface="Barlow Medium"/>
              </a:rPr>
              <a:t>Contact us and we will provide you with robust technical advice.</a:t>
            </a:r>
            <a:endParaRPr lang="en-US" dirty="0">
              <a:solidFill>
                <a:srgbClr val="E4C0D9"/>
              </a:solidFill>
              <a:latin typeface="Manrope" pitchFamily="2" charset="0"/>
            </a:endParaRPr>
          </a:p>
        </p:txBody>
      </p:sp>
      <p:sp>
        <p:nvSpPr>
          <p:cNvPr id="5" name="TextBox 4">
            <a:extLst>
              <a:ext uri="{FF2B5EF4-FFF2-40B4-BE49-F238E27FC236}">
                <a16:creationId xmlns:a16="http://schemas.microsoft.com/office/drawing/2014/main" id="{9518D01A-1F0E-4269-806C-7F37A0C43098}"/>
              </a:ext>
            </a:extLst>
          </p:cNvPr>
          <p:cNvSpPr txBox="1"/>
          <p:nvPr/>
        </p:nvSpPr>
        <p:spPr>
          <a:xfrm>
            <a:off x="8776906" y="4668126"/>
            <a:ext cx="1784031" cy="307777"/>
          </a:xfrm>
          <a:prstGeom prst="rect">
            <a:avLst/>
          </a:prstGeom>
          <a:noFill/>
        </p:spPr>
        <p:txBody>
          <a:bodyPr wrap="square" rtlCol="0">
            <a:spAutoFit/>
          </a:bodyPr>
          <a:lstStyle/>
          <a:p>
            <a:r>
              <a:rPr lang="en-US" sz="1400" dirty="0">
                <a:solidFill>
                  <a:schemeClr val="bg1"/>
                </a:solidFill>
                <a:latin typeface="Manrope" pitchFamily="2" charset="0"/>
              </a:rPr>
              <a:t>www.solbeg.com</a:t>
            </a:r>
            <a:endParaRPr lang="ru-RU" sz="1400" dirty="0">
              <a:solidFill>
                <a:schemeClr val="bg1"/>
              </a:solidFill>
              <a:latin typeface="Manrope" pitchFamily="2" charset="0"/>
            </a:endParaRPr>
          </a:p>
        </p:txBody>
      </p:sp>
      <p:sp>
        <p:nvSpPr>
          <p:cNvPr id="6" name="TextBox 5">
            <a:extLst>
              <a:ext uri="{FF2B5EF4-FFF2-40B4-BE49-F238E27FC236}">
                <a16:creationId xmlns:a16="http://schemas.microsoft.com/office/drawing/2014/main" id="{607EFF50-1B9E-403B-93E2-AC2494122C95}"/>
              </a:ext>
            </a:extLst>
          </p:cNvPr>
          <p:cNvSpPr txBox="1"/>
          <p:nvPr/>
        </p:nvSpPr>
        <p:spPr>
          <a:xfrm>
            <a:off x="8776906" y="5066734"/>
            <a:ext cx="2262237" cy="307777"/>
          </a:xfrm>
          <a:prstGeom prst="rect">
            <a:avLst/>
          </a:prstGeom>
          <a:noFill/>
        </p:spPr>
        <p:txBody>
          <a:bodyPr wrap="square" rtlCol="0">
            <a:spAutoFit/>
          </a:bodyPr>
          <a:lstStyle/>
          <a:p>
            <a:r>
              <a:rPr lang="en-US" sz="1400" dirty="0">
                <a:solidFill>
                  <a:schemeClr val="bg1"/>
                </a:solidFill>
                <a:latin typeface="Manrope" pitchFamily="2" charset="0"/>
              </a:rPr>
              <a:t>business@solbeg.com</a:t>
            </a:r>
          </a:p>
        </p:txBody>
      </p:sp>
      <p:sp>
        <p:nvSpPr>
          <p:cNvPr id="7" name="TextBox 6">
            <a:extLst>
              <a:ext uri="{FF2B5EF4-FFF2-40B4-BE49-F238E27FC236}">
                <a16:creationId xmlns:a16="http://schemas.microsoft.com/office/drawing/2014/main" id="{62855008-A697-4E5C-862F-94BA37FC380A}"/>
              </a:ext>
            </a:extLst>
          </p:cNvPr>
          <p:cNvSpPr txBox="1"/>
          <p:nvPr/>
        </p:nvSpPr>
        <p:spPr>
          <a:xfrm>
            <a:off x="8776906" y="5455294"/>
            <a:ext cx="1784031" cy="523220"/>
          </a:xfrm>
          <a:prstGeom prst="rect">
            <a:avLst/>
          </a:prstGeom>
          <a:noFill/>
        </p:spPr>
        <p:txBody>
          <a:bodyPr wrap="square" rtlCol="0">
            <a:spAutoFit/>
          </a:bodyPr>
          <a:lstStyle/>
          <a:p>
            <a:r>
              <a:rPr lang="en-US" sz="1400" dirty="0">
                <a:solidFill>
                  <a:schemeClr val="bg1"/>
                </a:solidFill>
                <a:latin typeface="Manrope" pitchFamily="2" charset="0"/>
              </a:rPr>
              <a:t>+1 929 999 2001</a:t>
            </a:r>
          </a:p>
          <a:p>
            <a:r>
              <a:rPr lang="en-US" sz="1400" dirty="0">
                <a:solidFill>
                  <a:schemeClr val="bg1"/>
                </a:solidFill>
                <a:latin typeface="Manrope" pitchFamily="2" charset="0"/>
              </a:rPr>
              <a:t>+1 929 999 1228</a:t>
            </a:r>
            <a:endParaRPr lang="ru-RU" sz="1400" dirty="0">
              <a:solidFill>
                <a:schemeClr val="bg1"/>
              </a:solidFill>
              <a:latin typeface="Manrope" pitchFamily="2" charset="0"/>
            </a:endParaRPr>
          </a:p>
        </p:txBody>
      </p:sp>
      <p:sp>
        <p:nvSpPr>
          <p:cNvPr id="11" name="TextBox 10">
            <a:extLst>
              <a:ext uri="{FF2B5EF4-FFF2-40B4-BE49-F238E27FC236}">
                <a16:creationId xmlns:a16="http://schemas.microsoft.com/office/drawing/2014/main" id="{6492BB70-8FC3-4ED0-B7D8-7BADCB06341D}"/>
              </a:ext>
            </a:extLst>
          </p:cNvPr>
          <p:cNvSpPr txBox="1"/>
          <p:nvPr/>
        </p:nvSpPr>
        <p:spPr>
          <a:xfrm>
            <a:off x="8193082" y="655407"/>
            <a:ext cx="2367855" cy="861774"/>
          </a:xfrm>
          <a:prstGeom prst="rect">
            <a:avLst/>
          </a:prstGeom>
          <a:noFill/>
        </p:spPr>
        <p:txBody>
          <a:bodyPr wrap="square" rtlCol="0">
            <a:spAutoFit/>
          </a:bodyPr>
          <a:lstStyle/>
          <a:p>
            <a:r>
              <a:rPr lang="en-US" sz="5000" dirty="0">
                <a:solidFill>
                  <a:schemeClr val="bg1"/>
                </a:solidFill>
                <a:latin typeface="Coolvetica Rg" panose="020B0603030602020004" pitchFamily="34" charset="0"/>
              </a:rPr>
              <a:t>Thanks</a:t>
            </a:r>
          </a:p>
        </p:txBody>
      </p:sp>
      <p:pic>
        <p:nvPicPr>
          <p:cNvPr id="20" name="Picture 19" descr="A red circle with a black background&#10;&#10;Description automatically generated with medium confidence">
            <a:extLst>
              <a:ext uri="{FF2B5EF4-FFF2-40B4-BE49-F238E27FC236}">
                <a16:creationId xmlns:a16="http://schemas.microsoft.com/office/drawing/2014/main" id="{5D617019-FF1F-44A6-9FDF-4761C4F804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2519" y="4646865"/>
            <a:ext cx="375086" cy="374453"/>
          </a:xfrm>
          <a:prstGeom prst="rect">
            <a:avLst/>
          </a:prstGeom>
        </p:spPr>
      </p:pic>
      <p:sp>
        <p:nvSpPr>
          <p:cNvPr id="24" name="Graphic 20">
            <a:extLst>
              <a:ext uri="{FF2B5EF4-FFF2-40B4-BE49-F238E27FC236}">
                <a16:creationId xmlns:a16="http://schemas.microsoft.com/office/drawing/2014/main" id="{6E061569-7BDF-4915-BF47-83675734DD5B}"/>
              </a:ext>
            </a:extLst>
          </p:cNvPr>
          <p:cNvSpPr/>
          <p:nvPr/>
        </p:nvSpPr>
        <p:spPr>
          <a:xfrm>
            <a:off x="8294570" y="5109407"/>
            <a:ext cx="349119" cy="254900"/>
          </a:xfrm>
          <a:custGeom>
            <a:avLst/>
            <a:gdLst>
              <a:gd name="connsiteX0" fmla="*/ 0 w 2428240"/>
              <a:gd name="connsiteY0" fmla="*/ 782320 h 1772920"/>
              <a:gd name="connsiteX1" fmla="*/ 1826260 w 2428240"/>
              <a:gd name="connsiteY1" fmla="*/ 782320 h 1772920"/>
              <a:gd name="connsiteX2" fmla="*/ 1440180 w 2428240"/>
              <a:gd name="connsiteY2" fmla="*/ 0 h 1772920"/>
              <a:gd name="connsiteX3" fmla="*/ 1643380 w 2428240"/>
              <a:gd name="connsiteY3" fmla="*/ 0 h 1772920"/>
              <a:gd name="connsiteX4" fmla="*/ 1874520 w 2428240"/>
              <a:gd name="connsiteY4" fmla="*/ 553720 h 1772920"/>
              <a:gd name="connsiteX5" fmla="*/ 2428240 w 2428240"/>
              <a:gd name="connsiteY5" fmla="*/ 784860 h 1772920"/>
              <a:gd name="connsiteX6" fmla="*/ 2428240 w 2428240"/>
              <a:gd name="connsiteY6" fmla="*/ 988060 h 1772920"/>
              <a:gd name="connsiteX7" fmla="*/ 1874520 w 2428240"/>
              <a:gd name="connsiteY7" fmla="*/ 1219200 h 1772920"/>
              <a:gd name="connsiteX8" fmla="*/ 1643380 w 2428240"/>
              <a:gd name="connsiteY8" fmla="*/ 1772920 h 1772920"/>
              <a:gd name="connsiteX9" fmla="*/ 1440180 w 2428240"/>
              <a:gd name="connsiteY9" fmla="*/ 1772920 h 1772920"/>
              <a:gd name="connsiteX10" fmla="*/ 1826260 w 2428240"/>
              <a:gd name="connsiteY10" fmla="*/ 990600 h 1772920"/>
              <a:gd name="connsiteX11" fmla="*/ 0 w 2428240"/>
              <a:gd name="connsiteY11" fmla="*/ 990600 h 1772920"/>
              <a:gd name="connsiteX12" fmla="*/ 0 w 2428240"/>
              <a:gd name="connsiteY12" fmla="*/ 784860 h 177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28240" h="1772920">
                <a:moveTo>
                  <a:pt x="0" y="782320"/>
                </a:moveTo>
                <a:lnTo>
                  <a:pt x="1826260" y="782320"/>
                </a:lnTo>
                <a:cubicBezTo>
                  <a:pt x="1582420" y="594360"/>
                  <a:pt x="1440180" y="307340"/>
                  <a:pt x="1440180" y="0"/>
                </a:cubicBezTo>
                <a:lnTo>
                  <a:pt x="1643380" y="0"/>
                </a:lnTo>
                <a:cubicBezTo>
                  <a:pt x="1643380" y="215900"/>
                  <a:pt x="1732280" y="411480"/>
                  <a:pt x="1874520" y="553720"/>
                </a:cubicBezTo>
                <a:cubicBezTo>
                  <a:pt x="2021840" y="701040"/>
                  <a:pt x="2219960" y="784860"/>
                  <a:pt x="2428240" y="784860"/>
                </a:cubicBezTo>
                <a:lnTo>
                  <a:pt x="2428240" y="988060"/>
                </a:lnTo>
                <a:cubicBezTo>
                  <a:pt x="2219960" y="988060"/>
                  <a:pt x="2021840" y="1071880"/>
                  <a:pt x="1874520" y="1219200"/>
                </a:cubicBezTo>
                <a:cubicBezTo>
                  <a:pt x="1732280" y="1361440"/>
                  <a:pt x="1645920" y="1557020"/>
                  <a:pt x="1643380" y="1772920"/>
                </a:cubicBezTo>
                <a:lnTo>
                  <a:pt x="1440180" y="1772920"/>
                </a:lnTo>
                <a:cubicBezTo>
                  <a:pt x="1440180" y="1465580"/>
                  <a:pt x="1582420" y="1176020"/>
                  <a:pt x="1826260" y="990600"/>
                </a:cubicBezTo>
                <a:lnTo>
                  <a:pt x="0" y="990600"/>
                </a:lnTo>
                <a:lnTo>
                  <a:pt x="0" y="784860"/>
                </a:lnTo>
                <a:close/>
              </a:path>
            </a:pathLst>
          </a:custGeom>
          <a:solidFill>
            <a:srgbClr val="E84419"/>
          </a:solidFill>
          <a:ln w="2540" cap="flat">
            <a:noFill/>
            <a:prstDash val="solid"/>
            <a:miter/>
          </a:ln>
        </p:spPr>
        <p:txBody>
          <a:bodyPr rtlCol="0" anchor="ctr"/>
          <a:lstStyle/>
          <a:p>
            <a:endParaRPr lang="en-US">
              <a:solidFill>
                <a:srgbClr val="E84419"/>
              </a:solidFill>
            </a:endParaRPr>
          </a:p>
        </p:txBody>
      </p:sp>
      <p:sp>
        <p:nvSpPr>
          <p:cNvPr id="25" name="Freeform: Shape 24">
            <a:extLst>
              <a:ext uri="{FF2B5EF4-FFF2-40B4-BE49-F238E27FC236}">
                <a16:creationId xmlns:a16="http://schemas.microsoft.com/office/drawing/2014/main" id="{2B760D3E-06C9-476A-8A0C-579994A1EBDB}"/>
              </a:ext>
            </a:extLst>
          </p:cNvPr>
          <p:cNvSpPr/>
          <p:nvPr/>
        </p:nvSpPr>
        <p:spPr>
          <a:xfrm rot="18900000">
            <a:off x="8327685" y="5519286"/>
            <a:ext cx="365365" cy="194236"/>
          </a:xfrm>
          <a:custGeom>
            <a:avLst/>
            <a:gdLst>
              <a:gd name="connsiteX0" fmla="*/ 664165 w 662822"/>
              <a:gd name="connsiteY0" fmla="*/ 176537 h 352370"/>
              <a:gd name="connsiteX1" fmla="*/ 332753 w 662822"/>
              <a:gd name="connsiteY1" fmla="*/ 352722 h 352370"/>
              <a:gd name="connsiteX2" fmla="*/ 1342 w 662822"/>
              <a:gd name="connsiteY2" fmla="*/ 176537 h 352370"/>
              <a:gd name="connsiteX3" fmla="*/ 332753 w 662822"/>
              <a:gd name="connsiteY3" fmla="*/ 352 h 352370"/>
              <a:gd name="connsiteX4" fmla="*/ 664165 w 662822"/>
              <a:gd name="connsiteY4" fmla="*/ 176537 h 352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822" h="352370">
                <a:moveTo>
                  <a:pt x="664165" y="176537"/>
                </a:moveTo>
                <a:cubicBezTo>
                  <a:pt x="664165" y="273842"/>
                  <a:pt x="515787" y="352722"/>
                  <a:pt x="332753" y="352722"/>
                </a:cubicBezTo>
                <a:cubicBezTo>
                  <a:pt x="149720" y="352722"/>
                  <a:pt x="1342" y="273842"/>
                  <a:pt x="1342" y="176537"/>
                </a:cubicBezTo>
                <a:cubicBezTo>
                  <a:pt x="1342" y="79233"/>
                  <a:pt x="149720" y="352"/>
                  <a:pt x="332753" y="352"/>
                </a:cubicBezTo>
                <a:cubicBezTo>
                  <a:pt x="515787" y="352"/>
                  <a:pt x="664165" y="79233"/>
                  <a:pt x="664165" y="176537"/>
                </a:cubicBezTo>
                <a:close/>
              </a:path>
            </a:pathLst>
          </a:custGeom>
          <a:solidFill>
            <a:srgbClr val="E84419"/>
          </a:solidFill>
          <a:ln w="655" cap="flat">
            <a:noFill/>
            <a:prstDash val="solid"/>
            <a:miter/>
          </a:ln>
        </p:spPr>
        <p:txBody>
          <a:bodyPr rtlCol="0" anchor="ctr"/>
          <a:lstStyle/>
          <a:p>
            <a:endParaRPr lang="en-US">
              <a:solidFill>
                <a:srgbClr val="E84419"/>
              </a:solidFill>
            </a:endParaRPr>
          </a:p>
        </p:txBody>
      </p:sp>
    </p:spTree>
    <p:extLst>
      <p:ext uri="{BB962C8B-B14F-4D97-AF65-F5344CB8AC3E}">
        <p14:creationId xmlns:p14="http://schemas.microsoft.com/office/powerpoint/2010/main" val="4013634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DFD26302-F71D-4FD5-A48D-AA35B6A8D918}"/>
              </a:ext>
            </a:extLst>
          </p:cNvPr>
          <p:cNvSpPr/>
          <p:nvPr/>
        </p:nvSpPr>
        <p:spPr>
          <a:xfrm>
            <a:off x="3654371" y="1996745"/>
            <a:ext cx="583567" cy="583567"/>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solidFill>
            <a:srgbClr val="E4C0D9"/>
          </a:solidFill>
          <a:ln w="6350" cap="flat">
            <a:noFill/>
            <a:prstDash val="solid"/>
            <a:miter/>
          </a:ln>
        </p:spPr>
        <p:txBody>
          <a:bodyPr rtlCol="0" anchor="ctr"/>
          <a:lstStyle/>
          <a:p>
            <a:endParaRPr lang="en-US"/>
          </a:p>
        </p:txBody>
      </p:sp>
      <p:grpSp>
        <p:nvGrpSpPr>
          <p:cNvPr id="77" name="Group 76">
            <a:extLst>
              <a:ext uri="{FF2B5EF4-FFF2-40B4-BE49-F238E27FC236}">
                <a16:creationId xmlns:a16="http://schemas.microsoft.com/office/drawing/2014/main" id="{413E58D5-964F-4AEB-BD0A-79B8343DAD56}"/>
              </a:ext>
            </a:extLst>
          </p:cNvPr>
          <p:cNvGrpSpPr/>
          <p:nvPr/>
        </p:nvGrpSpPr>
        <p:grpSpPr>
          <a:xfrm>
            <a:off x="3634780" y="2883662"/>
            <a:ext cx="659326" cy="663664"/>
            <a:chOff x="4553258" y="1911350"/>
            <a:chExt cx="731785" cy="736600"/>
          </a:xfrm>
        </p:grpSpPr>
        <p:sp>
          <p:nvSpPr>
            <p:cNvPr id="7" name="Freeform: Shape 6">
              <a:extLst>
                <a:ext uri="{FF2B5EF4-FFF2-40B4-BE49-F238E27FC236}">
                  <a16:creationId xmlns:a16="http://schemas.microsoft.com/office/drawing/2014/main" id="{28C60B19-AD9D-4044-B6B0-084CCA051416}"/>
                </a:ext>
              </a:extLst>
            </p:cNvPr>
            <p:cNvSpPr/>
            <p:nvPr/>
          </p:nvSpPr>
          <p:spPr>
            <a:xfrm>
              <a:off x="4692650" y="2051050"/>
              <a:ext cx="457200" cy="457200"/>
            </a:xfrm>
            <a:custGeom>
              <a:avLst/>
              <a:gdLst>
                <a:gd name="connsiteX0" fmla="*/ 457200 w 457200"/>
                <a:gd name="connsiteY0" fmla="*/ 228600 h 457200"/>
                <a:gd name="connsiteX1" fmla="*/ 228600 w 457200"/>
                <a:gd name="connsiteY1" fmla="*/ 457200 h 457200"/>
                <a:gd name="connsiteX2" fmla="*/ 0 w 457200"/>
                <a:gd name="connsiteY2" fmla="*/ 228600 h 457200"/>
                <a:gd name="connsiteX3" fmla="*/ 228600 w 457200"/>
                <a:gd name="connsiteY3" fmla="*/ 0 h 457200"/>
                <a:gd name="connsiteX4" fmla="*/ 457200 w 457200"/>
                <a:gd name="connsiteY4" fmla="*/ 22860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200">
                  <a:moveTo>
                    <a:pt x="457200" y="228600"/>
                  </a:moveTo>
                  <a:cubicBezTo>
                    <a:pt x="457200" y="354852"/>
                    <a:pt x="354852" y="457200"/>
                    <a:pt x="228600" y="457200"/>
                  </a:cubicBezTo>
                  <a:cubicBezTo>
                    <a:pt x="102348" y="457200"/>
                    <a:pt x="0" y="354852"/>
                    <a:pt x="0" y="228600"/>
                  </a:cubicBezTo>
                  <a:cubicBezTo>
                    <a:pt x="0" y="102348"/>
                    <a:pt x="102348" y="0"/>
                    <a:pt x="228600" y="0"/>
                  </a:cubicBezTo>
                  <a:cubicBezTo>
                    <a:pt x="354852" y="0"/>
                    <a:pt x="457200" y="102348"/>
                    <a:pt x="457200" y="228600"/>
                  </a:cubicBezTo>
                  <a:close/>
                </a:path>
              </a:pathLst>
            </a:custGeom>
            <a:solidFill>
              <a:srgbClr val="E84419"/>
            </a:solidFill>
            <a:ln w="635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550405F0-EE12-488A-A5CD-E7F95642E7FB}"/>
                </a:ext>
              </a:extLst>
            </p:cNvPr>
            <p:cNvSpPr/>
            <p:nvPr/>
          </p:nvSpPr>
          <p:spPr>
            <a:xfrm>
              <a:off x="4876800" y="1911350"/>
              <a:ext cx="88900" cy="88900"/>
            </a:xfrm>
            <a:custGeom>
              <a:avLst/>
              <a:gdLst>
                <a:gd name="connsiteX0" fmla="*/ 88900 w 88900"/>
                <a:gd name="connsiteY0" fmla="*/ 44450 h 88900"/>
                <a:gd name="connsiteX1" fmla="*/ 44450 w 88900"/>
                <a:gd name="connsiteY1" fmla="*/ 88900 h 88900"/>
                <a:gd name="connsiteX2" fmla="*/ 0 w 88900"/>
                <a:gd name="connsiteY2" fmla="*/ 44450 h 88900"/>
                <a:gd name="connsiteX3" fmla="*/ 44450 w 88900"/>
                <a:gd name="connsiteY3" fmla="*/ 0 h 88900"/>
                <a:gd name="connsiteX4" fmla="*/ 88900 w 88900"/>
                <a:gd name="connsiteY4" fmla="*/ 44450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88900">
                  <a:moveTo>
                    <a:pt x="88900" y="44450"/>
                  </a:moveTo>
                  <a:cubicBezTo>
                    <a:pt x="88900" y="68999"/>
                    <a:pt x="68999" y="88900"/>
                    <a:pt x="44450" y="88900"/>
                  </a:cubicBezTo>
                  <a:cubicBezTo>
                    <a:pt x="19901" y="88900"/>
                    <a:pt x="0" y="68999"/>
                    <a:pt x="0" y="44450"/>
                  </a:cubicBezTo>
                  <a:cubicBezTo>
                    <a:pt x="0" y="19901"/>
                    <a:pt x="19901" y="0"/>
                    <a:pt x="44450" y="0"/>
                  </a:cubicBezTo>
                  <a:cubicBezTo>
                    <a:pt x="68999" y="0"/>
                    <a:pt x="88900" y="19901"/>
                    <a:pt x="88900" y="44450"/>
                  </a:cubicBezTo>
                  <a:close/>
                </a:path>
              </a:pathLst>
            </a:custGeom>
            <a:solidFill>
              <a:srgbClr val="E84419"/>
            </a:solidFill>
            <a:ln w="635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FCA36FF-44CC-42D0-9DE1-84E8240173EC}"/>
                </a:ext>
              </a:extLst>
            </p:cNvPr>
            <p:cNvSpPr/>
            <p:nvPr/>
          </p:nvSpPr>
          <p:spPr>
            <a:xfrm>
              <a:off x="4876800" y="2559050"/>
              <a:ext cx="88900" cy="88900"/>
            </a:xfrm>
            <a:custGeom>
              <a:avLst/>
              <a:gdLst>
                <a:gd name="connsiteX0" fmla="*/ 88900 w 88900"/>
                <a:gd name="connsiteY0" fmla="*/ 44450 h 88900"/>
                <a:gd name="connsiteX1" fmla="*/ 44450 w 88900"/>
                <a:gd name="connsiteY1" fmla="*/ 88900 h 88900"/>
                <a:gd name="connsiteX2" fmla="*/ 0 w 88900"/>
                <a:gd name="connsiteY2" fmla="*/ 44450 h 88900"/>
                <a:gd name="connsiteX3" fmla="*/ 44450 w 88900"/>
                <a:gd name="connsiteY3" fmla="*/ 0 h 88900"/>
                <a:gd name="connsiteX4" fmla="*/ 88900 w 88900"/>
                <a:gd name="connsiteY4" fmla="*/ 44450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88900">
                  <a:moveTo>
                    <a:pt x="88900" y="44450"/>
                  </a:moveTo>
                  <a:cubicBezTo>
                    <a:pt x="88900" y="68999"/>
                    <a:pt x="68999" y="88900"/>
                    <a:pt x="44450" y="88900"/>
                  </a:cubicBezTo>
                  <a:cubicBezTo>
                    <a:pt x="19901" y="88900"/>
                    <a:pt x="0" y="68999"/>
                    <a:pt x="0" y="44450"/>
                  </a:cubicBezTo>
                  <a:cubicBezTo>
                    <a:pt x="0" y="19901"/>
                    <a:pt x="19901" y="0"/>
                    <a:pt x="44450" y="0"/>
                  </a:cubicBezTo>
                  <a:cubicBezTo>
                    <a:pt x="68999" y="0"/>
                    <a:pt x="88900" y="19901"/>
                    <a:pt x="88900" y="44450"/>
                  </a:cubicBezTo>
                  <a:close/>
                </a:path>
              </a:pathLst>
            </a:custGeom>
            <a:solidFill>
              <a:srgbClr val="E84419"/>
            </a:solidFill>
            <a:ln w="6350"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26D7D21C-0324-482D-9D09-BE793D2A82F1}"/>
                </a:ext>
              </a:extLst>
            </p:cNvPr>
            <p:cNvSpPr/>
            <p:nvPr/>
          </p:nvSpPr>
          <p:spPr>
            <a:xfrm rot="5400000">
              <a:off x="5202107" y="2239267"/>
              <a:ext cx="82936" cy="82936"/>
            </a:xfrm>
            <a:custGeom>
              <a:avLst/>
              <a:gdLst>
                <a:gd name="connsiteX0" fmla="*/ 83954 w 82936"/>
                <a:gd name="connsiteY0" fmla="*/ 41824 h 82936"/>
                <a:gd name="connsiteX1" fmla="*/ 42486 w 82936"/>
                <a:gd name="connsiteY1" fmla="*/ 83293 h 82936"/>
                <a:gd name="connsiteX2" fmla="*/ 1018 w 82936"/>
                <a:gd name="connsiteY2" fmla="*/ 41824 h 82936"/>
                <a:gd name="connsiteX3" fmla="*/ 42486 w 82936"/>
                <a:gd name="connsiteY3" fmla="*/ 356 h 82936"/>
                <a:gd name="connsiteX4" fmla="*/ 83954 w 82936"/>
                <a:gd name="connsiteY4" fmla="*/ 41824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954" y="41824"/>
                  </a:moveTo>
                  <a:cubicBezTo>
                    <a:pt x="83954" y="64727"/>
                    <a:pt x="65388" y="83293"/>
                    <a:pt x="42486" y="83293"/>
                  </a:cubicBezTo>
                  <a:cubicBezTo>
                    <a:pt x="19584" y="83293"/>
                    <a:pt x="1018" y="64727"/>
                    <a:pt x="1018" y="41824"/>
                  </a:cubicBezTo>
                  <a:cubicBezTo>
                    <a:pt x="1018" y="18922"/>
                    <a:pt x="19584" y="356"/>
                    <a:pt x="42486" y="356"/>
                  </a:cubicBezTo>
                  <a:cubicBezTo>
                    <a:pt x="65388" y="356"/>
                    <a:pt x="83954" y="18922"/>
                    <a:pt x="83954" y="41824"/>
                  </a:cubicBezTo>
                  <a:close/>
                </a:path>
              </a:pathLst>
            </a:custGeom>
            <a:solidFill>
              <a:srgbClr val="E84419"/>
            </a:solidFill>
            <a:ln w="176"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03812FF2-6A05-408C-8E29-31D9847D150F}"/>
                </a:ext>
              </a:extLst>
            </p:cNvPr>
            <p:cNvSpPr/>
            <p:nvPr/>
          </p:nvSpPr>
          <p:spPr>
            <a:xfrm rot="5400000">
              <a:off x="4553258" y="2239267"/>
              <a:ext cx="82936" cy="82936"/>
            </a:xfrm>
            <a:custGeom>
              <a:avLst/>
              <a:gdLst>
                <a:gd name="connsiteX0" fmla="*/ 83852 w 82936"/>
                <a:gd name="connsiteY0" fmla="*/ 41824 h 82936"/>
                <a:gd name="connsiteX1" fmla="*/ 42384 w 82936"/>
                <a:gd name="connsiteY1" fmla="*/ 83293 h 82936"/>
                <a:gd name="connsiteX2" fmla="*/ 916 w 82936"/>
                <a:gd name="connsiteY2" fmla="*/ 41824 h 82936"/>
                <a:gd name="connsiteX3" fmla="*/ 42384 w 82936"/>
                <a:gd name="connsiteY3" fmla="*/ 356 h 82936"/>
                <a:gd name="connsiteX4" fmla="*/ 83852 w 82936"/>
                <a:gd name="connsiteY4" fmla="*/ 41824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852" y="41824"/>
                  </a:moveTo>
                  <a:cubicBezTo>
                    <a:pt x="83852" y="64727"/>
                    <a:pt x="65286" y="83293"/>
                    <a:pt x="42384" y="83293"/>
                  </a:cubicBezTo>
                  <a:cubicBezTo>
                    <a:pt x="19482" y="83293"/>
                    <a:pt x="916" y="64727"/>
                    <a:pt x="916" y="41824"/>
                  </a:cubicBezTo>
                  <a:cubicBezTo>
                    <a:pt x="916" y="18922"/>
                    <a:pt x="19482" y="356"/>
                    <a:pt x="42384" y="356"/>
                  </a:cubicBezTo>
                  <a:cubicBezTo>
                    <a:pt x="65286" y="356"/>
                    <a:pt x="83852" y="18922"/>
                    <a:pt x="83852" y="41824"/>
                  </a:cubicBezTo>
                  <a:close/>
                </a:path>
              </a:pathLst>
            </a:custGeom>
            <a:solidFill>
              <a:srgbClr val="E84419"/>
            </a:solidFill>
            <a:ln w="176"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C0D820EB-47B5-4998-A863-992E20999A72}"/>
                </a:ext>
              </a:extLst>
            </p:cNvPr>
            <p:cNvSpPr/>
            <p:nvPr/>
          </p:nvSpPr>
          <p:spPr>
            <a:xfrm rot="2700000">
              <a:off x="5107048" y="2009867"/>
              <a:ext cx="82936" cy="82936"/>
            </a:xfrm>
            <a:custGeom>
              <a:avLst/>
              <a:gdLst>
                <a:gd name="connsiteX0" fmla="*/ 83939 w 82936"/>
                <a:gd name="connsiteY0" fmla="*/ 41788 h 82936"/>
                <a:gd name="connsiteX1" fmla="*/ 42471 w 82936"/>
                <a:gd name="connsiteY1" fmla="*/ 83256 h 82936"/>
                <a:gd name="connsiteX2" fmla="*/ 1003 w 82936"/>
                <a:gd name="connsiteY2" fmla="*/ 41788 h 82936"/>
                <a:gd name="connsiteX3" fmla="*/ 42471 w 82936"/>
                <a:gd name="connsiteY3" fmla="*/ 320 h 82936"/>
                <a:gd name="connsiteX4" fmla="*/ 83939 w 82936"/>
                <a:gd name="connsiteY4" fmla="*/ 41788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939" y="41788"/>
                  </a:moveTo>
                  <a:cubicBezTo>
                    <a:pt x="83939" y="64690"/>
                    <a:pt x="65373" y="83256"/>
                    <a:pt x="42471" y="83256"/>
                  </a:cubicBezTo>
                  <a:cubicBezTo>
                    <a:pt x="19569" y="83256"/>
                    <a:pt x="1003" y="64690"/>
                    <a:pt x="1003" y="41788"/>
                  </a:cubicBezTo>
                  <a:cubicBezTo>
                    <a:pt x="1003" y="18886"/>
                    <a:pt x="19569" y="320"/>
                    <a:pt x="42471" y="320"/>
                  </a:cubicBezTo>
                  <a:cubicBezTo>
                    <a:pt x="65373" y="320"/>
                    <a:pt x="83939" y="18886"/>
                    <a:pt x="83939" y="41788"/>
                  </a:cubicBezTo>
                  <a:close/>
                </a:path>
              </a:pathLst>
            </a:custGeom>
            <a:solidFill>
              <a:srgbClr val="E84419"/>
            </a:solidFill>
            <a:ln w="176"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A314371C-61D5-4B38-AC12-C69D37E352BB}"/>
                </a:ext>
              </a:extLst>
            </p:cNvPr>
            <p:cNvSpPr/>
            <p:nvPr/>
          </p:nvSpPr>
          <p:spPr>
            <a:xfrm rot="2700000">
              <a:off x="4648273" y="2468667"/>
              <a:ext cx="82936" cy="82936"/>
            </a:xfrm>
            <a:custGeom>
              <a:avLst/>
              <a:gdLst>
                <a:gd name="connsiteX0" fmla="*/ 83867 w 82936"/>
                <a:gd name="connsiteY0" fmla="*/ 41860 h 82936"/>
                <a:gd name="connsiteX1" fmla="*/ 42399 w 82936"/>
                <a:gd name="connsiteY1" fmla="*/ 83329 h 82936"/>
                <a:gd name="connsiteX2" fmla="*/ 931 w 82936"/>
                <a:gd name="connsiteY2" fmla="*/ 41860 h 82936"/>
                <a:gd name="connsiteX3" fmla="*/ 42399 w 82936"/>
                <a:gd name="connsiteY3" fmla="*/ 392 h 82936"/>
                <a:gd name="connsiteX4" fmla="*/ 83867 w 82936"/>
                <a:gd name="connsiteY4" fmla="*/ 41860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867" y="41860"/>
                  </a:moveTo>
                  <a:cubicBezTo>
                    <a:pt x="83867" y="64763"/>
                    <a:pt x="65301" y="83329"/>
                    <a:pt x="42399" y="83329"/>
                  </a:cubicBezTo>
                  <a:cubicBezTo>
                    <a:pt x="19496" y="83329"/>
                    <a:pt x="931" y="64763"/>
                    <a:pt x="931" y="41860"/>
                  </a:cubicBezTo>
                  <a:cubicBezTo>
                    <a:pt x="931" y="18958"/>
                    <a:pt x="19496" y="392"/>
                    <a:pt x="42399" y="392"/>
                  </a:cubicBezTo>
                  <a:cubicBezTo>
                    <a:pt x="65301" y="392"/>
                    <a:pt x="83867" y="18958"/>
                    <a:pt x="83867" y="41860"/>
                  </a:cubicBezTo>
                  <a:close/>
                </a:path>
              </a:pathLst>
            </a:custGeom>
            <a:solidFill>
              <a:srgbClr val="E84419"/>
            </a:solidFill>
            <a:ln w="176"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629B6A00-7044-440F-B7DF-C18BED47152C}"/>
                </a:ext>
              </a:extLst>
            </p:cNvPr>
            <p:cNvSpPr/>
            <p:nvPr/>
          </p:nvSpPr>
          <p:spPr>
            <a:xfrm rot="8100000">
              <a:off x="5107048" y="2468667"/>
              <a:ext cx="82936" cy="82936"/>
            </a:xfrm>
            <a:custGeom>
              <a:avLst/>
              <a:gdLst>
                <a:gd name="connsiteX0" fmla="*/ 83939 w 82936"/>
                <a:gd name="connsiteY0" fmla="*/ 41860 h 82936"/>
                <a:gd name="connsiteX1" fmla="*/ 42471 w 82936"/>
                <a:gd name="connsiteY1" fmla="*/ 83329 h 82936"/>
                <a:gd name="connsiteX2" fmla="*/ 1003 w 82936"/>
                <a:gd name="connsiteY2" fmla="*/ 41860 h 82936"/>
                <a:gd name="connsiteX3" fmla="*/ 42471 w 82936"/>
                <a:gd name="connsiteY3" fmla="*/ 392 h 82936"/>
                <a:gd name="connsiteX4" fmla="*/ 83939 w 82936"/>
                <a:gd name="connsiteY4" fmla="*/ 41860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939" y="41860"/>
                  </a:moveTo>
                  <a:cubicBezTo>
                    <a:pt x="83939" y="64763"/>
                    <a:pt x="65373" y="83329"/>
                    <a:pt x="42471" y="83329"/>
                  </a:cubicBezTo>
                  <a:cubicBezTo>
                    <a:pt x="19569" y="83329"/>
                    <a:pt x="1003" y="64763"/>
                    <a:pt x="1003" y="41860"/>
                  </a:cubicBezTo>
                  <a:cubicBezTo>
                    <a:pt x="1003" y="18958"/>
                    <a:pt x="19569" y="392"/>
                    <a:pt x="42471" y="392"/>
                  </a:cubicBezTo>
                  <a:cubicBezTo>
                    <a:pt x="65373" y="392"/>
                    <a:pt x="83939" y="18958"/>
                    <a:pt x="83939" y="41860"/>
                  </a:cubicBezTo>
                  <a:close/>
                </a:path>
              </a:pathLst>
            </a:custGeom>
            <a:solidFill>
              <a:srgbClr val="E84419"/>
            </a:solidFill>
            <a:ln w="176"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700FF3A5-3A2A-42B6-8A1E-C2967A0663A4}"/>
                </a:ext>
              </a:extLst>
            </p:cNvPr>
            <p:cNvSpPr/>
            <p:nvPr/>
          </p:nvSpPr>
          <p:spPr>
            <a:xfrm rot="8100000">
              <a:off x="4648273" y="2009867"/>
              <a:ext cx="82936" cy="82936"/>
            </a:xfrm>
            <a:custGeom>
              <a:avLst/>
              <a:gdLst>
                <a:gd name="connsiteX0" fmla="*/ 83867 w 82936"/>
                <a:gd name="connsiteY0" fmla="*/ 41788 h 82936"/>
                <a:gd name="connsiteX1" fmla="*/ 42399 w 82936"/>
                <a:gd name="connsiteY1" fmla="*/ 83256 h 82936"/>
                <a:gd name="connsiteX2" fmla="*/ 931 w 82936"/>
                <a:gd name="connsiteY2" fmla="*/ 41788 h 82936"/>
                <a:gd name="connsiteX3" fmla="*/ 42399 w 82936"/>
                <a:gd name="connsiteY3" fmla="*/ 320 h 82936"/>
                <a:gd name="connsiteX4" fmla="*/ 83867 w 82936"/>
                <a:gd name="connsiteY4" fmla="*/ 41788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867" y="41788"/>
                  </a:moveTo>
                  <a:cubicBezTo>
                    <a:pt x="83867" y="64690"/>
                    <a:pt x="65301" y="83256"/>
                    <a:pt x="42399" y="83256"/>
                  </a:cubicBezTo>
                  <a:cubicBezTo>
                    <a:pt x="19496" y="83256"/>
                    <a:pt x="931" y="64690"/>
                    <a:pt x="931" y="41788"/>
                  </a:cubicBezTo>
                  <a:cubicBezTo>
                    <a:pt x="931" y="18886"/>
                    <a:pt x="19496" y="320"/>
                    <a:pt x="42399" y="320"/>
                  </a:cubicBezTo>
                  <a:cubicBezTo>
                    <a:pt x="65301" y="320"/>
                    <a:pt x="83867" y="18886"/>
                    <a:pt x="83867" y="41788"/>
                  </a:cubicBezTo>
                  <a:close/>
                </a:path>
              </a:pathLst>
            </a:custGeom>
            <a:solidFill>
              <a:srgbClr val="E84419"/>
            </a:solidFill>
            <a:ln w="176"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B48B7889-2706-4161-A73E-800BD901B499}"/>
              </a:ext>
            </a:extLst>
          </p:cNvPr>
          <p:cNvGrpSpPr/>
          <p:nvPr/>
        </p:nvGrpSpPr>
        <p:grpSpPr>
          <a:xfrm>
            <a:off x="4964038" y="1839179"/>
            <a:ext cx="981258" cy="827422"/>
            <a:chOff x="5666104" y="640325"/>
            <a:chExt cx="1089096" cy="918354"/>
          </a:xfrm>
        </p:grpSpPr>
        <p:pic>
          <p:nvPicPr>
            <p:cNvPr id="85" name="Picture 84" descr="A picture containing blur&#10;&#10;Description automatically generated">
              <a:extLst>
                <a:ext uri="{FF2B5EF4-FFF2-40B4-BE49-F238E27FC236}">
                  <a16:creationId xmlns:a16="http://schemas.microsoft.com/office/drawing/2014/main" id="{696E48EA-ABCF-4955-99A6-B0E810A54F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5166" y="640325"/>
              <a:ext cx="920034" cy="918354"/>
            </a:xfrm>
            <a:prstGeom prst="rect">
              <a:avLst/>
            </a:prstGeom>
          </p:spPr>
        </p:pic>
        <p:sp>
          <p:nvSpPr>
            <p:cNvPr id="16" name="Freeform: Shape 15">
              <a:extLst>
                <a:ext uri="{FF2B5EF4-FFF2-40B4-BE49-F238E27FC236}">
                  <a16:creationId xmlns:a16="http://schemas.microsoft.com/office/drawing/2014/main" id="{F0418858-45CF-4D0A-A219-E550F5002C67}"/>
                </a:ext>
              </a:extLst>
            </p:cNvPr>
            <p:cNvSpPr/>
            <p:nvPr/>
          </p:nvSpPr>
          <p:spPr>
            <a:xfrm>
              <a:off x="5666104" y="831850"/>
              <a:ext cx="685800" cy="508000"/>
            </a:xfrm>
            <a:custGeom>
              <a:avLst/>
              <a:gdLst>
                <a:gd name="connsiteX0" fmla="*/ 0 w 685800"/>
                <a:gd name="connsiteY0" fmla="*/ 222250 h 508000"/>
                <a:gd name="connsiteX1" fmla="*/ 520700 w 685800"/>
                <a:gd name="connsiteY1" fmla="*/ 222250 h 508000"/>
                <a:gd name="connsiteX2" fmla="*/ 495300 w 685800"/>
                <a:gd name="connsiteY2" fmla="*/ 196850 h 508000"/>
                <a:gd name="connsiteX3" fmla="*/ 412750 w 685800"/>
                <a:gd name="connsiteY3" fmla="*/ 0 h 508000"/>
                <a:gd name="connsiteX4" fmla="*/ 469900 w 685800"/>
                <a:gd name="connsiteY4" fmla="*/ 0 h 508000"/>
                <a:gd name="connsiteX5" fmla="*/ 533400 w 685800"/>
                <a:gd name="connsiteY5" fmla="*/ 158750 h 508000"/>
                <a:gd name="connsiteX6" fmla="*/ 590550 w 685800"/>
                <a:gd name="connsiteY6" fmla="*/ 203200 h 508000"/>
                <a:gd name="connsiteX7" fmla="*/ 685800 w 685800"/>
                <a:gd name="connsiteY7" fmla="*/ 228600 h 508000"/>
                <a:gd name="connsiteX8" fmla="*/ 685800 w 685800"/>
                <a:gd name="connsiteY8" fmla="*/ 285750 h 508000"/>
                <a:gd name="connsiteX9" fmla="*/ 596900 w 685800"/>
                <a:gd name="connsiteY9" fmla="*/ 304800 h 508000"/>
                <a:gd name="connsiteX10" fmla="*/ 533400 w 685800"/>
                <a:gd name="connsiteY10" fmla="*/ 349250 h 508000"/>
                <a:gd name="connsiteX11" fmla="*/ 469900 w 685800"/>
                <a:gd name="connsiteY11" fmla="*/ 508000 h 508000"/>
                <a:gd name="connsiteX12" fmla="*/ 412750 w 685800"/>
                <a:gd name="connsiteY12" fmla="*/ 508000 h 508000"/>
                <a:gd name="connsiteX13" fmla="*/ 495300 w 685800"/>
                <a:gd name="connsiteY13" fmla="*/ 311150 h 508000"/>
                <a:gd name="connsiteX14" fmla="*/ 520700 w 685800"/>
                <a:gd name="connsiteY14" fmla="*/ 285750 h 508000"/>
                <a:gd name="connsiteX15" fmla="*/ 0 w 685800"/>
                <a:gd name="connsiteY15" fmla="*/ 285750 h 508000"/>
                <a:gd name="connsiteX16" fmla="*/ 0 w 685800"/>
                <a:gd name="connsiteY16" fmla="*/ 2286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5800" h="508000">
                  <a:moveTo>
                    <a:pt x="0" y="222250"/>
                  </a:moveTo>
                  <a:lnTo>
                    <a:pt x="520700" y="222250"/>
                  </a:lnTo>
                  <a:cubicBezTo>
                    <a:pt x="508000" y="215900"/>
                    <a:pt x="501650" y="209550"/>
                    <a:pt x="495300" y="196850"/>
                  </a:cubicBezTo>
                  <a:cubicBezTo>
                    <a:pt x="444500" y="146050"/>
                    <a:pt x="412750" y="76200"/>
                    <a:pt x="412750" y="0"/>
                  </a:cubicBezTo>
                  <a:lnTo>
                    <a:pt x="469900" y="0"/>
                  </a:lnTo>
                  <a:cubicBezTo>
                    <a:pt x="469900" y="63500"/>
                    <a:pt x="495300" y="114300"/>
                    <a:pt x="533400" y="158750"/>
                  </a:cubicBezTo>
                  <a:cubicBezTo>
                    <a:pt x="552450" y="177800"/>
                    <a:pt x="571500" y="190500"/>
                    <a:pt x="590550" y="203200"/>
                  </a:cubicBezTo>
                  <a:cubicBezTo>
                    <a:pt x="622300" y="215900"/>
                    <a:pt x="654050" y="228600"/>
                    <a:pt x="685800" y="228600"/>
                  </a:cubicBezTo>
                  <a:lnTo>
                    <a:pt x="685800" y="285750"/>
                  </a:lnTo>
                  <a:cubicBezTo>
                    <a:pt x="654050" y="285750"/>
                    <a:pt x="622300" y="292100"/>
                    <a:pt x="596900" y="304800"/>
                  </a:cubicBezTo>
                  <a:cubicBezTo>
                    <a:pt x="571500" y="317500"/>
                    <a:pt x="552450" y="330200"/>
                    <a:pt x="533400" y="349250"/>
                  </a:cubicBezTo>
                  <a:cubicBezTo>
                    <a:pt x="495300" y="387350"/>
                    <a:pt x="469900" y="444500"/>
                    <a:pt x="469900" y="508000"/>
                  </a:cubicBezTo>
                  <a:lnTo>
                    <a:pt x="412750" y="508000"/>
                  </a:lnTo>
                  <a:cubicBezTo>
                    <a:pt x="412750" y="431800"/>
                    <a:pt x="444500" y="361950"/>
                    <a:pt x="495300" y="311150"/>
                  </a:cubicBezTo>
                  <a:cubicBezTo>
                    <a:pt x="501650" y="304800"/>
                    <a:pt x="514350" y="292100"/>
                    <a:pt x="520700" y="285750"/>
                  </a:cubicBezTo>
                  <a:lnTo>
                    <a:pt x="0" y="285750"/>
                  </a:lnTo>
                  <a:lnTo>
                    <a:pt x="0" y="228600"/>
                  </a:lnTo>
                  <a:close/>
                </a:path>
              </a:pathLst>
            </a:custGeom>
            <a:solidFill>
              <a:srgbClr val="4C2947"/>
            </a:solidFill>
            <a:ln w="6350" cap="flat">
              <a:noFill/>
              <a:prstDash val="solid"/>
              <a:miter/>
            </a:ln>
          </p:spPr>
          <p:txBody>
            <a:bodyPr rtlCol="0" anchor="ctr"/>
            <a:lstStyle/>
            <a:p>
              <a:endParaRPr lang="en-US"/>
            </a:p>
          </p:txBody>
        </p:sp>
      </p:grpSp>
      <p:grpSp>
        <p:nvGrpSpPr>
          <p:cNvPr id="94" name="Group 93">
            <a:extLst>
              <a:ext uri="{FF2B5EF4-FFF2-40B4-BE49-F238E27FC236}">
                <a16:creationId xmlns:a16="http://schemas.microsoft.com/office/drawing/2014/main" id="{58F6079D-9321-4A63-879B-4FD7EF016EE4}"/>
              </a:ext>
            </a:extLst>
          </p:cNvPr>
          <p:cNvGrpSpPr/>
          <p:nvPr/>
        </p:nvGrpSpPr>
        <p:grpSpPr>
          <a:xfrm>
            <a:off x="8915024" y="3838508"/>
            <a:ext cx="1013612" cy="808477"/>
            <a:chOff x="6485056" y="654049"/>
            <a:chExt cx="1125006" cy="897327"/>
          </a:xfrm>
        </p:grpSpPr>
        <p:pic>
          <p:nvPicPr>
            <p:cNvPr id="83" name="Picture 82" descr="A red circle with a black background&#10;&#10;Description automatically generated with medium confidence">
              <a:extLst>
                <a:ext uri="{FF2B5EF4-FFF2-40B4-BE49-F238E27FC236}">
                  <a16:creationId xmlns:a16="http://schemas.microsoft.com/office/drawing/2014/main" id="{538BF97F-47DB-462E-B62E-F2E0F72F86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5056" y="654049"/>
              <a:ext cx="898843" cy="897327"/>
            </a:xfrm>
            <a:prstGeom prst="rect">
              <a:avLst/>
            </a:prstGeom>
          </p:spPr>
        </p:pic>
        <p:sp>
          <p:nvSpPr>
            <p:cNvPr id="17" name="Freeform: Shape 16">
              <a:extLst>
                <a:ext uri="{FF2B5EF4-FFF2-40B4-BE49-F238E27FC236}">
                  <a16:creationId xmlns:a16="http://schemas.microsoft.com/office/drawing/2014/main" id="{BC46D8E4-0A22-4E1E-81DA-FBAABB3051BD}"/>
                </a:ext>
              </a:extLst>
            </p:cNvPr>
            <p:cNvSpPr/>
            <p:nvPr/>
          </p:nvSpPr>
          <p:spPr>
            <a:xfrm>
              <a:off x="6924262" y="831850"/>
              <a:ext cx="685800" cy="508000"/>
            </a:xfrm>
            <a:custGeom>
              <a:avLst/>
              <a:gdLst>
                <a:gd name="connsiteX0" fmla="*/ 0 w 685800"/>
                <a:gd name="connsiteY0" fmla="*/ 222250 h 508000"/>
                <a:gd name="connsiteX1" fmla="*/ 520700 w 685800"/>
                <a:gd name="connsiteY1" fmla="*/ 222250 h 508000"/>
                <a:gd name="connsiteX2" fmla="*/ 495300 w 685800"/>
                <a:gd name="connsiteY2" fmla="*/ 196850 h 508000"/>
                <a:gd name="connsiteX3" fmla="*/ 412750 w 685800"/>
                <a:gd name="connsiteY3" fmla="*/ 0 h 508000"/>
                <a:gd name="connsiteX4" fmla="*/ 469900 w 685800"/>
                <a:gd name="connsiteY4" fmla="*/ 0 h 508000"/>
                <a:gd name="connsiteX5" fmla="*/ 533400 w 685800"/>
                <a:gd name="connsiteY5" fmla="*/ 158750 h 508000"/>
                <a:gd name="connsiteX6" fmla="*/ 590550 w 685800"/>
                <a:gd name="connsiteY6" fmla="*/ 203200 h 508000"/>
                <a:gd name="connsiteX7" fmla="*/ 685800 w 685800"/>
                <a:gd name="connsiteY7" fmla="*/ 228600 h 508000"/>
                <a:gd name="connsiteX8" fmla="*/ 685800 w 685800"/>
                <a:gd name="connsiteY8" fmla="*/ 285750 h 508000"/>
                <a:gd name="connsiteX9" fmla="*/ 596900 w 685800"/>
                <a:gd name="connsiteY9" fmla="*/ 304800 h 508000"/>
                <a:gd name="connsiteX10" fmla="*/ 533400 w 685800"/>
                <a:gd name="connsiteY10" fmla="*/ 349250 h 508000"/>
                <a:gd name="connsiteX11" fmla="*/ 469900 w 685800"/>
                <a:gd name="connsiteY11" fmla="*/ 508000 h 508000"/>
                <a:gd name="connsiteX12" fmla="*/ 412750 w 685800"/>
                <a:gd name="connsiteY12" fmla="*/ 508000 h 508000"/>
                <a:gd name="connsiteX13" fmla="*/ 495300 w 685800"/>
                <a:gd name="connsiteY13" fmla="*/ 311150 h 508000"/>
                <a:gd name="connsiteX14" fmla="*/ 520700 w 685800"/>
                <a:gd name="connsiteY14" fmla="*/ 285750 h 508000"/>
                <a:gd name="connsiteX15" fmla="*/ 0 w 685800"/>
                <a:gd name="connsiteY15" fmla="*/ 285750 h 508000"/>
                <a:gd name="connsiteX16" fmla="*/ 0 w 685800"/>
                <a:gd name="connsiteY16" fmla="*/ 2286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5800" h="508000">
                  <a:moveTo>
                    <a:pt x="0" y="222250"/>
                  </a:moveTo>
                  <a:lnTo>
                    <a:pt x="520700" y="222250"/>
                  </a:lnTo>
                  <a:cubicBezTo>
                    <a:pt x="508000" y="215900"/>
                    <a:pt x="501650" y="209550"/>
                    <a:pt x="495300" y="196850"/>
                  </a:cubicBezTo>
                  <a:cubicBezTo>
                    <a:pt x="444500" y="146050"/>
                    <a:pt x="412750" y="76200"/>
                    <a:pt x="412750" y="0"/>
                  </a:cubicBezTo>
                  <a:lnTo>
                    <a:pt x="469900" y="0"/>
                  </a:lnTo>
                  <a:cubicBezTo>
                    <a:pt x="469900" y="63500"/>
                    <a:pt x="495300" y="114300"/>
                    <a:pt x="533400" y="158750"/>
                  </a:cubicBezTo>
                  <a:cubicBezTo>
                    <a:pt x="552450" y="177800"/>
                    <a:pt x="571500" y="190500"/>
                    <a:pt x="590550" y="203200"/>
                  </a:cubicBezTo>
                  <a:cubicBezTo>
                    <a:pt x="622300" y="215900"/>
                    <a:pt x="654050" y="228600"/>
                    <a:pt x="685800" y="228600"/>
                  </a:cubicBezTo>
                  <a:lnTo>
                    <a:pt x="685800" y="285750"/>
                  </a:lnTo>
                  <a:cubicBezTo>
                    <a:pt x="654050" y="285750"/>
                    <a:pt x="622300" y="292100"/>
                    <a:pt x="596900" y="304800"/>
                  </a:cubicBezTo>
                  <a:cubicBezTo>
                    <a:pt x="571500" y="317500"/>
                    <a:pt x="552450" y="330200"/>
                    <a:pt x="533400" y="349250"/>
                  </a:cubicBezTo>
                  <a:cubicBezTo>
                    <a:pt x="495300" y="387350"/>
                    <a:pt x="469900" y="444500"/>
                    <a:pt x="469900" y="508000"/>
                  </a:cubicBezTo>
                  <a:lnTo>
                    <a:pt x="412750" y="508000"/>
                  </a:lnTo>
                  <a:cubicBezTo>
                    <a:pt x="412750" y="431800"/>
                    <a:pt x="444500" y="361950"/>
                    <a:pt x="495300" y="311150"/>
                  </a:cubicBezTo>
                  <a:cubicBezTo>
                    <a:pt x="501650" y="304800"/>
                    <a:pt x="514350" y="292100"/>
                    <a:pt x="520700" y="285750"/>
                  </a:cubicBezTo>
                  <a:lnTo>
                    <a:pt x="0" y="285750"/>
                  </a:lnTo>
                  <a:lnTo>
                    <a:pt x="0" y="228600"/>
                  </a:lnTo>
                  <a:close/>
                </a:path>
              </a:pathLst>
            </a:custGeom>
            <a:solidFill>
              <a:srgbClr val="E4C0D9"/>
            </a:solidFill>
            <a:ln w="6350" cap="flat">
              <a:noFill/>
              <a:prstDash val="solid"/>
              <a:miter/>
            </a:ln>
          </p:spPr>
          <p:txBody>
            <a:bodyPr rtlCol="0" anchor="ctr"/>
            <a:lstStyle/>
            <a:p>
              <a:endParaRPr lang="en-US" dirty="0"/>
            </a:p>
          </p:txBody>
        </p:sp>
      </p:grpSp>
      <p:sp>
        <p:nvSpPr>
          <p:cNvPr id="27" name="Freeform: Shape 26">
            <a:extLst>
              <a:ext uri="{FF2B5EF4-FFF2-40B4-BE49-F238E27FC236}">
                <a16:creationId xmlns:a16="http://schemas.microsoft.com/office/drawing/2014/main" id="{6CB9F0A7-07BA-40CD-820B-8AC3D7419EB0}"/>
              </a:ext>
            </a:extLst>
          </p:cNvPr>
          <p:cNvSpPr/>
          <p:nvPr/>
        </p:nvSpPr>
        <p:spPr>
          <a:xfrm>
            <a:off x="2280587" y="3270747"/>
            <a:ext cx="503896" cy="64602"/>
          </a:xfrm>
          <a:custGeom>
            <a:avLst/>
            <a:gdLst>
              <a:gd name="connsiteX0" fmla="*/ 0 w 495300"/>
              <a:gd name="connsiteY0" fmla="*/ 0 h 63500"/>
              <a:gd name="connsiteX1" fmla="*/ 495300 w 495300"/>
              <a:gd name="connsiteY1" fmla="*/ 0 h 63500"/>
              <a:gd name="connsiteX2" fmla="*/ 495300 w 495300"/>
              <a:gd name="connsiteY2" fmla="*/ 63500 h 63500"/>
              <a:gd name="connsiteX3" fmla="*/ 0 w 495300"/>
              <a:gd name="connsiteY3" fmla="*/ 63500 h 63500"/>
            </a:gdLst>
            <a:ahLst/>
            <a:cxnLst>
              <a:cxn ang="0">
                <a:pos x="connsiteX0" y="connsiteY0"/>
              </a:cxn>
              <a:cxn ang="0">
                <a:pos x="connsiteX1" y="connsiteY1"/>
              </a:cxn>
              <a:cxn ang="0">
                <a:pos x="connsiteX2" y="connsiteY2"/>
              </a:cxn>
              <a:cxn ang="0">
                <a:pos x="connsiteX3" y="connsiteY3"/>
              </a:cxn>
            </a:cxnLst>
            <a:rect l="l" t="t" r="r" b="b"/>
            <a:pathLst>
              <a:path w="495300" h="63500">
                <a:moveTo>
                  <a:pt x="0" y="0"/>
                </a:moveTo>
                <a:lnTo>
                  <a:pt x="495300" y="0"/>
                </a:lnTo>
                <a:lnTo>
                  <a:pt x="495300" y="63500"/>
                </a:lnTo>
                <a:lnTo>
                  <a:pt x="0" y="63500"/>
                </a:lnTo>
                <a:close/>
              </a:path>
            </a:pathLst>
          </a:custGeom>
          <a:solidFill>
            <a:srgbClr val="4C2947"/>
          </a:solidFill>
          <a:ln w="6350" cap="flat">
            <a:noFill/>
            <a:prstDash val="solid"/>
            <a:miter/>
          </a:ln>
        </p:spPr>
        <p:txBody>
          <a:bodyPr rtlCol="0" anchor="ctr"/>
          <a:lstStyle/>
          <a:p>
            <a:endParaRPr lang="en-US"/>
          </a:p>
        </p:txBody>
      </p:sp>
      <p:grpSp>
        <p:nvGrpSpPr>
          <p:cNvPr id="5" name="Group 4">
            <a:extLst>
              <a:ext uri="{FF2B5EF4-FFF2-40B4-BE49-F238E27FC236}">
                <a16:creationId xmlns:a16="http://schemas.microsoft.com/office/drawing/2014/main" id="{2190B28F-25E9-4651-AACA-8C98DDBCBE8D}"/>
              </a:ext>
            </a:extLst>
          </p:cNvPr>
          <p:cNvGrpSpPr/>
          <p:nvPr/>
        </p:nvGrpSpPr>
        <p:grpSpPr>
          <a:xfrm>
            <a:off x="971821" y="2977521"/>
            <a:ext cx="503896" cy="518405"/>
            <a:chOff x="2222500" y="2112992"/>
            <a:chExt cx="356608" cy="366876"/>
          </a:xfrm>
        </p:grpSpPr>
        <p:sp>
          <p:nvSpPr>
            <p:cNvPr id="28" name="Freeform: Shape 27">
              <a:extLst>
                <a:ext uri="{FF2B5EF4-FFF2-40B4-BE49-F238E27FC236}">
                  <a16:creationId xmlns:a16="http://schemas.microsoft.com/office/drawing/2014/main" id="{3ECAB290-2910-47F9-B3C2-2015676FF328}"/>
                </a:ext>
              </a:extLst>
            </p:cNvPr>
            <p:cNvSpPr/>
            <p:nvPr/>
          </p:nvSpPr>
          <p:spPr>
            <a:xfrm>
              <a:off x="2222500" y="2265680"/>
              <a:ext cx="356608" cy="45719"/>
            </a:xfrm>
            <a:custGeom>
              <a:avLst/>
              <a:gdLst>
                <a:gd name="connsiteX0" fmla="*/ 0 w 495300"/>
                <a:gd name="connsiteY0" fmla="*/ 0 h 63500"/>
                <a:gd name="connsiteX1" fmla="*/ 495300 w 495300"/>
                <a:gd name="connsiteY1" fmla="*/ 0 h 63500"/>
                <a:gd name="connsiteX2" fmla="*/ 495300 w 495300"/>
                <a:gd name="connsiteY2" fmla="*/ 63500 h 63500"/>
                <a:gd name="connsiteX3" fmla="*/ 0 w 495300"/>
                <a:gd name="connsiteY3" fmla="*/ 63500 h 63500"/>
              </a:gdLst>
              <a:ahLst/>
              <a:cxnLst>
                <a:cxn ang="0">
                  <a:pos x="connsiteX0" y="connsiteY0"/>
                </a:cxn>
                <a:cxn ang="0">
                  <a:pos x="connsiteX1" y="connsiteY1"/>
                </a:cxn>
                <a:cxn ang="0">
                  <a:pos x="connsiteX2" y="connsiteY2"/>
                </a:cxn>
                <a:cxn ang="0">
                  <a:pos x="connsiteX3" y="connsiteY3"/>
                </a:cxn>
              </a:cxnLst>
              <a:rect l="l" t="t" r="r" b="b"/>
              <a:pathLst>
                <a:path w="495300" h="63500">
                  <a:moveTo>
                    <a:pt x="0" y="0"/>
                  </a:moveTo>
                  <a:lnTo>
                    <a:pt x="495300" y="0"/>
                  </a:lnTo>
                  <a:lnTo>
                    <a:pt x="495300" y="63500"/>
                  </a:lnTo>
                  <a:lnTo>
                    <a:pt x="0" y="63500"/>
                  </a:lnTo>
                  <a:close/>
                </a:path>
              </a:pathLst>
            </a:custGeom>
            <a:solidFill>
              <a:srgbClr val="E4C0D9"/>
            </a:solidFill>
            <a:ln w="635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6E4092D-64A3-44C0-8B85-820AF35B9A6E}"/>
                </a:ext>
              </a:extLst>
            </p:cNvPr>
            <p:cNvSpPr/>
            <p:nvPr/>
          </p:nvSpPr>
          <p:spPr>
            <a:xfrm rot="16200000">
              <a:off x="2213599" y="2273570"/>
              <a:ext cx="366876" cy="45719"/>
            </a:xfrm>
            <a:custGeom>
              <a:avLst/>
              <a:gdLst>
                <a:gd name="connsiteX0" fmla="*/ 399 w 496516"/>
                <a:gd name="connsiteY0" fmla="*/ 316 h 61875"/>
                <a:gd name="connsiteX1" fmla="*/ 496916 w 496516"/>
                <a:gd name="connsiteY1" fmla="*/ 316 h 61875"/>
                <a:gd name="connsiteX2" fmla="*/ 496916 w 496516"/>
                <a:gd name="connsiteY2" fmla="*/ 62191 h 61875"/>
                <a:gd name="connsiteX3" fmla="*/ 399 w 496516"/>
                <a:gd name="connsiteY3" fmla="*/ 62191 h 61875"/>
              </a:gdLst>
              <a:ahLst/>
              <a:cxnLst>
                <a:cxn ang="0">
                  <a:pos x="connsiteX0" y="connsiteY0"/>
                </a:cxn>
                <a:cxn ang="0">
                  <a:pos x="connsiteX1" y="connsiteY1"/>
                </a:cxn>
                <a:cxn ang="0">
                  <a:pos x="connsiteX2" y="connsiteY2"/>
                </a:cxn>
                <a:cxn ang="0">
                  <a:pos x="connsiteX3" y="connsiteY3"/>
                </a:cxn>
              </a:cxnLst>
              <a:rect l="l" t="t" r="r" b="b"/>
              <a:pathLst>
                <a:path w="496516" h="61875">
                  <a:moveTo>
                    <a:pt x="399" y="316"/>
                  </a:moveTo>
                  <a:lnTo>
                    <a:pt x="496916" y="316"/>
                  </a:lnTo>
                  <a:lnTo>
                    <a:pt x="496916" y="62191"/>
                  </a:lnTo>
                  <a:lnTo>
                    <a:pt x="399" y="62191"/>
                  </a:lnTo>
                  <a:close/>
                </a:path>
              </a:pathLst>
            </a:custGeom>
            <a:solidFill>
              <a:srgbClr val="E4C0D9"/>
            </a:solidFill>
            <a:ln w="1066" cap="flat">
              <a:noFill/>
              <a:prstDash val="solid"/>
              <a:miter/>
            </a:ln>
          </p:spPr>
          <p:txBody>
            <a:bodyPr rtlCol="0" anchor="ctr"/>
            <a:lstStyle/>
            <a:p>
              <a:endParaRPr lang="en-US"/>
            </a:p>
          </p:txBody>
        </p:sp>
      </p:grpSp>
      <p:grpSp>
        <p:nvGrpSpPr>
          <p:cNvPr id="76" name="Group 75">
            <a:extLst>
              <a:ext uri="{FF2B5EF4-FFF2-40B4-BE49-F238E27FC236}">
                <a16:creationId xmlns:a16="http://schemas.microsoft.com/office/drawing/2014/main" id="{50419841-F5A4-4165-A61A-1BCA27AE6123}"/>
              </a:ext>
            </a:extLst>
          </p:cNvPr>
          <p:cNvGrpSpPr/>
          <p:nvPr/>
        </p:nvGrpSpPr>
        <p:grpSpPr>
          <a:xfrm>
            <a:off x="5247444" y="3075893"/>
            <a:ext cx="446258" cy="366161"/>
            <a:chOff x="5956300" y="2082800"/>
            <a:chExt cx="495300" cy="406400"/>
          </a:xfrm>
        </p:grpSpPr>
        <p:sp>
          <p:nvSpPr>
            <p:cNvPr id="30" name="Freeform: Shape 29">
              <a:extLst>
                <a:ext uri="{FF2B5EF4-FFF2-40B4-BE49-F238E27FC236}">
                  <a16:creationId xmlns:a16="http://schemas.microsoft.com/office/drawing/2014/main" id="{577D6531-81F6-47EA-AB86-D1895E58BB23}"/>
                </a:ext>
              </a:extLst>
            </p:cNvPr>
            <p:cNvSpPr/>
            <p:nvPr/>
          </p:nvSpPr>
          <p:spPr>
            <a:xfrm>
              <a:off x="5956300" y="2254250"/>
              <a:ext cx="495300" cy="63500"/>
            </a:xfrm>
            <a:custGeom>
              <a:avLst/>
              <a:gdLst>
                <a:gd name="connsiteX0" fmla="*/ 0 w 495300"/>
                <a:gd name="connsiteY0" fmla="*/ 0 h 63500"/>
                <a:gd name="connsiteX1" fmla="*/ 495300 w 495300"/>
                <a:gd name="connsiteY1" fmla="*/ 0 h 63500"/>
                <a:gd name="connsiteX2" fmla="*/ 495300 w 495300"/>
                <a:gd name="connsiteY2" fmla="*/ 63500 h 63500"/>
                <a:gd name="connsiteX3" fmla="*/ 0 w 495300"/>
                <a:gd name="connsiteY3" fmla="*/ 63500 h 63500"/>
              </a:gdLst>
              <a:ahLst/>
              <a:cxnLst>
                <a:cxn ang="0">
                  <a:pos x="connsiteX0" y="connsiteY0"/>
                </a:cxn>
                <a:cxn ang="0">
                  <a:pos x="connsiteX1" y="connsiteY1"/>
                </a:cxn>
                <a:cxn ang="0">
                  <a:pos x="connsiteX2" y="connsiteY2"/>
                </a:cxn>
                <a:cxn ang="0">
                  <a:pos x="connsiteX3" y="connsiteY3"/>
                </a:cxn>
              </a:cxnLst>
              <a:rect l="l" t="t" r="r" b="b"/>
              <a:pathLst>
                <a:path w="495300" h="63500">
                  <a:moveTo>
                    <a:pt x="0" y="0"/>
                  </a:moveTo>
                  <a:lnTo>
                    <a:pt x="495300" y="0"/>
                  </a:lnTo>
                  <a:lnTo>
                    <a:pt x="495300" y="63500"/>
                  </a:lnTo>
                  <a:lnTo>
                    <a:pt x="0" y="63500"/>
                  </a:lnTo>
                  <a:close/>
                </a:path>
              </a:pathLst>
            </a:custGeom>
            <a:solidFill>
              <a:srgbClr val="E84419"/>
            </a:solidFill>
            <a:ln w="635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0621629D-3F3D-43F1-976A-47CE4E73FAAF}"/>
                </a:ext>
              </a:extLst>
            </p:cNvPr>
            <p:cNvSpPr/>
            <p:nvPr/>
          </p:nvSpPr>
          <p:spPr>
            <a:xfrm>
              <a:off x="5956300" y="2082800"/>
              <a:ext cx="495300" cy="63500"/>
            </a:xfrm>
            <a:custGeom>
              <a:avLst/>
              <a:gdLst>
                <a:gd name="connsiteX0" fmla="*/ 0 w 495300"/>
                <a:gd name="connsiteY0" fmla="*/ 0 h 63500"/>
                <a:gd name="connsiteX1" fmla="*/ 495300 w 495300"/>
                <a:gd name="connsiteY1" fmla="*/ 0 h 63500"/>
                <a:gd name="connsiteX2" fmla="*/ 495300 w 495300"/>
                <a:gd name="connsiteY2" fmla="*/ 63500 h 63500"/>
                <a:gd name="connsiteX3" fmla="*/ 0 w 495300"/>
                <a:gd name="connsiteY3" fmla="*/ 63500 h 63500"/>
              </a:gdLst>
              <a:ahLst/>
              <a:cxnLst>
                <a:cxn ang="0">
                  <a:pos x="connsiteX0" y="connsiteY0"/>
                </a:cxn>
                <a:cxn ang="0">
                  <a:pos x="connsiteX1" y="connsiteY1"/>
                </a:cxn>
                <a:cxn ang="0">
                  <a:pos x="connsiteX2" y="connsiteY2"/>
                </a:cxn>
                <a:cxn ang="0">
                  <a:pos x="connsiteX3" y="connsiteY3"/>
                </a:cxn>
              </a:cxnLst>
              <a:rect l="l" t="t" r="r" b="b"/>
              <a:pathLst>
                <a:path w="495300" h="63500">
                  <a:moveTo>
                    <a:pt x="0" y="0"/>
                  </a:moveTo>
                  <a:lnTo>
                    <a:pt x="495300" y="0"/>
                  </a:lnTo>
                  <a:lnTo>
                    <a:pt x="495300" y="63500"/>
                  </a:lnTo>
                  <a:lnTo>
                    <a:pt x="0" y="63500"/>
                  </a:lnTo>
                  <a:close/>
                </a:path>
              </a:pathLst>
            </a:custGeom>
            <a:solidFill>
              <a:srgbClr val="E84419"/>
            </a:solidFill>
            <a:ln w="635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B3A51C0F-31D7-4A9F-A65E-C1BE555AF9D3}"/>
                </a:ext>
              </a:extLst>
            </p:cNvPr>
            <p:cNvSpPr/>
            <p:nvPr/>
          </p:nvSpPr>
          <p:spPr>
            <a:xfrm>
              <a:off x="5956300" y="2425700"/>
              <a:ext cx="495300" cy="63500"/>
            </a:xfrm>
            <a:custGeom>
              <a:avLst/>
              <a:gdLst>
                <a:gd name="connsiteX0" fmla="*/ 0 w 495300"/>
                <a:gd name="connsiteY0" fmla="*/ 0 h 63500"/>
                <a:gd name="connsiteX1" fmla="*/ 495300 w 495300"/>
                <a:gd name="connsiteY1" fmla="*/ 0 h 63500"/>
                <a:gd name="connsiteX2" fmla="*/ 495300 w 495300"/>
                <a:gd name="connsiteY2" fmla="*/ 63500 h 63500"/>
                <a:gd name="connsiteX3" fmla="*/ 0 w 495300"/>
                <a:gd name="connsiteY3" fmla="*/ 63500 h 63500"/>
              </a:gdLst>
              <a:ahLst/>
              <a:cxnLst>
                <a:cxn ang="0">
                  <a:pos x="connsiteX0" y="connsiteY0"/>
                </a:cxn>
                <a:cxn ang="0">
                  <a:pos x="connsiteX1" y="connsiteY1"/>
                </a:cxn>
                <a:cxn ang="0">
                  <a:pos x="connsiteX2" y="connsiteY2"/>
                </a:cxn>
                <a:cxn ang="0">
                  <a:pos x="connsiteX3" y="connsiteY3"/>
                </a:cxn>
              </a:cxnLst>
              <a:rect l="l" t="t" r="r" b="b"/>
              <a:pathLst>
                <a:path w="495300" h="63500">
                  <a:moveTo>
                    <a:pt x="0" y="0"/>
                  </a:moveTo>
                  <a:lnTo>
                    <a:pt x="495300" y="0"/>
                  </a:lnTo>
                  <a:lnTo>
                    <a:pt x="495300" y="63500"/>
                  </a:lnTo>
                  <a:lnTo>
                    <a:pt x="0" y="63500"/>
                  </a:lnTo>
                  <a:close/>
                </a:path>
              </a:pathLst>
            </a:custGeom>
            <a:solidFill>
              <a:srgbClr val="E84419"/>
            </a:solidFill>
            <a:ln w="6350" cap="flat">
              <a:noFill/>
              <a:prstDash val="solid"/>
              <a:miter/>
            </a:ln>
          </p:spPr>
          <p:txBody>
            <a:bodyPr rtlCol="0" anchor="ctr"/>
            <a:lstStyle/>
            <a:p>
              <a:endParaRPr lang="en-US"/>
            </a:p>
          </p:txBody>
        </p:sp>
      </p:grpSp>
      <p:sp>
        <p:nvSpPr>
          <p:cNvPr id="33" name="Freeform: Shape 32">
            <a:extLst>
              <a:ext uri="{FF2B5EF4-FFF2-40B4-BE49-F238E27FC236}">
                <a16:creationId xmlns:a16="http://schemas.microsoft.com/office/drawing/2014/main" id="{1FF3CF7D-B4A6-4144-9840-8F26590E918B}"/>
              </a:ext>
            </a:extLst>
          </p:cNvPr>
          <p:cNvSpPr/>
          <p:nvPr/>
        </p:nvSpPr>
        <p:spPr>
          <a:xfrm rot="18900000">
            <a:off x="6502569" y="3057166"/>
            <a:ext cx="597193" cy="331529"/>
          </a:xfrm>
          <a:custGeom>
            <a:avLst/>
            <a:gdLst>
              <a:gd name="connsiteX0" fmla="*/ 664165 w 662822"/>
              <a:gd name="connsiteY0" fmla="*/ 176537 h 352370"/>
              <a:gd name="connsiteX1" fmla="*/ 332753 w 662822"/>
              <a:gd name="connsiteY1" fmla="*/ 352722 h 352370"/>
              <a:gd name="connsiteX2" fmla="*/ 1342 w 662822"/>
              <a:gd name="connsiteY2" fmla="*/ 176537 h 352370"/>
              <a:gd name="connsiteX3" fmla="*/ 332753 w 662822"/>
              <a:gd name="connsiteY3" fmla="*/ 352 h 352370"/>
              <a:gd name="connsiteX4" fmla="*/ 664165 w 662822"/>
              <a:gd name="connsiteY4" fmla="*/ 176537 h 352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822" h="352370">
                <a:moveTo>
                  <a:pt x="664165" y="176537"/>
                </a:moveTo>
                <a:cubicBezTo>
                  <a:pt x="664165" y="273842"/>
                  <a:pt x="515787" y="352722"/>
                  <a:pt x="332753" y="352722"/>
                </a:cubicBezTo>
                <a:cubicBezTo>
                  <a:pt x="149720" y="352722"/>
                  <a:pt x="1342" y="273842"/>
                  <a:pt x="1342" y="176537"/>
                </a:cubicBezTo>
                <a:cubicBezTo>
                  <a:pt x="1342" y="79233"/>
                  <a:pt x="149720" y="352"/>
                  <a:pt x="332753" y="352"/>
                </a:cubicBezTo>
                <a:cubicBezTo>
                  <a:pt x="515787" y="352"/>
                  <a:pt x="664165" y="79233"/>
                  <a:pt x="664165" y="176537"/>
                </a:cubicBezTo>
                <a:close/>
              </a:path>
            </a:pathLst>
          </a:custGeom>
          <a:solidFill>
            <a:srgbClr val="E4C0D9"/>
          </a:solidFill>
          <a:ln w="65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FC02E0-D837-4FC3-9456-8F85B17CC7D8}"/>
              </a:ext>
            </a:extLst>
          </p:cNvPr>
          <p:cNvSpPr/>
          <p:nvPr/>
        </p:nvSpPr>
        <p:spPr>
          <a:xfrm>
            <a:off x="900650" y="4097935"/>
            <a:ext cx="629777" cy="406980"/>
          </a:xfrm>
          <a:custGeom>
            <a:avLst/>
            <a:gdLst>
              <a:gd name="connsiteX0" fmla="*/ 367933 w 698989"/>
              <a:gd name="connsiteY0" fmla="*/ 121506 h 451706"/>
              <a:gd name="connsiteX1" fmla="*/ 672733 w 698989"/>
              <a:gd name="connsiteY1" fmla="*/ 26256 h 451706"/>
              <a:gd name="connsiteX2" fmla="*/ 577483 w 698989"/>
              <a:gd name="connsiteY2" fmla="*/ 331057 h 451706"/>
              <a:gd name="connsiteX3" fmla="*/ 386983 w 698989"/>
              <a:gd name="connsiteY3" fmla="*/ 445357 h 451706"/>
              <a:gd name="connsiteX4" fmla="*/ 348883 w 698989"/>
              <a:gd name="connsiteY4" fmla="*/ 451707 h 451706"/>
              <a:gd name="connsiteX5" fmla="*/ 310783 w 698989"/>
              <a:gd name="connsiteY5" fmla="*/ 445357 h 451706"/>
              <a:gd name="connsiteX6" fmla="*/ 120283 w 698989"/>
              <a:gd name="connsiteY6" fmla="*/ 331057 h 451706"/>
              <a:gd name="connsiteX7" fmla="*/ 25033 w 698989"/>
              <a:gd name="connsiteY7" fmla="*/ 26256 h 451706"/>
              <a:gd name="connsiteX8" fmla="*/ 329833 w 698989"/>
              <a:gd name="connsiteY8" fmla="*/ 121506 h 451706"/>
              <a:gd name="connsiteX9" fmla="*/ 348883 w 698989"/>
              <a:gd name="connsiteY9" fmla="*/ 140556 h 451706"/>
              <a:gd name="connsiteX10" fmla="*/ 367933 w 698989"/>
              <a:gd name="connsiteY10" fmla="*/ 121506 h 45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989" h="451706">
                <a:moveTo>
                  <a:pt x="367933" y="121506"/>
                </a:moveTo>
                <a:cubicBezTo>
                  <a:pt x="475883" y="13556"/>
                  <a:pt x="615583" y="-30894"/>
                  <a:pt x="672733" y="26256"/>
                </a:cubicBezTo>
                <a:cubicBezTo>
                  <a:pt x="729883" y="83406"/>
                  <a:pt x="691783" y="223106"/>
                  <a:pt x="577483" y="331057"/>
                </a:cubicBezTo>
                <a:cubicBezTo>
                  <a:pt x="513983" y="394557"/>
                  <a:pt x="444133" y="432657"/>
                  <a:pt x="386983" y="445357"/>
                </a:cubicBezTo>
                <a:cubicBezTo>
                  <a:pt x="374283" y="451707"/>
                  <a:pt x="361583" y="451707"/>
                  <a:pt x="348883" y="451707"/>
                </a:cubicBezTo>
                <a:cubicBezTo>
                  <a:pt x="336183" y="451707"/>
                  <a:pt x="323483" y="451707"/>
                  <a:pt x="310783" y="445357"/>
                </a:cubicBezTo>
                <a:cubicBezTo>
                  <a:pt x="253633" y="432657"/>
                  <a:pt x="183783" y="388207"/>
                  <a:pt x="120283" y="331057"/>
                </a:cubicBezTo>
                <a:cubicBezTo>
                  <a:pt x="12333" y="223106"/>
                  <a:pt x="-32117" y="83406"/>
                  <a:pt x="25033" y="26256"/>
                </a:cubicBezTo>
                <a:cubicBezTo>
                  <a:pt x="82183" y="-30894"/>
                  <a:pt x="221883" y="7206"/>
                  <a:pt x="329833" y="121506"/>
                </a:cubicBezTo>
                <a:cubicBezTo>
                  <a:pt x="336183" y="127856"/>
                  <a:pt x="342533" y="134206"/>
                  <a:pt x="348883" y="140556"/>
                </a:cubicBezTo>
                <a:cubicBezTo>
                  <a:pt x="355233" y="134206"/>
                  <a:pt x="361583" y="127856"/>
                  <a:pt x="367933" y="121506"/>
                </a:cubicBezTo>
                <a:close/>
              </a:path>
            </a:pathLst>
          </a:custGeom>
          <a:solidFill>
            <a:srgbClr val="E84419"/>
          </a:solidFill>
          <a:ln w="6350" cap="flat">
            <a:noFill/>
            <a:prstDash val="solid"/>
            <a:miter/>
          </a:ln>
        </p:spPr>
        <p:txBody>
          <a:bodyPr rtlCol="0" anchor="ctr"/>
          <a:lstStyle/>
          <a:p>
            <a:endParaRPr lang="en-US"/>
          </a:p>
        </p:txBody>
      </p:sp>
      <p:grpSp>
        <p:nvGrpSpPr>
          <p:cNvPr id="4" name="Group 3">
            <a:extLst>
              <a:ext uri="{FF2B5EF4-FFF2-40B4-BE49-F238E27FC236}">
                <a16:creationId xmlns:a16="http://schemas.microsoft.com/office/drawing/2014/main" id="{BBA763FE-ED4C-4394-85C0-55CC68E7C9D3}"/>
              </a:ext>
            </a:extLst>
          </p:cNvPr>
          <p:cNvGrpSpPr/>
          <p:nvPr/>
        </p:nvGrpSpPr>
        <p:grpSpPr>
          <a:xfrm>
            <a:off x="5195725" y="5084588"/>
            <a:ext cx="574795" cy="574795"/>
            <a:chOff x="5915110" y="4506111"/>
            <a:chExt cx="554660" cy="554660"/>
          </a:xfrm>
        </p:grpSpPr>
        <p:sp>
          <p:nvSpPr>
            <p:cNvPr id="37" name="Freeform: Shape 36">
              <a:extLst>
                <a:ext uri="{FF2B5EF4-FFF2-40B4-BE49-F238E27FC236}">
                  <a16:creationId xmlns:a16="http://schemas.microsoft.com/office/drawing/2014/main" id="{C6E1C29B-498D-4546-AACC-625D7F4D0C0D}"/>
                </a:ext>
              </a:extLst>
            </p:cNvPr>
            <p:cNvSpPr/>
            <p:nvPr/>
          </p:nvSpPr>
          <p:spPr>
            <a:xfrm rot="18900000">
              <a:off x="5915110" y="4636108"/>
              <a:ext cx="554660" cy="294868"/>
            </a:xfrm>
            <a:custGeom>
              <a:avLst/>
              <a:gdLst>
                <a:gd name="connsiteX0" fmla="*/ 639134 w 637964"/>
                <a:gd name="connsiteY0" fmla="*/ 170321 h 339154"/>
                <a:gd name="connsiteX1" fmla="*/ 320152 w 637964"/>
                <a:gd name="connsiteY1" fmla="*/ 339898 h 339154"/>
                <a:gd name="connsiteX2" fmla="*/ 1169 w 637964"/>
                <a:gd name="connsiteY2" fmla="*/ 170321 h 339154"/>
                <a:gd name="connsiteX3" fmla="*/ 320152 w 637964"/>
                <a:gd name="connsiteY3" fmla="*/ 743 h 339154"/>
                <a:gd name="connsiteX4" fmla="*/ 639134 w 637964"/>
                <a:gd name="connsiteY4" fmla="*/ 170321 h 339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964" h="339154">
                  <a:moveTo>
                    <a:pt x="639134" y="170321"/>
                  </a:moveTo>
                  <a:cubicBezTo>
                    <a:pt x="639134" y="263976"/>
                    <a:pt x="496321" y="339898"/>
                    <a:pt x="320152" y="339898"/>
                  </a:cubicBezTo>
                  <a:cubicBezTo>
                    <a:pt x="143983" y="339898"/>
                    <a:pt x="1169" y="263976"/>
                    <a:pt x="1169" y="170321"/>
                  </a:cubicBezTo>
                  <a:cubicBezTo>
                    <a:pt x="1169" y="76666"/>
                    <a:pt x="143983" y="743"/>
                    <a:pt x="320152" y="743"/>
                  </a:cubicBezTo>
                  <a:cubicBezTo>
                    <a:pt x="496321" y="743"/>
                    <a:pt x="639134" y="76666"/>
                    <a:pt x="639134" y="170321"/>
                  </a:cubicBezTo>
                  <a:close/>
                </a:path>
              </a:pathLst>
            </a:custGeom>
            <a:solidFill>
              <a:srgbClr val="4C2947"/>
            </a:solidFill>
            <a:ln w="63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DAF900F-5051-456B-829D-A992D6CF3B9D}"/>
                </a:ext>
              </a:extLst>
            </p:cNvPr>
            <p:cNvSpPr/>
            <p:nvPr/>
          </p:nvSpPr>
          <p:spPr>
            <a:xfrm rot="13500000" flipV="1">
              <a:off x="5917045" y="4636007"/>
              <a:ext cx="554660" cy="294868"/>
            </a:xfrm>
            <a:custGeom>
              <a:avLst/>
              <a:gdLst>
                <a:gd name="connsiteX0" fmla="*/ 639134 w 637964"/>
                <a:gd name="connsiteY0" fmla="*/ 170321 h 339154"/>
                <a:gd name="connsiteX1" fmla="*/ 320152 w 637964"/>
                <a:gd name="connsiteY1" fmla="*/ 339898 h 339154"/>
                <a:gd name="connsiteX2" fmla="*/ 1169 w 637964"/>
                <a:gd name="connsiteY2" fmla="*/ 170321 h 339154"/>
                <a:gd name="connsiteX3" fmla="*/ 320152 w 637964"/>
                <a:gd name="connsiteY3" fmla="*/ 743 h 339154"/>
                <a:gd name="connsiteX4" fmla="*/ 639134 w 637964"/>
                <a:gd name="connsiteY4" fmla="*/ 170321 h 339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964" h="339154">
                  <a:moveTo>
                    <a:pt x="639134" y="170321"/>
                  </a:moveTo>
                  <a:cubicBezTo>
                    <a:pt x="639134" y="263976"/>
                    <a:pt x="496321" y="339898"/>
                    <a:pt x="320152" y="339898"/>
                  </a:cubicBezTo>
                  <a:cubicBezTo>
                    <a:pt x="143983" y="339898"/>
                    <a:pt x="1169" y="263976"/>
                    <a:pt x="1169" y="170321"/>
                  </a:cubicBezTo>
                  <a:cubicBezTo>
                    <a:pt x="1169" y="76666"/>
                    <a:pt x="143983" y="743"/>
                    <a:pt x="320152" y="743"/>
                  </a:cubicBezTo>
                  <a:cubicBezTo>
                    <a:pt x="496321" y="743"/>
                    <a:pt x="639134" y="76666"/>
                    <a:pt x="639134" y="170321"/>
                  </a:cubicBezTo>
                  <a:close/>
                </a:path>
              </a:pathLst>
            </a:custGeom>
            <a:solidFill>
              <a:srgbClr val="4C2947"/>
            </a:solidFill>
            <a:ln w="630" cap="flat">
              <a:noFill/>
              <a:prstDash val="solid"/>
              <a:miter/>
            </a:ln>
          </p:spPr>
          <p:txBody>
            <a:bodyPr rtlCol="0" anchor="ctr"/>
            <a:lstStyle/>
            <a:p>
              <a:endParaRPr lang="en-US"/>
            </a:p>
          </p:txBody>
        </p:sp>
      </p:grpSp>
      <p:grpSp>
        <p:nvGrpSpPr>
          <p:cNvPr id="78" name="Group 77">
            <a:extLst>
              <a:ext uri="{FF2B5EF4-FFF2-40B4-BE49-F238E27FC236}">
                <a16:creationId xmlns:a16="http://schemas.microsoft.com/office/drawing/2014/main" id="{D3944108-F195-40C6-B7EE-7B4DD7EBFA3D}"/>
              </a:ext>
            </a:extLst>
          </p:cNvPr>
          <p:cNvGrpSpPr/>
          <p:nvPr/>
        </p:nvGrpSpPr>
        <p:grpSpPr>
          <a:xfrm>
            <a:off x="3678049" y="5189824"/>
            <a:ext cx="612172" cy="411929"/>
            <a:chOff x="4565650" y="4470400"/>
            <a:chExt cx="679450" cy="457200"/>
          </a:xfrm>
        </p:grpSpPr>
        <p:sp>
          <p:nvSpPr>
            <p:cNvPr id="43" name="Freeform: Shape 42">
              <a:extLst>
                <a:ext uri="{FF2B5EF4-FFF2-40B4-BE49-F238E27FC236}">
                  <a16:creationId xmlns:a16="http://schemas.microsoft.com/office/drawing/2014/main" id="{BD8F21BB-DDCB-4B43-945A-515E04C8B166}"/>
                </a:ext>
              </a:extLst>
            </p:cNvPr>
            <p:cNvSpPr/>
            <p:nvPr/>
          </p:nvSpPr>
          <p:spPr>
            <a:xfrm>
              <a:off x="4565650" y="4470400"/>
              <a:ext cx="457200" cy="457200"/>
            </a:xfrm>
            <a:custGeom>
              <a:avLst/>
              <a:gdLst>
                <a:gd name="connsiteX0" fmla="*/ 457200 w 457200"/>
                <a:gd name="connsiteY0" fmla="*/ 228600 h 457200"/>
                <a:gd name="connsiteX1" fmla="*/ 228600 w 457200"/>
                <a:gd name="connsiteY1" fmla="*/ 457200 h 457200"/>
                <a:gd name="connsiteX2" fmla="*/ 0 w 457200"/>
                <a:gd name="connsiteY2" fmla="*/ 228600 h 457200"/>
                <a:gd name="connsiteX3" fmla="*/ 228600 w 457200"/>
                <a:gd name="connsiteY3" fmla="*/ 0 h 457200"/>
                <a:gd name="connsiteX4" fmla="*/ 457200 w 457200"/>
                <a:gd name="connsiteY4" fmla="*/ 22860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200">
                  <a:moveTo>
                    <a:pt x="457200" y="228600"/>
                  </a:moveTo>
                  <a:cubicBezTo>
                    <a:pt x="457200" y="354852"/>
                    <a:pt x="354852" y="457200"/>
                    <a:pt x="228600" y="457200"/>
                  </a:cubicBezTo>
                  <a:cubicBezTo>
                    <a:pt x="102348" y="457200"/>
                    <a:pt x="0" y="354852"/>
                    <a:pt x="0" y="228600"/>
                  </a:cubicBezTo>
                  <a:cubicBezTo>
                    <a:pt x="0" y="102348"/>
                    <a:pt x="102348" y="0"/>
                    <a:pt x="228600" y="0"/>
                  </a:cubicBezTo>
                  <a:cubicBezTo>
                    <a:pt x="354852" y="0"/>
                    <a:pt x="457200" y="102348"/>
                    <a:pt x="457200" y="228600"/>
                  </a:cubicBezTo>
                  <a:close/>
                </a:path>
              </a:pathLst>
            </a:custGeom>
            <a:solidFill>
              <a:srgbClr val="E84419"/>
            </a:solidFill>
            <a:ln w="635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7CB4D189-BD0E-411C-855E-66C461E8C212}"/>
                </a:ext>
              </a:extLst>
            </p:cNvPr>
            <p:cNvSpPr/>
            <p:nvPr/>
          </p:nvSpPr>
          <p:spPr>
            <a:xfrm>
              <a:off x="4787900" y="4470400"/>
              <a:ext cx="457200" cy="457200"/>
            </a:xfrm>
            <a:custGeom>
              <a:avLst/>
              <a:gdLst>
                <a:gd name="connsiteX0" fmla="*/ 457200 w 457200"/>
                <a:gd name="connsiteY0" fmla="*/ 228600 h 457200"/>
                <a:gd name="connsiteX1" fmla="*/ 228600 w 457200"/>
                <a:gd name="connsiteY1" fmla="*/ 457200 h 457200"/>
                <a:gd name="connsiteX2" fmla="*/ 0 w 457200"/>
                <a:gd name="connsiteY2" fmla="*/ 228600 h 457200"/>
                <a:gd name="connsiteX3" fmla="*/ 228600 w 457200"/>
                <a:gd name="connsiteY3" fmla="*/ 0 h 457200"/>
                <a:gd name="connsiteX4" fmla="*/ 457200 w 457200"/>
                <a:gd name="connsiteY4" fmla="*/ 22860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200">
                  <a:moveTo>
                    <a:pt x="457200" y="228600"/>
                  </a:moveTo>
                  <a:cubicBezTo>
                    <a:pt x="457200" y="354852"/>
                    <a:pt x="354852" y="457200"/>
                    <a:pt x="228600" y="457200"/>
                  </a:cubicBezTo>
                  <a:cubicBezTo>
                    <a:pt x="102348" y="457200"/>
                    <a:pt x="0" y="354852"/>
                    <a:pt x="0" y="228600"/>
                  </a:cubicBezTo>
                  <a:cubicBezTo>
                    <a:pt x="0" y="102348"/>
                    <a:pt x="102348" y="0"/>
                    <a:pt x="228600" y="0"/>
                  </a:cubicBezTo>
                  <a:cubicBezTo>
                    <a:pt x="354852" y="0"/>
                    <a:pt x="457200" y="102348"/>
                    <a:pt x="457200" y="228600"/>
                  </a:cubicBezTo>
                  <a:close/>
                </a:path>
              </a:pathLst>
            </a:custGeom>
            <a:solidFill>
              <a:srgbClr val="E4C0D9"/>
            </a:solidFill>
            <a:ln w="635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E975673-091C-4455-AE07-B9CA62FC0244}"/>
                </a:ext>
              </a:extLst>
            </p:cNvPr>
            <p:cNvSpPr/>
            <p:nvPr/>
          </p:nvSpPr>
          <p:spPr>
            <a:xfrm>
              <a:off x="4781550" y="4502150"/>
              <a:ext cx="241300" cy="406400"/>
            </a:xfrm>
            <a:custGeom>
              <a:avLst/>
              <a:gdLst>
                <a:gd name="connsiteX0" fmla="*/ 120650 w 241300"/>
                <a:gd name="connsiteY0" fmla="*/ 0 h 406400"/>
                <a:gd name="connsiteX1" fmla="*/ 241300 w 241300"/>
                <a:gd name="connsiteY1" fmla="*/ 203200 h 406400"/>
                <a:gd name="connsiteX2" fmla="*/ 120650 w 241300"/>
                <a:gd name="connsiteY2" fmla="*/ 406400 h 406400"/>
                <a:gd name="connsiteX3" fmla="*/ 0 w 241300"/>
                <a:gd name="connsiteY3" fmla="*/ 203200 h 406400"/>
                <a:gd name="connsiteX4" fmla="*/ 120650 w 241300"/>
                <a:gd name="connsiteY4" fmla="*/ 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00" h="406400">
                  <a:moveTo>
                    <a:pt x="120650" y="0"/>
                  </a:moveTo>
                  <a:cubicBezTo>
                    <a:pt x="190500" y="38100"/>
                    <a:pt x="241300" y="114300"/>
                    <a:pt x="241300" y="203200"/>
                  </a:cubicBezTo>
                  <a:cubicBezTo>
                    <a:pt x="241300" y="292100"/>
                    <a:pt x="190500" y="361950"/>
                    <a:pt x="120650" y="406400"/>
                  </a:cubicBezTo>
                  <a:cubicBezTo>
                    <a:pt x="50800" y="368300"/>
                    <a:pt x="0" y="292100"/>
                    <a:pt x="0" y="203200"/>
                  </a:cubicBezTo>
                  <a:cubicBezTo>
                    <a:pt x="0" y="114300"/>
                    <a:pt x="50800" y="44450"/>
                    <a:pt x="120650" y="0"/>
                  </a:cubicBezTo>
                  <a:close/>
                </a:path>
              </a:pathLst>
            </a:custGeom>
            <a:solidFill>
              <a:srgbClr val="4C2947"/>
            </a:solidFill>
            <a:ln w="6350" cap="flat">
              <a:noFill/>
              <a:prstDash val="solid"/>
              <a:miter/>
            </a:ln>
          </p:spPr>
          <p:txBody>
            <a:bodyPr rtlCol="0" anchor="ctr"/>
            <a:lstStyle/>
            <a:p>
              <a:endParaRPr lang="en-US"/>
            </a:p>
          </p:txBody>
        </p:sp>
      </p:grpSp>
      <p:grpSp>
        <p:nvGrpSpPr>
          <p:cNvPr id="3" name="Group 2">
            <a:extLst>
              <a:ext uri="{FF2B5EF4-FFF2-40B4-BE49-F238E27FC236}">
                <a16:creationId xmlns:a16="http://schemas.microsoft.com/office/drawing/2014/main" id="{43984EC8-B136-4263-A0D1-BC0685CDC740}"/>
              </a:ext>
            </a:extLst>
          </p:cNvPr>
          <p:cNvGrpSpPr/>
          <p:nvPr/>
        </p:nvGrpSpPr>
        <p:grpSpPr>
          <a:xfrm>
            <a:off x="10343042" y="1996745"/>
            <a:ext cx="583567" cy="583567"/>
            <a:chOff x="3409950" y="5651500"/>
            <a:chExt cx="647700" cy="647700"/>
          </a:xfrm>
        </p:grpSpPr>
        <p:sp>
          <p:nvSpPr>
            <p:cNvPr id="46" name="Freeform: Shape 45">
              <a:extLst>
                <a:ext uri="{FF2B5EF4-FFF2-40B4-BE49-F238E27FC236}">
                  <a16:creationId xmlns:a16="http://schemas.microsoft.com/office/drawing/2014/main" id="{F5D0EFD4-6849-410B-9064-7D2240984041}"/>
                </a:ext>
              </a:extLst>
            </p:cNvPr>
            <p:cNvSpPr/>
            <p:nvPr/>
          </p:nvSpPr>
          <p:spPr>
            <a:xfrm>
              <a:off x="3409950" y="5651500"/>
              <a:ext cx="647700" cy="647700"/>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solidFill>
              <a:srgbClr val="E4C0D9"/>
            </a:solidFill>
            <a:ln w="6350"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84537B93-FEDB-46E5-BCA5-5C299392904B}"/>
                </a:ext>
              </a:extLst>
            </p:cNvPr>
            <p:cNvSpPr/>
            <p:nvPr/>
          </p:nvSpPr>
          <p:spPr>
            <a:xfrm>
              <a:off x="3689350" y="5930900"/>
              <a:ext cx="88900" cy="88900"/>
            </a:xfrm>
            <a:custGeom>
              <a:avLst/>
              <a:gdLst>
                <a:gd name="connsiteX0" fmla="*/ 88900 w 88900"/>
                <a:gd name="connsiteY0" fmla="*/ 44450 h 88900"/>
                <a:gd name="connsiteX1" fmla="*/ 44450 w 88900"/>
                <a:gd name="connsiteY1" fmla="*/ 88900 h 88900"/>
                <a:gd name="connsiteX2" fmla="*/ 0 w 88900"/>
                <a:gd name="connsiteY2" fmla="*/ 44450 h 88900"/>
                <a:gd name="connsiteX3" fmla="*/ 44450 w 88900"/>
                <a:gd name="connsiteY3" fmla="*/ 0 h 88900"/>
                <a:gd name="connsiteX4" fmla="*/ 88900 w 88900"/>
                <a:gd name="connsiteY4" fmla="*/ 44450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88900">
                  <a:moveTo>
                    <a:pt x="88900" y="44450"/>
                  </a:moveTo>
                  <a:cubicBezTo>
                    <a:pt x="88900" y="68999"/>
                    <a:pt x="68999" y="88900"/>
                    <a:pt x="44450" y="88900"/>
                  </a:cubicBezTo>
                  <a:cubicBezTo>
                    <a:pt x="19901" y="88900"/>
                    <a:pt x="0" y="68999"/>
                    <a:pt x="0" y="44450"/>
                  </a:cubicBezTo>
                  <a:cubicBezTo>
                    <a:pt x="0" y="19901"/>
                    <a:pt x="19901" y="0"/>
                    <a:pt x="44450" y="0"/>
                  </a:cubicBezTo>
                  <a:cubicBezTo>
                    <a:pt x="68999" y="0"/>
                    <a:pt x="88900" y="19901"/>
                    <a:pt x="88900" y="44450"/>
                  </a:cubicBezTo>
                  <a:close/>
                </a:path>
              </a:pathLst>
            </a:custGeom>
            <a:solidFill>
              <a:srgbClr val="FEFEFE"/>
            </a:solidFill>
            <a:ln w="6350"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29F213FB-92AF-496A-B951-23D56E02E668}"/>
                </a:ext>
              </a:extLst>
            </p:cNvPr>
            <p:cNvSpPr/>
            <p:nvPr/>
          </p:nvSpPr>
          <p:spPr>
            <a:xfrm rot="2700000">
              <a:off x="3877180" y="5932364"/>
              <a:ext cx="82936" cy="82936"/>
            </a:xfrm>
            <a:custGeom>
              <a:avLst/>
              <a:gdLst>
                <a:gd name="connsiteX0" fmla="*/ 83745 w 82936"/>
                <a:gd name="connsiteY0" fmla="*/ 42406 h 82936"/>
                <a:gd name="connsiteX1" fmla="*/ 42277 w 82936"/>
                <a:gd name="connsiteY1" fmla="*/ 83874 h 82936"/>
                <a:gd name="connsiteX2" fmla="*/ 809 w 82936"/>
                <a:gd name="connsiteY2" fmla="*/ 42406 h 82936"/>
                <a:gd name="connsiteX3" fmla="*/ 42277 w 82936"/>
                <a:gd name="connsiteY3" fmla="*/ 938 h 82936"/>
                <a:gd name="connsiteX4" fmla="*/ 83745 w 82936"/>
                <a:gd name="connsiteY4" fmla="*/ 42406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745" y="42406"/>
                  </a:moveTo>
                  <a:cubicBezTo>
                    <a:pt x="83745" y="65308"/>
                    <a:pt x="65179" y="83874"/>
                    <a:pt x="42277" y="83874"/>
                  </a:cubicBezTo>
                  <a:cubicBezTo>
                    <a:pt x="19375" y="83874"/>
                    <a:pt x="809" y="65308"/>
                    <a:pt x="809" y="42406"/>
                  </a:cubicBezTo>
                  <a:cubicBezTo>
                    <a:pt x="809" y="19504"/>
                    <a:pt x="19375" y="938"/>
                    <a:pt x="42277" y="938"/>
                  </a:cubicBezTo>
                  <a:cubicBezTo>
                    <a:pt x="65179" y="938"/>
                    <a:pt x="83745" y="19504"/>
                    <a:pt x="83745" y="42406"/>
                  </a:cubicBezTo>
                  <a:close/>
                </a:path>
              </a:pathLst>
            </a:custGeom>
            <a:solidFill>
              <a:srgbClr val="FEFEFE"/>
            </a:solidFill>
            <a:ln w="176"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FB25C61A-2F19-479D-8BD9-5DFE675C162F}"/>
                </a:ext>
              </a:extLst>
            </p:cNvPr>
            <p:cNvSpPr/>
            <p:nvPr/>
          </p:nvSpPr>
          <p:spPr>
            <a:xfrm rot="8100000">
              <a:off x="3508143" y="5932364"/>
              <a:ext cx="82936" cy="82936"/>
            </a:xfrm>
            <a:custGeom>
              <a:avLst/>
              <a:gdLst>
                <a:gd name="connsiteX0" fmla="*/ 83687 w 82936"/>
                <a:gd name="connsiteY0" fmla="*/ 42406 h 82936"/>
                <a:gd name="connsiteX1" fmla="*/ 42219 w 82936"/>
                <a:gd name="connsiteY1" fmla="*/ 83874 h 82936"/>
                <a:gd name="connsiteX2" fmla="*/ 751 w 82936"/>
                <a:gd name="connsiteY2" fmla="*/ 42406 h 82936"/>
                <a:gd name="connsiteX3" fmla="*/ 42219 w 82936"/>
                <a:gd name="connsiteY3" fmla="*/ 938 h 82936"/>
                <a:gd name="connsiteX4" fmla="*/ 83687 w 82936"/>
                <a:gd name="connsiteY4" fmla="*/ 42406 h 82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36" h="82936">
                  <a:moveTo>
                    <a:pt x="83687" y="42406"/>
                  </a:moveTo>
                  <a:cubicBezTo>
                    <a:pt x="83687" y="65308"/>
                    <a:pt x="65121" y="83874"/>
                    <a:pt x="42219" y="83874"/>
                  </a:cubicBezTo>
                  <a:cubicBezTo>
                    <a:pt x="19317" y="83874"/>
                    <a:pt x="751" y="65308"/>
                    <a:pt x="751" y="42406"/>
                  </a:cubicBezTo>
                  <a:cubicBezTo>
                    <a:pt x="751" y="19504"/>
                    <a:pt x="19317" y="938"/>
                    <a:pt x="42219" y="938"/>
                  </a:cubicBezTo>
                  <a:cubicBezTo>
                    <a:pt x="65121" y="938"/>
                    <a:pt x="83687" y="19504"/>
                    <a:pt x="83687" y="42406"/>
                  </a:cubicBezTo>
                  <a:close/>
                </a:path>
              </a:pathLst>
            </a:custGeom>
            <a:solidFill>
              <a:srgbClr val="FEFEFE"/>
            </a:solidFill>
            <a:ln w="176" cap="flat">
              <a:noFill/>
              <a:prstDash val="solid"/>
              <a:miter/>
            </a:ln>
          </p:spPr>
          <p:txBody>
            <a:bodyPr rtlCol="0" anchor="ctr"/>
            <a:lstStyle/>
            <a:p>
              <a:endParaRPr lang="en-US"/>
            </a:p>
          </p:txBody>
        </p:sp>
      </p:grpSp>
      <p:grpSp>
        <p:nvGrpSpPr>
          <p:cNvPr id="75" name="Group 74">
            <a:extLst>
              <a:ext uri="{FF2B5EF4-FFF2-40B4-BE49-F238E27FC236}">
                <a16:creationId xmlns:a16="http://schemas.microsoft.com/office/drawing/2014/main" id="{F26C3E6E-0A2B-40F2-B707-F4C91FD27EAA}"/>
              </a:ext>
            </a:extLst>
          </p:cNvPr>
          <p:cNvGrpSpPr/>
          <p:nvPr/>
        </p:nvGrpSpPr>
        <p:grpSpPr>
          <a:xfrm>
            <a:off x="6554571" y="2099389"/>
            <a:ext cx="497748" cy="411302"/>
            <a:chOff x="2178050" y="3244850"/>
            <a:chExt cx="552450" cy="374650"/>
          </a:xfrm>
        </p:grpSpPr>
        <p:sp>
          <p:nvSpPr>
            <p:cNvPr id="54" name="Freeform: Shape 53">
              <a:extLst>
                <a:ext uri="{FF2B5EF4-FFF2-40B4-BE49-F238E27FC236}">
                  <a16:creationId xmlns:a16="http://schemas.microsoft.com/office/drawing/2014/main" id="{F44AECBF-43B4-4E9D-A15C-F1C05CCB0851}"/>
                </a:ext>
              </a:extLst>
            </p:cNvPr>
            <p:cNvSpPr/>
            <p:nvPr/>
          </p:nvSpPr>
          <p:spPr>
            <a:xfrm>
              <a:off x="2355850" y="3244850"/>
              <a:ext cx="336550" cy="50800"/>
            </a:xfrm>
            <a:custGeom>
              <a:avLst/>
              <a:gdLst>
                <a:gd name="connsiteX0" fmla="*/ 0 w 336550"/>
                <a:gd name="connsiteY0" fmla="*/ 0 h 50800"/>
                <a:gd name="connsiteX1" fmla="*/ 336550 w 336550"/>
                <a:gd name="connsiteY1" fmla="*/ 0 h 50800"/>
                <a:gd name="connsiteX2" fmla="*/ 336550 w 336550"/>
                <a:gd name="connsiteY2" fmla="*/ 50800 h 50800"/>
                <a:gd name="connsiteX3" fmla="*/ 0 w 33655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336550" h="50800">
                  <a:moveTo>
                    <a:pt x="0" y="0"/>
                  </a:moveTo>
                  <a:lnTo>
                    <a:pt x="336550" y="0"/>
                  </a:lnTo>
                  <a:lnTo>
                    <a:pt x="336550" y="50800"/>
                  </a:lnTo>
                  <a:lnTo>
                    <a:pt x="0" y="50800"/>
                  </a:lnTo>
                  <a:close/>
                </a:path>
              </a:pathLst>
            </a:custGeom>
            <a:solidFill>
              <a:srgbClr val="E84419"/>
            </a:solidFill>
            <a:ln w="6350"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BA8C24EB-510A-4471-86B1-CF6AF0FA90C8}"/>
                </a:ext>
              </a:extLst>
            </p:cNvPr>
            <p:cNvSpPr/>
            <p:nvPr/>
          </p:nvSpPr>
          <p:spPr>
            <a:xfrm>
              <a:off x="2178050" y="3244850"/>
              <a:ext cx="139700" cy="50800"/>
            </a:xfrm>
            <a:custGeom>
              <a:avLst/>
              <a:gdLst>
                <a:gd name="connsiteX0" fmla="*/ 0 w 139700"/>
                <a:gd name="connsiteY0" fmla="*/ 0 h 50800"/>
                <a:gd name="connsiteX1" fmla="*/ 139700 w 139700"/>
                <a:gd name="connsiteY1" fmla="*/ 0 h 50800"/>
                <a:gd name="connsiteX2" fmla="*/ 139700 w 139700"/>
                <a:gd name="connsiteY2" fmla="*/ 50800 h 50800"/>
                <a:gd name="connsiteX3" fmla="*/ 0 w 1397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139700" h="50800">
                  <a:moveTo>
                    <a:pt x="0" y="0"/>
                  </a:moveTo>
                  <a:lnTo>
                    <a:pt x="139700" y="0"/>
                  </a:lnTo>
                  <a:lnTo>
                    <a:pt x="139700" y="50800"/>
                  </a:lnTo>
                  <a:lnTo>
                    <a:pt x="0" y="50800"/>
                  </a:lnTo>
                  <a:close/>
                </a:path>
              </a:pathLst>
            </a:custGeom>
            <a:solidFill>
              <a:srgbClr val="4C2947"/>
            </a:solidFill>
            <a:ln w="6350"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A4269E1-D01F-44C4-8AE6-1C06C0A17695}"/>
                </a:ext>
              </a:extLst>
            </p:cNvPr>
            <p:cNvSpPr/>
            <p:nvPr/>
          </p:nvSpPr>
          <p:spPr>
            <a:xfrm>
              <a:off x="2178050" y="3409950"/>
              <a:ext cx="247650" cy="50800"/>
            </a:xfrm>
            <a:custGeom>
              <a:avLst/>
              <a:gdLst>
                <a:gd name="connsiteX0" fmla="*/ 0 w 247650"/>
                <a:gd name="connsiteY0" fmla="*/ 0 h 50800"/>
                <a:gd name="connsiteX1" fmla="*/ 247650 w 247650"/>
                <a:gd name="connsiteY1" fmla="*/ 0 h 50800"/>
                <a:gd name="connsiteX2" fmla="*/ 247650 w 247650"/>
                <a:gd name="connsiteY2" fmla="*/ 50800 h 50800"/>
                <a:gd name="connsiteX3" fmla="*/ 0 w 24765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247650" h="50800">
                  <a:moveTo>
                    <a:pt x="0" y="0"/>
                  </a:moveTo>
                  <a:lnTo>
                    <a:pt x="247650" y="0"/>
                  </a:lnTo>
                  <a:lnTo>
                    <a:pt x="247650" y="50800"/>
                  </a:lnTo>
                  <a:lnTo>
                    <a:pt x="0" y="50800"/>
                  </a:lnTo>
                  <a:close/>
                </a:path>
              </a:pathLst>
            </a:custGeom>
            <a:solidFill>
              <a:srgbClr val="4C2947"/>
            </a:solidFill>
            <a:ln w="6350"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F7F26EEA-0806-4BC2-8620-DB9B81FB094A}"/>
                </a:ext>
              </a:extLst>
            </p:cNvPr>
            <p:cNvSpPr/>
            <p:nvPr/>
          </p:nvSpPr>
          <p:spPr>
            <a:xfrm>
              <a:off x="2457450" y="3409950"/>
              <a:ext cx="177800" cy="50800"/>
            </a:xfrm>
            <a:custGeom>
              <a:avLst/>
              <a:gdLst>
                <a:gd name="connsiteX0" fmla="*/ 0 w 177800"/>
                <a:gd name="connsiteY0" fmla="*/ 0 h 50800"/>
                <a:gd name="connsiteX1" fmla="*/ 177800 w 177800"/>
                <a:gd name="connsiteY1" fmla="*/ 0 h 50800"/>
                <a:gd name="connsiteX2" fmla="*/ 177800 w 177800"/>
                <a:gd name="connsiteY2" fmla="*/ 50800 h 50800"/>
                <a:gd name="connsiteX3" fmla="*/ 0 w 17780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177800" h="50800">
                  <a:moveTo>
                    <a:pt x="0" y="0"/>
                  </a:moveTo>
                  <a:lnTo>
                    <a:pt x="177800" y="0"/>
                  </a:lnTo>
                  <a:lnTo>
                    <a:pt x="177800" y="50800"/>
                  </a:lnTo>
                  <a:lnTo>
                    <a:pt x="0" y="50800"/>
                  </a:lnTo>
                  <a:close/>
                </a:path>
              </a:pathLst>
            </a:custGeom>
            <a:solidFill>
              <a:srgbClr val="E4C0D9"/>
            </a:solidFill>
            <a:ln w="6350"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6F2F6970-F376-4B6A-8431-07690DFE0EF5}"/>
                </a:ext>
              </a:extLst>
            </p:cNvPr>
            <p:cNvSpPr/>
            <p:nvPr/>
          </p:nvSpPr>
          <p:spPr>
            <a:xfrm>
              <a:off x="2178050" y="3568700"/>
              <a:ext cx="184150" cy="50800"/>
            </a:xfrm>
            <a:custGeom>
              <a:avLst/>
              <a:gdLst>
                <a:gd name="connsiteX0" fmla="*/ 0 w 184150"/>
                <a:gd name="connsiteY0" fmla="*/ 0 h 50800"/>
                <a:gd name="connsiteX1" fmla="*/ 184150 w 184150"/>
                <a:gd name="connsiteY1" fmla="*/ 0 h 50800"/>
                <a:gd name="connsiteX2" fmla="*/ 184150 w 184150"/>
                <a:gd name="connsiteY2" fmla="*/ 50800 h 50800"/>
                <a:gd name="connsiteX3" fmla="*/ 0 w 18415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184150" h="50800">
                  <a:moveTo>
                    <a:pt x="0" y="0"/>
                  </a:moveTo>
                  <a:lnTo>
                    <a:pt x="184150" y="0"/>
                  </a:lnTo>
                  <a:lnTo>
                    <a:pt x="184150" y="50800"/>
                  </a:lnTo>
                  <a:lnTo>
                    <a:pt x="0" y="50800"/>
                  </a:lnTo>
                  <a:close/>
                </a:path>
              </a:pathLst>
            </a:custGeom>
            <a:solidFill>
              <a:srgbClr val="4C2947"/>
            </a:solidFill>
            <a:ln w="6350"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EC2245E3-199F-4F44-BD04-FFEF02398DEF}"/>
                </a:ext>
              </a:extLst>
            </p:cNvPr>
            <p:cNvSpPr/>
            <p:nvPr/>
          </p:nvSpPr>
          <p:spPr>
            <a:xfrm>
              <a:off x="2393950" y="3568700"/>
              <a:ext cx="336550" cy="50800"/>
            </a:xfrm>
            <a:custGeom>
              <a:avLst/>
              <a:gdLst>
                <a:gd name="connsiteX0" fmla="*/ 0 w 336550"/>
                <a:gd name="connsiteY0" fmla="*/ 0 h 50800"/>
                <a:gd name="connsiteX1" fmla="*/ 336550 w 336550"/>
                <a:gd name="connsiteY1" fmla="*/ 0 h 50800"/>
                <a:gd name="connsiteX2" fmla="*/ 336550 w 336550"/>
                <a:gd name="connsiteY2" fmla="*/ 50800 h 50800"/>
                <a:gd name="connsiteX3" fmla="*/ 0 w 336550"/>
                <a:gd name="connsiteY3" fmla="*/ 50800 h 50800"/>
              </a:gdLst>
              <a:ahLst/>
              <a:cxnLst>
                <a:cxn ang="0">
                  <a:pos x="connsiteX0" y="connsiteY0"/>
                </a:cxn>
                <a:cxn ang="0">
                  <a:pos x="connsiteX1" y="connsiteY1"/>
                </a:cxn>
                <a:cxn ang="0">
                  <a:pos x="connsiteX2" y="connsiteY2"/>
                </a:cxn>
                <a:cxn ang="0">
                  <a:pos x="connsiteX3" y="connsiteY3"/>
                </a:cxn>
              </a:cxnLst>
              <a:rect l="l" t="t" r="r" b="b"/>
              <a:pathLst>
                <a:path w="336550" h="50800">
                  <a:moveTo>
                    <a:pt x="0" y="0"/>
                  </a:moveTo>
                  <a:lnTo>
                    <a:pt x="336550" y="0"/>
                  </a:lnTo>
                  <a:lnTo>
                    <a:pt x="336550" y="50800"/>
                  </a:lnTo>
                  <a:lnTo>
                    <a:pt x="0" y="50800"/>
                  </a:lnTo>
                  <a:close/>
                </a:path>
              </a:pathLst>
            </a:custGeom>
            <a:solidFill>
              <a:srgbClr val="E84419"/>
            </a:solidFill>
            <a:ln w="6350" cap="flat">
              <a:noFill/>
              <a:prstDash val="solid"/>
              <a:miter/>
            </a:ln>
          </p:spPr>
          <p:txBody>
            <a:bodyPr rtlCol="0" anchor="ctr"/>
            <a:lstStyle/>
            <a:p>
              <a:endParaRPr lang="en-US"/>
            </a:p>
          </p:txBody>
        </p:sp>
      </p:grpSp>
      <p:grpSp>
        <p:nvGrpSpPr>
          <p:cNvPr id="74" name="Group 73">
            <a:extLst>
              <a:ext uri="{FF2B5EF4-FFF2-40B4-BE49-F238E27FC236}">
                <a16:creationId xmlns:a16="http://schemas.microsoft.com/office/drawing/2014/main" id="{5732E951-A76E-4F3E-88EB-67A5EB7C2A55}"/>
              </a:ext>
            </a:extLst>
          </p:cNvPr>
          <p:cNvGrpSpPr/>
          <p:nvPr/>
        </p:nvGrpSpPr>
        <p:grpSpPr>
          <a:xfrm>
            <a:off x="936216" y="5109760"/>
            <a:ext cx="537798" cy="535837"/>
            <a:chOff x="2171700" y="4403010"/>
            <a:chExt cx="596900" cy="594724"/>
          </a:xfrm>
        </p:grpSpPr>
        <p:sp>
          <p:nvSpPr>
            <p:cNvPr id="60" name="Freeform: Shape 59">
              <a:extLst>
                <a:ext uri="{FF2B5EF4-FFF2-40B4-BE49-F238E27FC236}">
                  <a16:creationId xmlns:a16="http://schemas.microsoft.com/office/drawing/2014/main" id="{4997CCD1-3B05-4963-9982-34E79FFFA842}"/>
                </a:ext>
              </a:extLst>
            </p:cNvPr>
            <p:cNvSpPr/>
            <p:nvPr/>
          </p:nvSpPr>
          <p:spPr>
            <a:xfrm>
              <a:off x="2171700" y="4673600"/>
              <a:ext cx="596900" cy="57150"/>
            </a:xfrm>
            <a:custGeom>
              <a:avLst/>
              <a:gdLst>
                <a:gd name="connsiteX0" fmla="*/ 0 w 596900"/>
                <a:gd name="connsiteY0" fmla="*/ 0 h 57150"/>
                <a:gd name="connsiteX1" fmla="*/ 596900 w 596900"/>
                <a:gd name="connsiteY1" fmla="*/ 0 h 57150"/>
                <a:gd name="connsiteX2" fmla="*/ 596900 w 596900"/>
                <a:gd name="connsiteY2" fmla="*/ 57150 h 57150"/>
                <a:gd name="connsiteX3" fmla="*/ 0 w 59690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596900" h="57150">
                  <a:moveTo>
                    <a:pt x="0" y="0"/>
                  </a:moveTo>
                  <a:lnTo>
                    <a:pt x="596900" y="0"/>
                  </a:lnTo>
                  <a:lnTo>
                    <a:pt x="596900" y="57150"/>
                  </a:lnTo>
                  <a:lnTo>
                    <a:pt x="0" y="57150"/>
                  </a:lnTo>
                  <a:close/>
                </a:path>
              </a:pathLst>
            </a:custGeom>
            <a:solidFill>
              <a:srgbClr val="E4C0D9"/>
            </a:solidFill>
            <a:ln w="6350"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8C2CF9B6-E9D9-41AE-9372-360D692B8712}"/>
                </a:ext>
              </a:extLst>
            </p:cNvPr>
            <p:cNvSpPr/>
            <p:nvPr/>
          </p:nvSpPr>
          <p:spPr>
            <a:xfrm rot="5400000">
              <a:off x="2172403" y="4671375"/>
              <a:ext cx="594543" cy="58176"/>
            </a:xfrm>
            <a:custGeom>
              <a:avLst/>
              <a:gdLst>
                <a:gd name="connsiteX0" fmla="*/ 399 w 594543"/>
                <a:gd name="connsiteY0" fmla="*/ 697 h 58176"/>
                <a:gd name="connsiteX1" fmla="*/ 594943 w 594543"/>
                <a:gd name="connsiteY1" fmla="*/ 697 h 58176"/>
                <a:gd name="connsiteX2" fmla="*/ 594943 w 594543"/>
                <a:gd name="connsiteY2" fmla="*/ 58873 h 58176"/>
                <a:gd name="connsiteX3" fmla="*/ 399 w 594543"/>
                <a:gd name="connsiteY3" fmla="*/ 58873 h 58176"/>
              </a:gdLst>
              <a:ahLst/>
              <a:cxnLst>
                <a:cxn ang="0">
                  <a:pos x="connsiteX0" y="connsiteY0"/>
                </a:cxn>
                <a:cxn ang="0">
                  <a:pos x="connsiteX1" y="connsiteY1"/>
                </a:cxn>
                <a:cxn ang="0">
                  <a:pos x="connsiteX2" y="connsiteY2"/>
                </a:cxn>
                <a:cxn ang="0">
                  <a:pos x="connsiteX3" y="connsiteY3"/>
                </a:cxn>
              </a:cxnLst>
              <a:rect l="l" t="t" r="r" b="b"/>
              <a:pathLst>
                <a:path w="594543" h="58176">
                  <a:moveTo>
                    <a:pt x="399" y="697"/>
                  </a:moveTo>
                  <a:lnTo>
                    <a:pt x="594943" y="697"/>
                  </a:lnTo>
                  <a:lnTo>
                    <a:pt x="594943" y="58873"/>
                  </a:lnTo>
                  <a:lnTo>
                    <a:pt x="399" y="58873"/>
                  </a:lnTo>
                  <a:close/>
                </a:path>
              </a:pathLst>
            </a:custGeom>
            <a:solidFill>
              <a:srgbClr val="E4C0D9"/>
            </a:solidFill>
            <a:ln w="1178"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7A1048B6-ADB6-4340-9608-D1BC7FC47444}"/>
                </a:ext>
              </a:extLst>
            </p:cNvPr>
            <p:cNvSpPr/>
            <p:nvPr/>
          </p:nvSpPr>
          <p:spPr>
            <a:xfrm rot="8100000">
              <a:off x="2172090" y="4671320"/>
              <a:ext cx="594544" cy="58175"/>
            </a:xfrm>
            <a:custGeom>
              <a:avLst/>
              <a:gdLst>
                <a:gd name="connsiteX0" fmla="*/ 399 w 594544"/>
                <a:gd name="connsiteY0" fmla="*/ 697 h 58175"/>
                <a:gd name="connsiteX1" fmla="*/ 594944 w 594544"/>
                <a:gd name="connsiteY1" fmla="*/ 697 h 58175"/>
                <a:gd name="connsiteX2" fmla="*/ 594944 w 594544"/>
                <a:gd name="connsiteY2" fmla="*/ 58873 h 58175"/>
                <a:gd name="connsiteX3" fmla="*/ 399 w 594544"/>
                <a:gd name="connsiteY3" fmla="*/ 58873 h 58175"/>
              </a:gdLst>
              <a:ahLst/>
              <a:cxnLst>
                <a:cxn ang="0">
                  <a:pos x="connsiteX0" y="connsiteY0"/>
                </a:cxn>
                <a:cxn ang="0">
                  <a:pos x="connsiteX1" y="connsiteY1"/>
                </a:cxn>
                <a:cxn ang="0">
                  <a:pos x="connsiteX2" y="connsiteY2"/>
                </a:cxn>
                <a:cxn ang="0">
                  <a:pos x="connsiteX3" y="connsiteY3"/>
                </a:cxn>
              </a:cxnLst>
              <a:rect l="l" t="t" r="r" b="b"/>
              <a:pathLst>
                <a:path w="594544" h="58175">
                  <a:moveTo>
                    <a:pt x="399" y="697"/>
                  </a:moveTo>
                  <a:lnTo>
                    <a:pt x="594944" y="697"/>
                  </a:lnTo>
                  <a:lnTo>
                    <a:pt x="594944" y="58873"/>
                  </a:lnTo>
                  <a:lnTo>
                    <a:pt x="399" y="58873"/>
                  </a:lnTo>
                  <a:close/>
                </a:path>
              </a:pathLst>
            </a:custGeom>
            <a:solidFill>
              <a:srgbClr val="E4C0D9"/>
            </a:solidFill>
            <a:ln w="126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B11EC2D-768E-4603-980D-6F382AD07E19}"/>
                </a:ext>
              </a:extLst>
            </p:cNvPr>
            <p:cNvSpPr/>
            <p:nvPr/>
          </p:nvSpPr>
          <p:spPr>
            <a:xfrm rot="2700000">
              <a:off x="2172666" y="4671194"/>
              <a:ext cx="594544" cy="58175"/>
            </a:xfrm>
            <a:custGeom>
              <a:avLst/>
              <a:gdLst>
                <a:gd name="connsiteX0" fmla="*/ 399 w 594544"/>
                <a:gd name="connsiteY0" fmla="*/ 697 h 58175"/>
                <a:gd name="connsiteX1" fmla="*/ 594944 w 594544"/>
                <a:gd name="connsiteY1" fmla="*/ 697 h 58175"/>
                <a:gd name="connsiteX2" fmla="*/ 594944 w 594544"/>
                <a:gd name="connsiteY2" fmla="*/ 58873 h 58175"/>
                <a:gd name="connsiteX3" fmla="*/ 399 w 594544"/>
                <a:gd name="connsiteY3" fmla="*/ 58873 h 58175"/>
              </a:gdLst>
              <a:ahLst/>
              <a:cxnLst>
                <a:cxn ang="0">
                  <a:pos x="connsiteX0" y="connsiteY0"/>
                </a:cxn>
                <a:cxn ang="0">
                  <a:pos x="connsiteX1" y="connsiteY1"/>
                </a:cxn>
                <a:cxn ang="0">
                  <a:pos x="connsiteX2" y="connsiteY2"/>
                </a:cxn>
                <a:cxn ang="0">
                  <a:pos x="connsiteX3" y="connsiteY3"/>
                </a:cxn>
              </a:cxnLst>
              <a:rect l="l" t="t" r="r" b="b"/>
              <a:pathLst>
                <a:path w="594544" h="58175">
                  <a:moveTo>
                    <a:pt x="399" y="697"/>
                  </a:moveTo>
                  <a:lnTo>
                    <a:pt x="594944" y="697"/>
                  </a:lnTo>
                  <a:lnTo>
                    <a:pt x="594944" y="58873"/>
                  </a:lnTo>
                  <a:lnTo>
                    <a:pt x="399" y="58873"/>
                  </a:lnTo>
                  <a:close/>
                </a:path>
              </a:pathLst>
            </a:custGeom>
            <a:solidFill>
              <a:srgbClr val="E4C0D9"/>
            </a:solidFill>
            <a:ln w="1265" cap="flat">
              <a:noFill/>
              <a:prstDash val="solid"/>
              <a:miter/>
            </a:ln>
          </p:spPr>
          <p:txBody>
            <a:bodyPr rtlCol="0" anchor="ctr"/>
            <a:lstStyle/>
            <a:p>
              <a:endParaRPr lang="en-US"/>
            </a:p>
          </p:txBody>
        </p:sp>
      </p:grpSp>
      <p:grpSp>
        <p:nvGrpSpPr>
          <p:cNvPr id="82" name="Group 81">
            <a:extLst>
              <a:ext uri="{FF2B5EF4-FFF2-40B4-BE49-F238E27FC236}">
                <a16:creationId xmlns:a16="http://schemas.microsoft.com/office/drawing/2014/main" id="{06FE5C82-D5E1-4D3A-ADB1-184C1CFAD62C}"/>
              </a:ext>
            </a:extLst>
          </p:cNvPr>
          <p:cNvGrpSpPr/>
          <p:nvPr/>
        </p:nvGrpSpPr>
        <p:grpSpPr>
          <a:xfrm>
            <a:off x="3709214" y="4071850"/>
            <a:ext cx="447351" cy="447351"/>
            <a:chOff x="5958168" y="3212390"/>
            <a:chExt cx="496514" cy="496514"/>
          </a:xfrm>
        </p:grpSpPr>
        <p:sp>
          <p:nvSpPr>
            <p:cNvPr id="64" name="Freeform: Shape 63">
              <a:extLst>
                <a:ext uri="{FF2B5EF4-FFF2-40B4-BE49-F238E27FC236}">
                  <a16:creationId xmlns:a16="http://schemas.microsoft.com/office/drawing/2014/main" id="{4E76F989-DEE2-4D1B-84DE-E3679C925EF3}"/>
                </a:ext>
              </a:extLst>
            </p:cNvPr>
            <p:cNvSpPr/>
            <p:nvPr/>
          </p:nvSpPr>
          <p:spPr>
            <a:xfrm rot="2700000">
              <a:off x="5958294" y="3429709"/>
              <a:ext cx="496514" cy="61875"/>
            </a:xfrm>
            <a:custGeom>
              <a:avLst/>
              <a:gdLst>
                <a:gd name="connsiteX0" fmla="*/ 988 w 496514"/>
                <a:gd name="connsiteY0" fmla="*/ 501 h 61875"/>
                <a:gd name="connsiteX1" fmla="*/ 497503 w 496514"/>
                <a:gd name="connsiteY1" fmla="*/ 501 h 61875"/>
                <a:gd name="connsiteX2" fmla="*/ 497503 w 496514"/>
                <a:gd name="connsiteY2" fmla="*/ 62377 h 61875"/>
                <a:gd name="connsiteX3" fmla="*/ 988 w 496514"/>
                <a:gd name="connsiteY3" fmla="*/ 62377 h 61875"/>
              </a:gdLst>
              <a:ahLst/>
              <a:cxnLst>
                <a:cxn ang="0">
                  <a:pos x="connsiteX0" y="connsiteY0"/>
                </a:cxn>
                <a:cxn ang="0">
                  <a:pos x="connsiteX1" y="connsiteY1"/>
                </a:cxn>
                <a:cxn ang="0">
                  <a:pos x="connsiteX2" y="connsiteY2"/>
                </a:cxn>
                <a:cxn ang="0">
                  <a:pos x="connsiteX3" y="connsiteY3"/>
                </a:cxn>
              </a:cxnLst>
              <a:rect l="l" t="t" r="r" b="b"/>
              <a:pathLst>
                <a:path w="496514" h="61875">
                  <a:moveTo>
                    <a:pt x="988" y="501"/>
                  </a:moveTo>
                  <a:lnTo>
                    <a:pt x="497503" y="501"/>
                  </a:lnTo>
                  <a:lnTo>
                    <a:pt x="497503" y="62377"/>
                  </a:lnTo>
                  <a:lnTo>
                    <a:pt x="988" y="62377"/>
                  </a:lnTo>
                  <a:close/>
                </a:path>
              </a:pathLst>
            </a:custGeom>
            <a:solidFill>
              <a:srgbClr val="E4C0D9"/>
            </a:solidFill>
            <a:ln w="1108"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A10B29A-AB19-4353-A024-CA5D1A1B8BE6}"/>
                </a:ext>
              </a:extLst>
            </p:cNvPr>
            <p:cNvSpPr/>
            <p:nvPr/>
          </p:nvSpPr>
          <p:spPr>
            <a:xfrm rot="18900000">
              <a:off x="5958168" y="3429229"/>
              <a:ext cx="496514" cy="61875"/>
            </a:xfrm>
            <a:custGeom>
              <a:avLst/>
              <a:gdLst>
                <a:gd name="connsiteX0" fmla="*/ 988 w 496514"/>
                <a:gd name="connsiteY0" fmla="*/ 501 h 61875"/>
                <a:gd name="connsiteX1" fmla="*/ 497503 w 496514"/>
                <a:gd name="connsiteY1" fmla="*/ 501 h 61875"/>
                <a:gd name="connsiteX2" fmla="*/ 497503 w 496514"/>
                <a:gd name="connsiteY2" fmla="*/ 62377 h 61875"/>
                <a:gd name="connsiteX3" fmla="*/ 988 w 496514"/>
                <a:gd name="connsiteY3" fmla="*/ 62377 h 61875"/>
              </a:gdLst>
              <a:ahLst/>
              <a:cxnLst>
                <a:cxn ang="0">
                  <a:pos x="connsiteX0" y="connsiteY0"/>
                </a:cxn>
                <a:cxn ang="0">
                  <a:pos x="connsiteX1" y="connsiteY1"/>
                </a:cxn>
                <a:cxn ang="0">
                  <a:pos x="connsiteX2" y="connsiteY2"/>
                </a:cxn>
                <a:cxn ang="0">
                  <a:pos x="connsiteX3" y="connsiteY3"/>
                </a:cxn>
              </a:cxnLst>
              <a:rect l="l" t="t" r="r" b="b"/>
              <a:pathLst>
                <a:path w="496514" h="61875">
                  <a:moveTo>
                    <a:pt x="988" y="501"/>
                  </a:moveTo>
                  <a:lnTo>
                    <a:pt x="497503" y="501"/>
                  </a:lnTo>
                  <a:lnTo>
                    <a:pt x="497503" y="62377"/>
                  </a:lnTo>
                  <a:lnTo>
                    <a:pt x="988" y="62377"/>
                  </a:lnTo>
                  <a:close/>
                </a:path>
              </a:pathLst>
            </a:custGeom>
            <a:solidFill>
              <a:srgbClr val="E4C0D9"/>
            </a:solidFill>
            <a:ln w="1108" cap="flat">
              <a:noFill/>
              <a:prstDash val="solid"/>
              <a:miter/>
            </a:ln>
          </p:spPr>
          <p:txBody>
            <a:bodyPr rtlCol="0" anchor="ctr"/>
            <a:lstStyle/>
            <a:p>
              <a:endParaRPr lang="en-US"/>
            </a:p>
          </p:txBody>
        </p:sp>
      </p:grpSp>
      <p:grpSp>
        <p:nvGrpSpPr>
          <p:cNvPr id="79" name="Group 78">
            <a:extLst>
              <a:ext uri="{FF2B5EF4-FFF2-40B4-BE49-F238E27FC236}">
                <a16:creationId xmlns:a16="http://schemas.microsoft.com/office/drawing/2014/main" id="{226B8DEC-E0F9-4E8E-A08D-301308816A89}"/>
              </a:ext>
            </a:extLst>
          </p:cNvPr>
          <p:cNvGrpSpPr/>
          <p:nvPr/>
        </p:nvGrpSpPr>
        <p:grpSpPr>
          <a:xfrm>
            <a:off x="9054320" y="2062853"/>
            <a:ext cx="512842" cy="512843"/>
            <a:chOff x="4616450" y="5691897"/>
            <a:chExt cx="569201" cy="569203"/>
          </a:xfrm>
        </p:grpSpPr>
        <p:sp>
          <p:nvSpPr>
            <p:cNvPr id="66" name="Freeform: Shape 65">
              <a:extLst>
                <a:ext uri="{FF2B5EF4-FFF2-40B4-BE49-F238E27FC236}">
                  <a16:creationId xmlns:a16="http://schemas.microsoft.com/office/drawing/2014/main" id="{E21E7BE5-3ADE-46B4-9497-716DC7E7046B}"/>
                </a:ext>
              </a:extLst>
            </p:cNvPr>
            <p:cNvSpPr/>
            <p:nvPr/>
          </p:nvSpPr>
          <p:spPr>
            <a:xfrm>
              <a:off x="4688597" y="5691897"/>
              <a:ext cx="497054" cy="497054"/>
            </a:xfrm>
            <a:custGeom>
              <a:avLst/>
              <a:gdLst>
                <a:gd name="connsiteX0" fmla="*/ 124702 w 497054"/>
                <a:gd name="connsiteY0" fmla="*/ 124702 h 497054"/>
                <a:gd name="connsiteX1" fmla="*/ 302502 w 497054"/>
                <a:gd name="connsiteY1" fmla="*/ 10402 h 497054"/>
                <a:gd name="connsiteX2" fmla="*/ 461252 w 497054"/>
                <a:gd name="connsiteY2" fmla="*/ 35802 h 497054"/>
                <a:gd name="connsiteX3" fmla="*/ 486652 w 497054"/>
                <a:gd name="connsiteY3" fmla="*/ 194552 h 497054"/>
                <a:gd name="connsiteX4" fmla="*/ 372352 w 497054"/>
                <a:gd name="connsiteY4" fmla="*/ 372352 h 497054"/>
                <a:gd name="connsiteX5" fmla="*/ 194552 w 497054"/>
                <a:gd name="connsiteY5" fmla="*/ 486652 h 497054"/>
                <a:gd name="connsiteX6" fmla="*/ 35802 w 497054"/>
                <a:gd name="connsiteY6" fmla="*/ 461252 h 497054"/>
                <a:gd name="connsiteX7" fmla="*/ 10402 w 497054"/>
                <a:gd name="connsiteY7" fmla="*/ 302502 h 497054"/>
                <a:gd name="connsiteX8" fmla="*/ 124702 w 497054"/>
                <a:gd name="connsiteY8" fmla="*/ 124702 h 497054"/>
                <a:gd name="connsiteX9" fmla="*/ 321552 w 497054"/>
                <a:gd name="connsiteY9" fmla="*/ 61202 h 497054"/>
                <a:gd name="connsiteX10" fmla="*/ 162802 w 497054"/>
                <a:gd name="connsiteY10" fmla="*/ 162802 h 497054"/>
                <a:gd name="connsiteX11" fmla="*/ 61202 w 497054"/>
                <a:gd name="connsiteY11" fmla="*/ 321552 h 497054"/>
                <a:gd name="connsiteX12" fmla="*/ 73902 w 497054"/>
                <a:gd name="connsiteY12" fmla="*/ 429502 h 497054"/>
                <a:gd name="connsiteX13" fmla="*/ 181852 w 497054"/>
                <a:gd name="connsiteY13" fmla="*/ 442202 h 497054"/>
                <a:gd name="connsiteX14" fmla="*/ 340602 w 497054"/>
                <a:gd name="connsiteY14" fmla="*/ 340602 h 497054"/>
                <a:gd name="connsiteX15" fmla="*/ 442202 w 497054"/>
                <a:gd name="connsiteY15" fmla="*/ 181852 h 497054"/>
                <a:gd name="connsiteX16" fmla="*/ 429502 w 497054"/>
                <a:gd name="connsiteY16" fmla="*/ 73902 h 497054"/>
                <a:gd name="connsiteX17" fmla="*/ 321552 w 497054"/>
                <a:gd name="connsiteY17" fmla="*/ 61202 h 497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7054" h="497054">
                  <a:moveTo>
                    <a:pt x="124702" y="124702"/>
                  </a:moveTo>
                  <a:cubicBezTo>
                    <a:pt x="181852" y="67552"/>
                    <a:pt x="245352" y="29452"/>
                    <a:pt x="302502" y="10402"/>
                  </a:cubicBezTo>
                  <a:cubicBezTo>
                    <a:pt x="366002" y="-8648"/>
                    <a:pt x="423152" y="-2298"/>
                    <a:pt x="461252" y="35802"/>
                  </a:cubicBezTo>
                  <a:cubicBezTo>
                    <a:pt x="499352" y="73902"/>
                    <a:pt x="505702" y="131052"/>
                    <a:pt x="486652" y="194552"/>
                  </a:cubicBezTo>
                  <a:cubicBezTo>
                    <a:pt x="467602" y="251702"/>
                    <a:pt x="429502" y="315202"/>
                    <a:pt x="372352" y="372352"/>
                  </a:cubicBezTo>
                  <a:cubicBezTo>
                    <a:pt x="315202" y="429502"/>
                    <a:pt x="251702" y="467602"/>
                    <a:pt x="194552" y="486652"/>
                  </a:cubicBezTo>
                  <a:cubicBezTo>
                    <a:pt x="131052" y="505702"/>
                    <a:pt x="73902" y="499352"/>
                    <a:pt x="35802" y="461252"/>
                  </a:cubicBezTo>
                  <a:cubicBezTo>
                    <a:pt x="-2298" y="423152"/>
                    <a:pt x="-8648" y="366002"/>
                    <a:pt x="10402" y="302502"/>
                  </a:cubicBezTo>
                  <a:cubicBezTo>
                    <a:pt x="29452" y="245352"/>
                    <a:pt x="67552" y="181852"/>
                    <a:pt x="124702" y="124702"/>
                  </a:cubicBezTo>
                  <a:close/>
                  <a:moveTo>
                    <a:pt x="321552" y="61202"/>
                  </a:moveTo>
                  <a:cubicBezTo>
                    <a:pt x="270752" y="73902"/>
                    <a:pt x="213602" y="112002"/>
                    <a:pt x="162802" y="162802"/>
                  </a:cubicBezTo>
                  <a:cubicBezTo>
                    <a:pt x="112002" y="213602"/>
                    <a:pt x="73902" y="270752"/>
                    <a:pt x="61202" y="321552"/>
                  </a:cubicBezTo>
                  <a:cubicBezTo>
                    <a:pt x="48502" y="366002"/>
                    <a:pt x="48502" y="404102"/>
                    <a:pt x="73902" y="429502"/>
                  </a:cubicBezTo>
                  <a:cubicBezTo>
                    <a:pt x="92952" y="448552"/>
                    <a:pt x="137402" y="454902"/>
                    <a:pt x="181852" y="442202"/>
                  </a:cubicBezTo>
                  <a:cubicBezTo>
                    <a:pt x="232652" y="429502"/>
                    <a:pt x="289802" y="391402"/>
                    <a:pt x="340602" y="340602"/>
                  </a:cubicBezTo>
                  <a:cubicBezTo>
                    <a:pt x="391402" y="289802"/>
                    <a:pt x="429502" y="232652"/>
                    <a:pt x="442202" y="181852"/>
                  </a:cubicBezTo>
                  <a:cubicBezTo>
                    <a:pt x="454902" y="137402"/>
                    <a:pt x="454902" y="99302"/>
                    <a:pt x="429502" y="73902"/>
                  </a:cubicBezTo>
                  <a:cubicBezTo>
                    <a:pt x="410452" y="54852"/>
                    <a:pt x="366002" y="48502"/>
                    <a:pt x="321552" y="61202"/>
                  </a:cubicBezTo>
                  <a:close/>
                </a:path>
              </a:pathLst>
            </a:custGeom>
            <a:solidFill>
              <a:srgbClr val="4C2947"/>
            </a:solidFill>
            <a:ln w="6350"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A0DCEBAF-0ADE-4512-9F25-926C02C7187F}"/>
                </a:ext>
              </a:extLst>
            </p:cNvPr>
            <p:cNvSpPr/>
            <p:nvPr/>
          </p:nvSpPr>
          <p:spPr>
            <a:xfrm>
              <a:off x="4616450" y="5861050"/>
              <a:ext cx="400050" cy="400050"/>
            </a:xfrm>
            <a:custGeom>
              <a:avLst/>
              <a:gdLst>
                <a:gd name="connsiteX0" fmla="*/ 400050 w 400050"/>
                <a:gd name="connsiteY0" fmla="*/ 38100 h 400050"/>
                <a:gd name="connsiteX1" fmla="*/ 31750 w 400050"/>
                <a:gd name="connsiteY1" fmla="*/ 400050 h 400050"/>
                <a:gd name="connsiteX2" fmla="*/ 0 w 400050"/>
                <a:gd name="connsiteY2" fmla="*/ 361950 h 400050"/>
                <a:gd name="connsiteX3" fmla="*/ 361950 w 400050"/>
                <a:gd name="connsiteY3" fmla="*/ 0 h 400050"/>
              </a:gdLst>
              <a:ahLst/>
              <a:cxnLst>
                <a:cxn ang="0">
                  <a:pos x="connsiteX0" y="connsiteY0"/>
                </a:cxn>
                <a:cxn ang="0">
                  <a:pos x="connsiteX1" y="connsiteY1"/>
                </a:cxn>
                <a:cxn ang="0">
                  <a:pos x="connsiteX2" y="connsiteY2"/>
                </a:cxn>
                <a:cxn ang="0">
                  <a:pos x="connsiteX3" y="connsiteY3"/>
                </a:cxn>
              </a:cxnLst>
              <a:rect l="l" t="t" r="r" b="b"/>
              <a:pathLst>
                <a:path w="400050" h="400050">
                  <a:moveTo>
                    <a:pt x="400050" y="38100"/>
                  </a:moveTo>
                  <a:lnTo>
                    <a:pt x="31750" y="400050"/>
                  </a:lnTo>
                  <a:lnTo>
                    <a:pt x="0" y="361950"/>
                  </a:lnTo>
                  <a:lnTo>
                    <a:pt x="361950" y="0"/>
                  </a:lnTo>
                  <a:close/>
                </a:path>
              </a:pathLst>
            </a:custGeom>
            <a:solidFill>
              <a:srgbClr val="4C2947"/>
            </a:solidFill>
            <a:ln w="6350" cap="flat">
              <a:noFill/>
              <a:prstDash val="solid"/>
              <a:miter/>
            </a:ln>
          </p:spPr>
          <p:txBody>
            <a:bodyPr rtlCol="0" anchor="ctr"/>
            <a:lstStyle/>
            <a:p>
              <a:endParaRPr lang="en-US"/>
            </a:p>
          </p:txBody>
        </p:sp>
      </p:grpSp>
      <p:sp>
        <p:nvSpPr>
          <p:cNvPr id="68" name="Freeform: Shape 67">
            <a:extLst>
              <a:ext uri="{FF2B5EF4-FFF2-40B4-BE49-F238E27FC236}">
                <a16:creationId xmlns:a16="http://schemas.microsoft.com/office/drawing/2014/main" id="{C3FEF5A8-5D97-4BE8-8720-594EA096B942}"/>
              </a:ext>
            </a:extLst>
          </p:cNvPr>
          <p:cNvSpPr/>
          <p:nvPr/>
        </p:nvSpPr>
        <p:spPr>
          <a:xfrm>
            <a:off x="7749339" y="4128008"/>
            <a:ext cx="577846" cy="360439"/>
          </a:xfrm>
          <a:custGeom>
            <a:avLst/>
            <a:gdLst>
              <a:gd name="connsiteX0" fmla="*/ 0 w 641350"/>
              <a:gd name="connsiteY0" fmla="*/ 349250 h 400050"/>
              <a:gd name="connsiteX1" fmla="*/ 304800 w 641350"/>
              <a:gd name="connsiteY1" fmla="*/ 44450 h 400050"/>
              <a:gd name="connsiteX2" fmla="*/ 342900 w 641350"/>
              <a:gd name="connsiteY2" fmla="*/ 0 h 400050"/>
              <a:gd name="connsiteX3" fmla="*/ 342900 w 641350"/>
              <a:gd name="connsiteY3" fmla="*/ 279400 h 400050"/>
              <a:gd name="connsiteX4" fmla="*/ 603250 w 641350"/>
              <a:gd name="connsiteY4" fmla="*/ 19050 h 400050"/>
              <a:gd name="connsiteX5" fmla="*/ 641350 w 641350"/>
              <a:gd name="connsiteY5" fmla="*/ 57150 h 400050"/>
              <a:gd name="connsiteX6" fmla="*/ 292100 w 641350"/>
              <a:gd name="connsiteY6" fmla="*/ 400050 h 400050"/>
              <a:gd name="connsiteX7" fmla="*/ 292100 w 641350"/>
              <a:gd name="connsiteY7" fmla="*/ 127000 h 400050"/>
              <a:gd name="connsiteX8" fmla="*/ 38100 w 641350"/>
              <a:gd name="connsiteY8" fmla="*/ 38100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350" h="400050">
                <a:moveTo>
                  <a:pt x="0" y="349250"/>
                </a:moveTo>
                <a:lnTo>
                  <a:pt x="304800" y="44450"/>
                </a:lnTo>
                <a:lnTo>
                  <a:pt x="342900" y="0"/>
                </a:lnTo>
                <a:lnTo>
                  <a:pt x="342900" y="279400"/>
                </a:lnTo>
                <a:lnTo>
                  <a:pt x="603250" y="19050"/>
                </a:lnTo>
                <a:lnTo>
                  <a:pt x="641350" y="57150"/>
                </a:lnTo>
                <a:lnTo>
                  <a:pt x="292100" y="400050"/>
                </a:lnTo>
                <a:lnTo>
                  <a:pt x="292100" y="127000"/>
                </a:lnTo>
                <a:lnTo>
                  <a:pt x="38100" y="381000"/>
                </a:lnTo>
                <a:close/>
              </a:path>
            </a:pathLst>
          </a:custGeom>
          <a:solidFill>
            <a:srgbClr val="E84419"/>
          </a:solidFill>
          <a:ln w="6350"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7ACE9AE1-874B-4761-9AD2-56ABD1970254}"/>
              </a:ext>
            </a:extLst>
          </p:cNvPr>
          <p:cNvSpPr/>
          <p:nvPr/>
        </p:nvSpPr>
        <p:spPr>
          <a:xfrm>
            <a:off x="8984837" y="2935417"/>
            <a:ext cx="583567" cy="583567"/>
          </a:xfrm>
          <a:custGeom>
            <a:avLst/>
            <a:gdLst>
              <a:gd name="connsiteX0" fmla="*/ 647700 w 647700"/>
              <a:gd name="connsiteY0" fmla="*/ 323850 h 647700"/>
              <a:gd name="connsiteX1" fmla="*/ 323850 w 647700"/>
              <a:gd name="connsiteY1" fmla="*/ 647700 h 647700"/>
              <a:gd name="connsiteX2" fmla="*/ 0 w 647700"/>
              <a:gd name="connsiteY2" fmla="*/ 323850 h 647700"/>
              <a:gd name="connsiteX3" fmla="*/ 323850 w 647700"/>
              <a:gd name="connsiteY3" fmla="*/ 0 h 647700"/>
              <a:gd name="connsiteX4" fmla="*/ 647700 w 647700"/>
              <a:gd name="connsiteY4" fmla="*/ 323850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7700" y="323850"/>
                </a:moveTo>
                <a:cubicBezTo>
                  <a:pt x="647700" y="502707"/>
                  <a:pt x="502707" y="647700"/>
                  <a:pt x="323850" y="647700"/>
                </a:cubicBezTo>
                <a:cubicBezTo>
                  <a:pt x="144993" y="647700"/>
                  <a:pt x="0" y="502707"/>
                  <a:pt x="0" y="323850"/>
                </a:cubicBezTo>
                <a:cubicBezTo>
                  <a:pt x="0" y="144993"/>
                  <a:pt x="144993" y="0"/>
                  <a:pt x="323850" y="0"/>
                </a:cubicBezTo>
                <a:cubicBezTo>
                  <a:pt x="502707" y="0"/>
                  <a:pt x="647700" y="144993"/>
                  <a:pt x="647700" y="323850"/>
                </a:cubicBezTo>
                <a:close/>
              </a:path>
            </a:pathLst>
          </a:custGeom>
          <a:gradFill flip="none" rotWithShape="1">
            <a:gsLst>
              <a:gs pos="0">
                <a:srgbClr val="E4C0D9"/>
              </a:gs>
              <a:gs pos="97000">
                <a:srgbClr val="E84419"/>
              </a:gs>
              <a:gs pos="100000">
                <a:srgbClr val="E84419"/>
              </a:gs>
              <a:gs pos="100000">
                <a:srgbClr val="E84419"/>
              </a:gs>
            </a:gsLst>
            <a:lin ang="8100000" scaled="1"/>
            <a:tileRect/>
          </a:gradFill>
          <a:ln w="6350" cap="flat">
            <a:noFill/>
            <a:prstDash val="solid"/>
            <a:miter/>
          </a:ln>
        </p:spPr>
        <p:txBody>
          <a:bodyPr rtlCol="0" anchor="ctr"/>
          <a:lstStyle/>
          <a:p>
            <a:endParaRPr lang="en-US"/>
          </a:p>
        </p:txBody>
      </p:sp>
      <p:grpSp>
        <p:nvGrpSpPr>
          <p:cNvPr id="80" name="Group 79">
            <a:extLst>
              <a:ext uri="{FF2B5EF4-FFF2-40B4-BE49-F238E27FC236}">
                <a16:creationId xmlns:a16="http://schemas.microsoft.com/office/drawing/2014/main" id="{470F43DA-7816-464A-99D1-154BB72C797E}"/>
              </a:ext>
            </a:extLst>
          </p:cNvPr>
          <p:cNvGrpSpPr/>
          <p:nvPr/>
        </p:nvGrpSpPr>
        <p:grpSpPr>
          <a:xfrm>
            <a:off x="7740650" y="5152856"/>
            <a:ext cx="595008" cy="469141"/>
            <a:chOff x="2184400" y="5715000"/>
            <a:chExt cx="660400" cy="520700"/>
          </a:xfrm>
        </p:grpSpPr>
        <p:sp>
          <p:nvSpPr>
            <p:cNvPr id="71" name="Freeform: Shape 70">
              <a:extLst>
                <a:ext uri="{FF2B5EF4-FFF2-40B4-BE49-F238E27FC236}">
                  <a16:creationId xmlns:a16="http://schemas.microsoft.com/office/drawing/2014/main" id="{32E7F447-DC4D-4833-AF84-DB00779E3B6C}"/>
                </a:ext>
              </a:extLst>
            </p:cNvPr>
            <p:cNvSpPr/>
            <p:nvPr/>
          </p:nvSpPr>
          <p:spPr>
            <a:xfrm>
              <a:off x="2184400" y="5880100"/>
              <a:ext cx="660400" cy="355600"/>
            </a:xfrm>
            <a:custGeom>
              <a:avLst/>
              <a:gdLst>
                <a:gd name="connsiteX0" fmla="*/ 660400 w 660400"/>
                <a:gd name="connsiteY0" fmla="*/ 177800 h 355600"/>
                <a:gd name="connsiteX1" fmla="*/ 330200 w 660400"/>
                <a:gd name="connsiteY1" fmla="*/ 355600 h 355600"/>
                <a:gd name="connsiteX2" fmla="*/ 0 w 660400"/>
                <a:gd name="connsiteY2" fmla="*/ 177800 h 355600"/>
                <a:gd name="connsiteX3" fmla="*/ 330200 w 660400"/>
                <a:gd name="connsiteY3" fmla="*/ 0 h 355600"/>
                <a:gd name="connsiteX4" fmla="*/ 660400 w 660400"/>
                <a:gd name="connsiteY4" fmla="*/ 177800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00" h="355600">
                  <a:moveTo>
                    <a:pt x="660400" y="177800"/>
                  </a:moveTo>
                  <a:cubicBezTo>
                    <a:pt x="660400" y="275996"/>
                    <a:pt x="512564" y="355600"/>
                    <a:pt x="330200" y="355600"/>
                  </a:cubicBezTo>
                  <a:cubicBezTo>
                    <a:pt x="147836" y="355600"/>
                    <a:pt x="0" y="275996"/>
                    <a:pt x="0" y="177800"/>
                  </a:cubicBezTo>
                  <a:cubicBezTo>
                    <a:pt x="0" y="79604"/>
                    <a:pt x="147836" y="0"/>
                    <a:pt x="330200" y="0"/>
                  </a:cubicBezTo>
                  <a:cubicBezTo>
                    <a:pt x="512564" y="0"/>
                    <a:pt x="660400" y="79604"/>
                    <a:pt x="660400" y="177800"/>
                  </a:cubicBezTo>
                  <a:close/>
                </a:path>
              </a:pathLst>
            </a:custGeom>
            <a:solidFill>
              <a:srgbClr val="E4C0D9"/>
            </a:solidFill>
            <a:ln w="6350"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E8589954-EEA6-45A6-9A57-182F053ACEE1}"/>
                </a:ext>
              </a:extLst>
            </p:cNvPr>
            <p:cNvSpPr/>
            <p:nvPr/>
          </p:nvSpPr>
          <p:spPr>
            <a:xfrm>
              <a:off x="2184400" y="5715000"/>
              <a:ext cx="660400" cy="355600"/>
            </a:xfrm>
            <a:custGeom>
              <a:avLst/>
              <a:gdLst>
                <a:gd name="connsiteX0" fmla="*/ 660400 w 660400"/>
                <a:gd name="connsiteY0" fmla="*/ 177800 h 355600"/>
                <a:gd name="connsiteX1" fmla="*/ 330200 w 660400"/>
                <a:gd name="connsiteY1" fmla="*/ 355600 h 355600"/>
                <a:gd name="connsiteX2" fmla="*/ 0 w 660400"/>
                <a:gd name="connsiteY2" fmla="*/ 177800 h 355600"/>
                <a:gd name="connsiteX3" fmla="*/ 330200 w 660400"/>
                <a:gd name="connsiteY3" fmla="*/ 0 h 355600"/>
                <a:gd name="connsiteX4" fmla="*/ 660400 w 660400"/>
                <a:gd name="connsiteY4" fmla="*/ 177800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00" h="355600">
                  <a:moveTo>
                    <a:pt x="660400" y="177800"/>
                  </a:moveTo>
                  <a:cubicBezTo>
                    <a:pt x="660400" y="275996"/>
                    <a:pt x="512564" y="355600"/>
                    <a:pt x="330200" y="355600"/>
                  </a:cubicBezTo>
                  <a:cubicBezTo>
                    <a:pt x="147836" y="355600"/>
                    <a:pt x="0" y="275996"/>
                    <a:pt x="0" y="177800"/>
                  </a:cubicBezTo>
                  <a:cubicBezTo>
                    <a:pt x="0" y="79604"/>
                    <a:pt x="147836" y="0"/>
                    <a:pt x="330200" y="0"/>
                  </a:cubicBezTo>
                  <a:cubicBezTo>
                    <a:pt x="512564" y="0"/>
                    <a:pt x="660400" y="79604"/>
                    <a:pt x="660400" y="177800"/>
                  </a:cubicBezTo>
                  <a:close/>
                </a:path>
              </a:pathLst>
            </a:custGeom>
            <a:solidFill>
              <a:srgbClr val="4C2947"/>
            </a:solidFill>
            <a:ln w="6350" cap="flat">
              <a:noFill/>
              <a:prstDash val="solid"/>
              <a:miter/>
            </a:ln>
          </p:spPr>
          <p:txBody>
            <a:bodyPr rtlCol="0" anchor="ctr"/>
            <a:lstStyle/>
            <a:p>
              <a:endParaRPr lang="en-US"/>
            </a:p>
          </p:txBody>
        </p:sp>
      </p:grpSp>
      <p:sp>
        <p:nvSpPr>
          <p:cNvPr id="88" name="Graphic 86">
            <a:extLst>
              <a:ext uri="{FF2B5EF4-FFF2-40B4-BE49-F238E27FC236}">
                <a16:creationId xmlns:a16="http://schemas.microsoft.com/office/drawing/2014/main" id="{187ED373-3270-454A-8D66-2B391F4B620E}"/>
              </a:ext>
            </a:extLst>
          </p:cNvPr>
          <p:cNvSpPr/>
          <p:nvPr/>
        </p:nvSpPr>
        <p:spPr>
          <a:xfrm>
            <a:off x="6578508" y="5110454"/>
            <a:ext cx="533513" cy="558427"/>
          </a:xfrm>
          <a:custGeom>
            <a:avLst/>
            <a:gdLst>
              <a:gd name="connsiteX0" fmla="*/ 196850 w 2711450"/>
              <a:gd name="connsiteY0" fmla="*/ 25400 h 2717800"/>
              <a:gd name="connsiteX1" fmla="*/ 819150 w 2711450"/>
              <a:gd name="connsiteY1" fmla="*/ 647700 h 2717800"/>
              <a:gd name="connsiteX2" fmla="*/ 882650 w 2711450"/>
              <a:gd name="connsiteY2" fmla="*/ 342900 h 2717800"/>
              <a:gd name="connsiteX3" fmla="*/ 1054100 w 2711450"/>
              <a:gd name="connsiteY3" fmla="*/ 82550 h 2717800"/>
              <a:gd name="connsiteX4" fmla="*/ 1079500 w 2711450"/>
              <a:gd name="connsiteY4" fmla="*/ 57150 h 2717800"/>
              <a:gd name="connsiteX5" fmla="*/ 1244600 w 2711450"/>
              <a:gd name="connsiteY5" fmla="*/ 222250 h 2717800"/>
              <a:gd name="connsiteX6" fmla="*/ 1219200 w 2711450"/>
              <a:gd name="connsiteY6" fmla="*/ 247650 h 2717800"/>
              <a:gd name="connsiteX7" fmla="*/ 1098550 w 2711450"/>
              <a:gd name="connsiteY7" fmla="*/ 431800 h 2717800"/>
              <a:gd name="connsiteX8" fmla="*/ 1054100 w 2711450"/>
              <a:gd name="connsiteY8" fmla="*/ 647700 h 2717800"/>
              <a:gd name="connsiteX9" fmla="*/ 1060450 w 2711450"/>
              <a:gd name="connsiteY9" fmla="*/ 742950 h 2717800"/>
              <a:gd name="connsiteX10" fmla="*/ 1085850 w 2711450"/>
              <a:gd name="connsiteY10" fmla="*/ 831850 h 2717800"/>
              <a:gd name="connsiteX11" fmla="*/ 1143000 w 2711450"/>
              <a:gd name="connsiteY11" fmla="*/ 946150 h 2717800"/>
              <a:gd name="connsiteX12" fmla="*/ 1143000 w 2711450"/>
              <a:gd name="connsiteY12" fmla="*/ 946150 h 2717800"/>
              <a:gd name="connsiteX13" fmla="*/ 1225550 w 2711450"/>
              <a:gd name="connsiteY13" fmla="*/ 1047750 h 2717800"/>
              <a:gd name="connsiteX14" fmla="*/ 1250950 w 2711450"/>
              <a:gd name="connsiteY14" fmla="*/ 1073150 h 2717800"/>
              <a:gd name="connsiteX15" fmla="*/ 1085850 w 2711450"/>
              <a:gd name="connsiteY15" fmla="*/ 1238250 h 2717800"/>
              <a:gd name="connsiteX16" fmla="*/ 1060450 w 2711450"/>
              <a:gd name="connsiteY16" fmla="*/ 1212850 h 2717800"/>
              <a:gd name="connsiteX17" fmla="*/ 965200 w 2711450"/>
              <a:gd name="connsiteY17" fmla="*/ 1136650 h 2717800"/>
              <a:gd name="connsiteX18" fmla="*/ 857250 w 2711450"/>
              <a:gd name="connsiteY18" fmla="*/ 1085850 h 2717800"/>
              <a:gd name="connsiteX19" fmla="*/ 762000 w 2711450"/>
              <a:gd name="connsiteY19" fmla="*/ 1060450 h 2717800"/>
              <a:gd name="connsiteX20" fmla="*/ 660400 w 2711450"/>
              <a:gd name="connsiteY20" fmla="*/ 1054100 h 2717800"/>
              <a:gd name="connsiteX21" fmla="*/ 444500 w 2711450"/>
              <a:gd name="connsiteY21" fmla="*/ 1098550 h 2717800"/>
              <a:gd name="connsiteX22" fmla="*/ 260350 w 2711450"/>
              <a:gd name="connsiteY22" fmla="*/ 1219200 h 2717800"/>
              <a:gd name="connsiteX23" fmla="*/ 234950 w 2711450"/>
              <a:gd name="connsiteY23" fmla="*/ 1244600 h 2717800"/>
              <a:gd name="connsiteX24" fmla="*/ 69850 w 2711450"/>
              <a:gd name="connsiteY24" fmla="*/ 1079500 h 2717800"/>
              <a:gd name="connsiteX25" fmla="*/ 95250 w 2711450"/>
              <a:gd name="connsiteY25" fmla="*/ 1054100 h 2717800"/>
              <a:gd name="connsiteX26" fmla="*/ 355600 w 2711450"/>
              <a:gd name="connsiteY26" fmla="*/ 882650 h 2717800"/>
              <a:gd name="connsiteX27" fmla="*/ 660400 w 2711450"/>
              <a:gd name="connsiteY27" fmla="*/ 819150 h 2717800"/>
              <a:gd name="connsiteX28" fmla="*/ 6350 w 2711450"/>
              <a:gd name="connsiteY28" fmla="*/ 165100 h 2717800"/>
              <a:gd name="connsiteX29" fmla="*/ 171450 w 2711450"/>
              <a:gd name="connsiteY29" fmla="*/ 0 h 2717800"/>
              <a:gd name="connsiteX30" fmla="*/ 196850 w 2711450"/>
              <a:gd name="connsiteY30" fmla="*/ 25400 h 2717800"/>
              <a:gd name="connsiteX31" fmla="*/ 2514600 w 2711450"/>
              <a:gd name="connsiteY31" fmla="*/ 2686050 h 2717800"/>
              <a:gd name="connsiteX32" fmla="*/ 1892300 w 2711450"/>
              <a:gd name="connsiteY32" fmla="*/ 2063750 h 2717800"/>
              <a:gd name="connsiteX33" fmla="*/ 1828800 w 2711450"/>
              <a:gd name="connsiteY33" fmla="*/ 2368550 h 2717800"/>
              <a:gd name="connsiteX34" fmla="*/ 1657350 w 2711450"/>
              <a:gd name="connsiteY34" fmla="*/ 2628900 h 2717800"/>
              <a:gd name="connsiteX35" fmla="*/ 1631950 w 2711450"/>
              <a:gd name="connsiteY35" fmla="*/ 2654300 h 2717800"/>
              <a:gd name="connsiteX36" fmla="*/ 1466850 w 2711450"/>
              <a:gd name="connsiteY36" fmla="*/ 2489200 h 2717800"/>
              <a:gd name="connsiteX37" fmla="*/ 1492250 w 2711450"/>
              <a:gd name="connsiteY37" fmla="*/ 2463800 h 2717800"/>
              <a:gd name="connsiteX38" fmla="*/ 1612900 w 2711450"/>
              <a:gd name="connsiteY38" fmla="*/ 2279650 h 2717800"/>
              <a:gd name="connsiteX39" fmla="*/ 1657350 w 2711450"/>
              <a:gd name="connsiteY39" fmla="*/ 2063750 h 2717800"/>
              <a:gd name="connsiteX40" fmla="*/ 1651000 w 2711450"/>
              <a:gd name="connsiteY40" fmla="*/ 1968500 h 2717800"/>
              <a:gd name="connsiteX41" fmla="*/ 1625600 w 2711450"/>
              <a:gd name="connsiteY41" fmla="*/ 1879600 h 2717800"/>
              <a:gd name="connsiteX42" fmla="*/ 1568450 w 2711450"/>
              <a:gd name="connsiteY42" fmla="*/ 1765300 h 2717800"/>
              <a:gd name="connsiteX43" fmla="*/ 1485900 w 2711450"/>
              <a:gd name="connsiteY43" fmla="*/ 1663700 h 2717800"/>
              <a:gd name="connsiteX44" fmla="*/ 1460500 w 2711450"/>
              <a:gd name="connsiteY44" fmla="*/ 1638300 h 2717800"/>
              <a:gd name="connsiteX45" fmla="*/ 1625600 w 2711450"/>
              <a:gd name="connsiteY45" fmla="*/ 1473200 h 2717800"/>
              <a:gd name="connsiteX46" fmla="*/ 1651000 w 2711450"/>
              <a:gd name="connsiteY46" fmla="*/ 1498600 h 2717800"/>
              <a:gd name="connsiteX47" fmla="*/ 1746250 w 2711450"/>
              <a:gd name="connsiteY47" fmla="*/ 1574800 h 2717800"/>
              <a:gd name="connsiteX48" fmla="*/ 1854200 w 2711450"/>
              <a:gd name="connsiteY48" fmla="*/ 1625600 h 2717800"/>
              <a:gd name="connsiteX49" fmla="*/ 1949450 w 2711450"/>
              <a:gd name="connsiteY49" fmla="*/ 1651000 h 2717800"/>
              <a:gd name="connsiteX50" fmla="*/ 2051050 w 2711450"/>
              <a:gd name="connsiteY50" fmla="*/ 1657350 h 2717800"/>
              <a:gd name="connsiteX51" fmla="*/ 2266950 w 2711450"/>
              <a:gd name="connsiteY51" fmla="*/ 1612900 h 2717800"/>
              <a:gd name="connsiteX52" fmla="*/ 2451100 w 2711450"/>
              <a:gd name="connsiteY52" fmla="*/ 1492250 h 2717800"/>
              <a:gd name="connsiteX53" fmla="*/ 2476500 w 2711450"/>
              <a:gd name="connsiteY53" fmla="*/ 1466850 h 2717800"/>
              <a:gd name="connsiteX54" fmla="*/ 2641600 w 2711450"/>
              <a:gd name="connsiteY54" fmla="*/ 1631950 h 2717800"/>
              <a:gd name="connsiteX55" fmla="*/ 2616200 w 2711450"/>
              <a:gd name="connsiteY55" fmla="*/ 1657350 h 2717800"/>
              <a:gd name="connsiteX56" fmla="*/ 2355850 w 2711450"/>
              <a:gd name="connsiteY56" fmla="*/ 1828800 h 2717800"/>
              <a:gd name="connsiteX57" fmla="*/ 2051050 w 2711450"/>
              <a:gd name="connsiteY57" fmla="*/ 1892300 h 2717800"/>
              <a:gd name="connsiteX58" fmla="*/ 2705100 w 2711450"/>
              <a:gd name="connsiteY58" fmla="*/ 2546350 h 2717800"/>
              <a:gd name="connsiteX59" fmla="*/ 2540000 w 2711450"/>
              <a:gd name="connsiteY59" fmla="*/ 2711450 h 2717800"/>
              <a:gd name="connsiteX60" fmla="*/ 2514600 w 2711450"/>
              <a:gd name="connsiteY60" fmla="*/ 2686050 h 2717800"/>
              <a:gd name="connsiteX61" fmla="*/ 819150 w 2711450"/>
              <a:gd name="connsiteY61" fmla="*/ 2063750 h 2717800"/>
              <a:gd name="connsiteX62" fmla="*/ 165100 w 2711450"/>
              <a:gd name="connsiteY62" fmla="*/ 2717800 h 2717800"/>
              <a:gd name="connsiteX63" fmla="*/ 0 w 2711450"/>
              <a:gd name="connsiteY63" fmla="*/ 2552700 h 2717800"/>
              <a:gd name="connsiteX64" fmla="*/ 654050 w 2711450"/>
              <a:gd name="connsiteY64" fmla="*/ 1898650 h 2717800"/>
              <a:gd name="connsiteX65" fmla="*/ 349250 w 2711450"/>
              <a:gd name="connsiteY65" fmla="*/ 1835150 h 2717800"/>
              <a:gd name="connsiteX66" fmla="*/ 88900 w 2711450"/>
              <a:gd name="connsiteY66" fmla="*/ 1663700 h 2717800"/>
              <a:gd name="connsiteX67" fmla="*/ 63500 w 2711450"/>
              <a:gd name="connsiteY67" fmla="*/ 1638300 h 2717800"/>
              <a:gd name="connsiteX68" fmla="*/ 228600 w 2711450"/>
              <a:gd name="connsiteY68" fmla="*/ 1473200 h 2717800"/>
              <a:gd name="connsiteX69" fmla="*/ 254000 w 2711450"/>
              <a:gd name="connsiteY69" fmla="*/ 1498600 h 2717800"/>
              <a:gd name="connsiteX70" fmla="*/ 438150 w 2711450"/>
              <a:gd name="connsiteY70" fmla="*/ 1619250 h 2717800"/>
              <a:gd name="connsiteX71" fmla="*/ 654050 w 2711450"/>
              <a:gd name="connsiteY71" fmla="*/ 1663700 h 2717800"/>
              <a:gd name="connsiteX72" fmla="*/ 755650 w 2711450"/>
              <a:gd name="connsiteY72" fmla="*/ 1657350 h 2717800"/>
              <a:gd name="connsiteX73" fmla="*/ 850900 w 2711450"/>
              <a:gd name="connsiteY73" fmla="*/ 1631950 h 2717800"/>
              <a:gd name="connsiteX74" fmla="*/ 958850 w 2711450"/>
              <a:gd name="connsiteY74" fmla="*/ 1581150 h 2717800"/>
              <a:gd name="connsiteX75" fmla="*/ 1054100 w 2711450"/>
              <a:gd name="connsiteY75" fmla="*/ 1504950 h 2717800"/>
              <a:gd name="connsiteX76" fmla="*/ 1079500 w 2711450"/>
              <a:gd name="connsiteY76" fmla="*/ 1479550 h 2717800"/>
              <a:gd name="connsiteX77" fmla="*/ 1244600 w 2711450"/>
              <a:gd name="connsiteY77" fmla="*/ 1644650 h 2717800"/>
              <a:gd name="connsiteX78" fmla="*/ 1219200 w 2711450"/>
              <a:gd name="connsiteY78" fmla="*/ 1670050 h 2717800"/>
              <a:gd name="connsiteX79" fmla="*/ 1136650 w 2711450"/>
              <a:gd name="connsiteY79" fmla="*/ 1771650 h 2717800"/>
              <a:gd name="connsiteX80" fmla="*/ 1079500 w 2711450"/>
              <a:gd name="connsiteY80" fmla="*/ 1885950 h 2717800"/>
              <a:gd name="connsiteX81" fmla="*/ 1054100 w 2711450"/>
              <a:gd name="connsiteY81" fmla="*/ 1974850 h 2717800"/>
              <a:gd name="connsiteX82" fmla="*/ 1047750 w 2711450"/>
              <a:gd name="connsiteY82" fmla="*/ 2070100 h 2717800"/>
              <a:gd name="connsiteX83" fmla="*/ 1092200 w 2711450"/>
              <a:gd name="connsiteY83" fmla="*/ 2286000 h 2717800"/>
              <a:gd name="connsiteX84" fmla="*/ 1212850 w 2711450"/>
              <a:gd name="connsiteY84" fmla="*/ 2470150 h 2717800"/>
              <a:gd name="connsiteX85" fmla="*/ 1238250 w 2711450"/>
              <a:gd name="connsiteY85" fmla="*/ 2495550 h 2717800"/>
              <a:gd name="connsiteX86" fmla="*/ 1073150 w 2711450"/>
              <a:gd name="connsiteY86" fmla="*/ 2660650 h 2717800"/>
              <a:gd name="connsiteX87" fmla="*/ 1047750 w 2711450"/>
              <a:gd name="connsiteY87" fmla="*/ 2635250 h 2717800"/>
              <a:gd name="connsiteX88" fmla="*/ 876300 w 2711450"/>
              <a:gd name="connsiteY88" fmla="*/ 2374900 h 2717800"/>
              <a:gd name="connsiteX89" fmla="*/ 812800 w 2711450"/>
              <a:gd name="connsiteY89" fmla="*/ 2070100 h 2717800"/>
              <a:gd name="connsiteX90" fmla="*/ 1892300 w 2711450"/>
              <a:gd name="connsiteY90" fmla="*/ 654050 h 2717800"/>
              <a:gd name="connsiteX91" fmla="*/ 2546350 w 2711450"/>
              <a:gd name="connsiteY91" fmla="*/ 0 h 2717800"/>
              <a:gd name="connsiteX92" fmla="*/ 2711450 w 2711450"/>
              <a:gd name="connsiteY92" fmla="*/ 165100 h 2717800"/>
              <a:gd name="connsiteX93" fmla="*/ 2057400 w 2711450"/>
              <a:gd name="connsiteY93" fmla="*/ 819150 h 2717800"/>
              <a:gd name="connsiteX94" fmla="*/ 2362200 w 2711450"/>
              <a:gd name="connsiteY94" fmla="*/ 882650 h 2717800"/>
              <a:gd name="connsiteX95" fmla="*/ 2622550 w 2711450"/>
              <a:gd name="connsiteY95" fmla="*/ 1054100 h 2717800"/>
              <a:gd name="connsiteX96" fmla="*/ 2647950 w 2711450"/>
              <a:gd name="connsiteY96" fmla="*/ 1079500 h 2717800"/>
              <a:gd name="connsiteX97" fmla="*/ 2482850 w 2711450"/>
              <a:gd name="connsiteY97" fmla="*/ 1244600 h 2717800"/>
              <a:gd name="connsiteX98" fmla="*/ 2457450 w 2711450"/>
              <a:gd name="connsiteY98" fmla="*/ 1219200 h 2717800"/>
              <a:gd name="connsiteX99" fmla="*/ 2273300 w 2711450"/>
              <a:gd name="connsiteY99" fmla="*/ 1098550 h 2717800"/>
              <a:gd name="connsiteX100" fmla="*/ 2057400 w 2711450"/>
              <a:gd name="connsiteY100" fmla="*/ 1054100 h 2717800"/>
              <a:gd name="connsiteX101" fmla="*/ 1955800 w 2711450"/>
              <a:gd name="connsiteY101" fmla="*/ 1060450 h 2717800"/>
              <a:gd name="connsiteX102" fmla="*/ 1860550 w 2711450"/>
              <a:gd name="connsiteY102" fmla="*/ 1085850 h 2717800"/>
              <a:gd name="connsiteX103" fmla="*/ 1752600 w 2711450"/>
              <a:gd name="connsiteY103" fmla="*/ 1136650 h 2717800"/>
              <a:gd name="connsiteX104" fmla="*/ 1657350 w 2711450"/>
              <a:gd name="connsiteY104" fmla="*/ 1212850 h 2717800"/>
              <a:gd name="connsiteX105" fmla="*/ 1631950 w 2711450"/>
              <a:gd name="connsiteY105" fmla="*/ 1238250 h 2717800"/>
              <a:gd name="connsiteX106" fmla="*/ 1466850 w 2711450"/>
              <a:gd name="connsiteY106" fmla="*/ 1073150 h 2717800"/>
              <a:gd name="connsiteX107" fmla="*/ 1492250 w 2711450"/>
              <a:gd name="connsiteY107" fmla="*/ 1047750 h 2717800"/>
              <a:gd name="connsiteX108" fmla="*/ 1574800 w 2711450"/>
              <a:gd name="connsiteY108" fmla="*/ 946150 h 2717800"/>
              <a:gd name="connsiteX109" fmla="*/ 1574800 w 2711450"/>
              <a:gd name="connsiteY109" fmla="*/ 946150 h 2717800"/>
              <a:gd name="connsiteX110" fmla="*/ 1631950 w 2711450"/>
              <a:gd name="connsiteY110" fmla="*/ 831850 h 2717800"/>
              <a:gd name="connsiteX111" fmla="*/ 1657350 w 2711450"/>
              <a:gd name="connsiteY111" fmla="*/ 742950 h 2717800"/>
              <a:gd name="connsiteX112" fmla="*/ 1663700 w 2711450"/>
              <a:gd name="connsiteY112" fmla="*/ 647700 h 2717800"/>
              <a:gd name="connsiteX113" fmla="*/ 1619250 w 2711450"/>
              <a:gd name="connsiteY113" fmla="*/ 431800 h 2717800"/>
              <a:gd name="connsiteX114" fmla="*/ 1498600 w 2711450"/>
              <a:gd name="connsiteY114" fmla="*/ 247650 h 2717800"/>
              <a:gd name="connsiteX115" fmla="*/ 1473200 w 2711450"/>
              <a:gd name="connsiteY115" fmla="*/ 222250 h 2717800"/>
              <a:gd name="connsiteX116" fmla="*/ 1638300 w 2711450"/>
              <a:gd name="connsiteY116" fmla="*/ 57150 h 2717800"/>
              <a:gd name="connsiteX117" fmla="*/ 1663700 w 2711450"/>
              <a:gd name="connsiteY117" fmla="*/ 82550 h 2717800"/>
              <a:gd name="connsiteX118" fmla="*/ 1835150 w 2711450"/>
              <a:gd name="connsiteY118" fmla="*/ 342900 h 2717800"/>
              <a:gd name="connsiteX119" fmla="*/ 1898650 w 2711450"/>
              <a:gd name="connsiteY119" fmla="*/ 647700 h 271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711450" h="2717800">
                <a:moveTo>
                  <a:pt x="196850" y="25400"/>
                </a:moveTo>
                <a:lnTo>
                  <a:pt x="819150" y="647700"/>
                </a:lnTo>
                <a:cubicBezTo>
                  <a:pt x="819150" y="546100"/>
                  <a:pt x="838200" y="444500"/>
                  <a:pt x="882650" y="342900"/>
                </a:cubicBezTo>
                <a:cubicBezTo>
                  <a:pt x="920750" y="247650"/>
                  <a:pt x="977900" y="158750"/>
                  <a:pt x="1054100" y="82550"/>
                </a:cubicBezTo>
                <a:lnTo>
                  <a:pt x="1079500" y="57150"/>
                </a:lnTo>
                <a:lnTo>
                  <a:pt x="1244600" y="222250"/>
                </a:lnTo>
                <a:lnTo>
                  <a:pt x="1219200" y="247650"/>
                </a:lnTo>
                <a:cubicBezTo>
                  <a:pt x="1168400" y="304800"/>
                  <a:pt x="1123950" y="361950"/>
                  <a:pt x="1098550" y="431800"/>
                </a:cubicBezTo>
                <a:cubicBezTo>
                  <a:pt x="1073150" y="501650"/>
                  <a:pt x="1054100" y="571500"/>
                  <a:pt x="1054100" y="647700"/>
                </a:cubicBezTo>
                <a:cubicBezTo>
                  <a:pt x="1054100" y="679450"/>
                  <a:pt x="1054100" y="711200"/>
                  <a:pt x="1060450" y="742950"/>
                </a:cubicBezTo>
                <a:cubicBezTo>
                  <a:pt x="1066800" y="774700"/>
                  <a:pt x="1073150" y="800100"/>
                  <a:pt x="1085850" y="831850"/>
                </a:cubicBezTo>
                <a:cubicBezTo>
                  <a:pt x="1098550" y="876300"/>
                  <a:pt x="1117600" y="914400"/>
                  <a:pt x="1143000" y="946150"/>
                </a:cubicBezTo>
                <a:lnTo>
                  <a:pt x="1143000" y="946150"/>
                </a:lnTo>
                <a:cubicBezTo>
                  <a:pt x="1162050" y="984250"/>
                  <a:pt x="1193800" y="1016000"/>
                  <a:pt x="1225550" y="1047750"/>
                </a:cubicBezTo>
                <a:lnTo>
                  <a:pt x="1250950" y="1073150"/>
                </a:lnTo>
                <a:lnTo>
                  <a:pt x="1085850" y="1238250"/>
                </a:lnTo>
                <a:lnTo>
                  <a:pt x="1060450" y="1212850"/>
                </a:lnTo>
                <a:cubicBezTo>
                  <a:pt x="1028700" y="1181100"/>
                  <a:pt x="1003300" y="1162050"/>
                  <a:pt x="965200" y="1136650"/>
                </a:cubicBezTo>
                <a:cubicBezTo>
                  <a:pt x="933450" y="1117600"/>
                  <a:pt x="895350" y="1098550"/>
                  <a:pt x="857250" y="1085850"/>
                </a:cubicBezTo>
                <a:cubicBezTo>
                  <a:pt x="825500" y="1073150"/>
                  <a:pt x="793750" y="1066800"/>
                  <a:pt x="762000" y="1060450"/>
                </a:cubicBezTo>
                <a:cubicBezTo>
                  <a:pt x="730250" y="1054100"/>
                  <a:pt x="692150" y="1054100"/>
                  <a:pt x="660400" y="1054100"/>
                </a:cubicBezTo>
                <a:cubicBezTo>
                  <a:pt x="584200" y="1054100"/>
                  <a:pt x="514350" y="1066800"/>
                  <a:pt x="444500" y="1098550"/>
                </a:cubicBezTo>
                <a:cubicBezTo>
                  <a:pt x="381000" y="1123950"/>
                  <a:pt x="317500" y="1168400"/>
                  <a:pt x="260350" y="1219200"/>
                </a:cubicBezTo>
                <a:lnTo>
                  <a:pt x="234950" y="1244600"/>
                </a:lnTo>
                <a:lnTo>
                  <a:pt x="69850" y="1079500"/>
                </a:lnTo>
                <a:lnTo>
                  <a:pt x="95250" y="1054100"/>
                </a:lnTo>
                <a:cubicBezTo>
                  <a:pt x="171450" y="977900"/>
                  <a:pt x="260350" y="920750"/>
                  <a:pt x="355600" y="882650"/>
                </a:cubicBezTo>
                <a:cubicBezTo>
                  <a:pt x="450850" y="844550"/>
                  <a:pt x="552450" y="825500"/>
                  <a:pt x="660400" y="819150"/>
                </a:cubicBezTo>
                <a:lnTo>
                  <a:pt x="6350" y="165100"/>
                </a:lnTo>
                <a:lnTo>
                  <a:pt x="171450" y="0"/>
                </a:lnTo>
                <a:lnTo>
                  <a:pt x="196850" y="25400"/>
                </a:lnTo>
                <a:close/>
                <a:moveTo>
                  <a:pt x="2514600" y="2686050"/>
                </a:moveTo>
                <a:lnTo>
                  <a:pt x="1892300" y="2063750"/>
                </a:lnTo>
                <a:cubicBezTo>
                  <a:pt x="1892300" y="2165350"/>
                  <a:pt x="1873250" y="2266950"/>
                  <a:pt x="1828800" y="2368550"/>
                </a:cubicBezTo>
                <a:cubicBezTo>
                  <a:pt x="1790700" y="2463800"/>
                  <a:pt x="1733550" y="2552700"/>
                  <a:pt x="1657350" y="2628900"/>
                </a:cubicBezTo>
                <a:lnTo>
                  <a:pt x="1631950" y="2654300"/>
                </a:lnTo>
                <a:lnTo>
                  <a:pt x="1466850" y="2489200"/>
                </a:lnTo>
                <a:lnTo>
                  <a:pt x="1492250" y="2463800"/>
                </a:lnTo>
                <a:cubicBezTo>
                  <a:pt x="1543050" y="2406650"/>
                  <a:pt x="1587500" y="2349500"/>
                  <a:pt x="1612900" y="2279650"/>
                </a:cubicBezTo>
                <a:cubicBezTo>
                  <a:pt x="1638300" y="2209800"/>
                  <a:pt x="1657350" y="2139950"/>
                  <a:pt x="1657350" y="2063750"/>
                </a:cubicBezTo>
                <a:cubicBezTo>
                  <a:pt x="1657350" y="2032000"/>
                  <a:pt x="1657350" y="2000250"/>
                  <a:pt x="1651000" y="1968500"/>
                </a:cubicBezTo>
                <a:cubicBezTo>
                  <a:pt x="1644650" y="1936750"/>
                  <a:pt x="1638300" y="1911350"/>
                  <a:pt x="1625600" y="1879600"/>
                </a:cubicBezTo>
                <a:cubicBezTo>
                  <a:pt x="1612900" y="1835150"/>
                  <a:pt x="1593850" y="1797050"/>
                  <a:pt x="1568450" y="1765300"/>
                </a:cubicBezTo>
                <a:cubicBezTo>
                  <a:pt x="1549400" y="1727200"/>
                  <a:pt x="1517650" y="1695450"/>
                  <a:pt x="1485900" y="1663700"/>
                </a:cubicBezTo>
                <a:lnTo>
                  <a:pt x="1460500" y="1638300"/>
                </a:lnTo>
                <a:lnTo>
                  <a:pt x="1625600" y="1473200"/>
                </a:lnTo>
                <a:lnTo>
                  <a:pt x="1651000" y="1498600"/>
                </a:lnTo>
                <a:cubicBezTo>
                  <a:pt x="1682750" y="1530350"/>
                  <a:pt x="1708150" y="1549400"/>
                  <a:pt x="1746250" y="1574800"/>
                </a:cubicBezTo>
                <a:cubicBezTo>
                  <a:pt x="1778000" y="1593850"/>
                  <a:pt x="1816100" y="1612900"/>
                  <a:pt x="1854200" y="1625600"/>
                </a:cubicBezTo>
                <a:cubicBezTo>
                  <a:pt x="1885950" y="1638300"/>
                  <a:pt x="1917700" y="1644650"/>
                  <a:pt x="1949450" y="1651000"/>
                </a:cubicBezTo>
                <a:cubicBezTo>
                  <a:pt x="1981200" y="1657350"/>
                  <a:pt x="2019300" y="1657350"/>
                  <a:pt x="2051050" y="1657350"/>
                </a:cubicBezTo>
                <a:cubicBezTo>
                  <a:pt x="2127250" y="1657350"/>
                  <a:pt x="2197100" y="1644650"/>
                  <a:pt x="2266950" y="1612900"/>
                </a:cubicBezTo>
                <a:cubicBezTo>
                  <a:pt x="2330450" y="1587500"/>
                  <a:pt x="2393950" y="1543050"/>
                  <a:pt x="2451100" y="1492250"/>
                </a:cubicBezTo>
                <a:lnTo>
                  <a:pt x="2476500" y="1466850"/>
                </a:lnTo>
                <a:lnTo>
                  <a:pt x="2641600" y="1631950"/>
                </a:lnTo>
                <a:lnTo>
                  <a:pt x="2616200" y="1657350"/>
                </a:lnTo>
                <a:cubicBezTo>
                  <a:pt x="2540000" y="1733550"/>
                  <a:pt x="2451100" y="1790700"/>
                  <a:pt x="2355850" y="1828800"/>
                </a:cubicBezTo>
                <a:cubicBezTo>
                  <a:pt x="2260600" y="1866900"/>
                  <a:pt x="2159000" y="1885950"/>
                  <a:pt x="2051050" y="1892300"/>
                </a:cubicBezTo>
                <a:lnTo>
                  <a:pt x="2705100" y="2546350"/>
                </a:lnTo>
                <a:lnTo>
                  <a:pt x="2540000" y="2711450"/>
                </a:lnTo>
                <a:lnTo>
                  <a:pt x="2514600" y="2686050"/>
                </a:lnTo>
                <a:close/>
                <a:moveTo>
                  <a:pt x="819150" y="2063750"/>
                </a:moveTo>
                <a:lnTo>
                  <a:pt x="165100" y="2717800"/>
                </a:lnTo>
                <a:lnTo>
                  <a:pt x="0" y="2552700"/>
                </a:lnTo>
                <a:lnTo>
                  <a:pt x="654050" y="1898650"/>
                </a:lnTo>
                <a:cubicBezTo>
                  <a:pt x="552450" y="1898650"/>
                  <a:pt x="450850" y="1879600"/>
                  <a:pt x="349250" y="1835150"/>
                </a:cubicBezTo>
                <a:cubicBezTo>
                  <a:pt x="254000" y="1797050"/>
                  <a:pt x="165100" y="1739900"/>
                  <a:pt x="88900" y="1663700"/>
                </a:cubicBezTo>
                <a:lnTo>
                  <a:pt x="63500" y="1638300"/>
                </a:lnTo>
                <a:lnTo>
                  <a:pt x="228600" y="1473200"/>
                </a:lnTo>
                <a:lnTo>
                  <a:pt x="254000" y="1498600"/>
                </a:lnTo>
                <a:cubicBezTo>
                  <a:pt x="311150" y="1549400"/>
                  <a:pt x="368300" y="1593850"/>
                  <a:pt x="438150" y="1619250"/>
                </a:cubicBezTo>
                <a:cubicBezTo>
                  <a:pt x="508000" y="1644650"/>
                  <a:pt x="577850" y="1663700"/>
                  <a:pt x="654050" y="1663700"/>
                </a:cubicBezTo>
                <a:cubicBezTo>
                  <a:pt x="685800" y="1663700"/>
                  <a:pt x="723900" y="1663700"/>
                  <a:pt x="755650" y="1657350"/>
                </a:cubicBezTo>
                <a:cubicBezTo>
                  <a:pt x="787400" y="1651000"/>
                  <a:pt x="819150" y="1644650"/>
                  <a:pt x="850900" y="1631950"/>
                </a:cubicBezTo>
                <a:cubicBezTo>
                  <a:pt x="889000" y="1619250"/>
                  <a:pt x="927100" y="1600200"/>
                  <a:pt x="958850" y="1581150"/>
                </a:cubicBezTo>
                <a:cubicBezTo>
                  <a:pt x="990600" y="1562100"/>
                  <a:pt x="1022350" y="1536700"/>
                  <a:pt x="1054100" y="1504950"/>
                </a:cubicBezTo>
                <a:lnTo>
                  <a:pt x="1079500" y="1479550"/>
                </a:lnTo>
                <a:lnTo>
                  <a:pt x="1244600" y="1644650"/>
                </a:lnTo>
                <a:lnTo>
                  <a:pt x="1219200" y="1670050"/>
                </a:lnTo>
                <a:cubicBezTo>
                  <a:pt x="1187450" y="1701800"/>
                  <a:pt x="1162050" y="1733550"/>
                  <a:pt x="1136650" y="1771650"/>
                </a:cubicBezTo>
                <a:cubicBezTo>
                  <a:pt x="1111250" y="1809750"/>
                  <a:pt x="1098550" y="1847850"/>
                  <a:pt x="1079500" y="1885950"/>
                </a:cubicBezTo>
                <a:cubicBezTo>
                  <a:pt x="1066800" y="1917700"/>
                  <a:pt x="1060450" y="1943100"/>
                  <a:pt x="1054100" y="1974850"/>
                </a:cubicBezTo>
                <a:cubicBezTo>
                  <a:pt x="1047750" y="2006600"/>
                  <a:pt x="1047750" y="2038350"/>
                  <a:pt x="1047750" y="2070100"/>
                </a:cubicBezTo>
                <a:cubicBezTo>
                  <a:pt x="1047750" y="2146300"/>
                  <a:pt x="1060450" y="2216150"/>
                  <a:pt x="1092200" y="2286000"/>
                </a:cubicBezTo>
                <a:cubicBezTo>
                  <a:pt x="1117600" y="2349500"/>
                  <a:pt x="1162050" y="2413000"/>
                  <a:pt x="1212850" y="2470150"/>
                </a:cubicBezTo>
                <a:lnTo>
                  <a:pt x="1238250" y="2495550"/>
                </a:lnTo>
                <a:lnTo>
                  <a:pt x="1073150" y="2660650"/>
                </a:lnTo>
                <a:lnTo>
                  <a:pt x="1047750" y="2635250"/>
                </a:lnTo>
                <a:cubicBezTo>
                  <a:pt x="971550" y="2559050"/>
                  <a:pt x="914400" y="2470150"/>
                  <a:pt x="876300" y="2374900"/>
                </a:cubicBezTo>
                <a:cubicBezTo>
                  <a:pt x="838200" y="2279650"/>
                  <a:pt x="819150" y="2178050"/>
                  <a:pt x="812800" y="2070100"/>
                </a:cubicBezTo>
                <a:close/>
                <a:moveTo>
                  <a:pt x="1892300" y="654050"/>
                </a:moveTo>
                <a:lnTo>
                  <a:pt x="2546350" y="0"/>
                </a:lnTo>
                <a:lnTo>
                  <a:pt x="2711450" y="165100"/>
                </a:lnTo>
                <a:lnTo>
                  <a:pt x="2057400" y="819150"/>
                </a:lnTo>
                <a:cubicBezTo>
                  <a:pt x="2159000" y="819150"/>
                  <a:pt x="2260600" y="838200"/>
                  <a:pt x="2362200" y="882650"/>
                </a:cubicBezTo>
                <a:cubicBezTo>
                  <a:pt x="2457450" y="920750"/>
                  <a:pt x="2546350" y="977900"/>
                  <a:pt x="2622550" y="1054100"/>
                </a:cubicBezTo>
                <a:lnTo>
                  <a:pt x="2647950" y="1079500"/>
                </a:lnTo>
                <a:lnTo>
                  <a:pt x="2482850" y="1244600"/>
                </a:lnTo>
                <a:lnTo>
                  <a:pt x="2457450" y="1219200"/>
                </a:lnTo>
                <a:cubicBezTo>
                  <a:pt x="2400300" y="1168400"/>
                  <a:pt x="2343150" y="1123950"/>
                  <a:pt x="2273300" y="1098550"/>
                </a:cubicBezTo>
                <a:cubicBezTo>
                  <a:pt x="2203450" y="1073150"/>
                  <a:pt x="2133600" y="1054100"/>
                  <a:pt x="2057400" y="1054100"/>
                </a:cubicBezTo>
                <a:cubicBezTo>
                  <a:pt x="2025650" y="1054100"/>
                  <a:pt x="1987550" y="1054100"/>
                  <a:pt x="1955800" y="1060450"/>
                </a:cubicBezTo>
                <a:cubicBezTo>
                  <a:pt x="1924050" y="1066800"/>
                  <a:pt x="1892300" y="1073150"/>
                  <a:pt x="1860550" y="1085850"/>
                </a:cubicBezTo>
                <a:cubicBezTo>
                  <a:pt x="1822450" y="1098550"/>
                  <a:pt x="1784350" y="1117600"/>
                  <a:pt x="1752600" y="1136650"/>
                </a:cubicBezTo>
                <a:cubicBezTo>
                  <a:pt x="1720850" y="1155700"/>
                  <a:pt x="1689100" y="1181100"/>
                  <a:pt x="1657350" y="1212850"/>
                </a:cubicBezTo>
                <a:lnTo>
                  <a:pt x="1631950" y="1238250"/>
                </a:lnTo>
                <a:lnTo>
                  <a:pt x="1466850" y="1073150"/>
                </a:lnTo>
                <a:lnTo>
                  <a:pt x="1492250" y="1047750"/>
                </a:lnTo>
                <a:cubicBezTo>
                  <a:pt x="1524000" y="1016000"/>
                  <a:pt x="1549400" y="984250"/>
                  <a:pt x="1574800" y="946150"/>
                </a:cubicBezTo>
                <a:lnTo>
                  <a:pt x="1574800" y="946150"/>
                </a:lnTo>
                <a:cubicBezTo>
                  <a:pt x="1600200" y="908050"/>
                  <a:pt x="1612900" y="869950"/>
                  <a:pt x="1631950" y="831850"/>
                </a:cubicBezTo>
                <a:cubicBezTo>
                  <a:pt x="1644650" y="800100"/>
                  <a:pt x="1651000" y="774700"/>
                  <a:pt x="1657350" y="742950"/>
                </a:cubicBezTo>
                <a:cubicBezTo>
                  <a:pt x="1663700" y="711200"/>
                  <a:pt x="1663700" y="679450"/>
                  <a:pt x="1663700" y="647700"/>
                </a:cubicBezTo>
                <a:cubicBezTo>
                  <a:pt x="1663700" y="571500"/>
                  <a:pt x="1651000" y="501650"/>
                  <a:pt x="1619250" y="431800"/>
                </a:cubicBezTo>
                <a:cubicBezTo>
                  <a:pt x="1593850" y="368300"/>
                  <a:pt x="1549400" y="304800"/>
                  <a:pt x="1498600" y="247650"/>
                </a:cubicBezTo>
                <a:lnTo>
                  <a:pt x="1473200" y="222250"/>
                </a:lnTo>
                <a:lnTo>
                  <a:pt x="1638300" y="57150"/>
                </a:lnTo>
                <a:lnTo>
                  <a:pt x="1663700" y="82550"/>
                </a:lnTo>
                <a:cubicBezTo>
                  <a:pt x="1739900" y="158750"/>
                  <a:pt x="1797050" y="247650"/>
                  <a:pt x="1835150" y="342900"/>
                </a:cubicBezTo>
                <a:cubicBezTo>
                  <a:pt x="1873250" y="438150"/>
                  <a:pt x="1892300" y="539750"/>
                  <a:pt x="1898650" y="647700"/>
                </a:cubicBezTo>
                <a:close/>
              </a:path>
            </a:pathLst>
          </a:custGeom>
          <a:solidFill>
            <a:srgbClr val="E4C0D9"/>
          </a:solidFill>
          <a:ln w="6350" cap="flat">
            <a:noFill/>
            <a:prstDash val="solid"/>
            <a:miter/>
          </a:ln>
        </p:spPr>
        <p:txBody>
          <a:bodyPr rtlCol="0" anchor="ctr"/>
          <a:lstStyle/>
          <a:p>
            <a:endParaRPr lang="en-US"/>
          </a:p>
        </p:txBody>
      </p:sp>
      <p:sp>
        <p:nvSpPr>
          <p:cNvPr id="91" name="Graphic 89">
            <a:extLst>
              <a:ext uri="{FF2B5EF4-FFF2-40B4-BE49-F238E27FC236}">
                <a16:creationId xmlns:a16="http://schemas.microsoft.com/office/drawing/2014/main" id="{0555608E-00DF-44A1-8DF9-2E6D1C4FD14F}"/>
              </a:ext>
            </a:extLst>
          </p:cNvPr>
          <p:cNvSpPr/>
          <p:nvPr/>
        </p:nvSpPr>
        <p:spPr>
          <a:xfrm>
            <a:off x="2332356" y="5109864"/>
            <a:ext cx="546905" cy="535676"/>
          </a:xfrm>
          <a:custGeom>
            <a:avLst/>
            <a:gdLst>
              <a:gd name="connsiteX0" fmla="*/ 50800 w 3092450"/>
              <a:gd name="connsiteY0" fmla="*/ 2051050 h 3028950"/>
              <a:gd name="connsiteX1" fmla="*/ 2393950 w 3092450"/>
              <a:gd name="connsiteY1" fmla="*/ 2051050 h 3028950"/>
              <a:gd name="connsiteX2" fmla="*/ 2381250 w 3092450"/>
              <a:gd name="connsiteY2" fmla="*/ 2038350 h 3028950"/>
              <a:gd name="connsiteX3" fmla="*/ 2178050 w 3092450"/>
              <a:gd name="connsiteY3" fmla="*/ 1733550 h 3028950"/>
              <a:gd name="connsiteX4" fmla="*/ 2108200 w 3092450"/>
              <a:gd name="connsiteY4" fmla="*/ 1371600 h 3028950"/>
              <a:gd name="connsiteX5" fmla="*/ 2108200 w 3092450"/>
              <a:gd name="connsiteY5" fmla="*/ 1333500 h 3028950"/>
              <a:gd name="connsiteX6" fmla="*/ 2374900 w 3092450"/>
              <a:gd name="connsiteY6" fmla="*/ 1333500 h 3028950"/>
              <a:gd name="connsiteX7" fmla="*/ 2374900 w 3092450"/>
              <a:gd name="connsiteY7" fmla="*/ 1371600 h 3028950"/>
              <a:gd name="connsiteX8" fmla="*/ 2425700 w 3092450"/>
              <a:gd name="connsiteY8" fmla="*/ 1631950 h 3028950"/>
              <a:gd name="connsiteX9" fmla="*/ 2571750 w 3092450"/>
              <a:gd name="connsiteY9" fmla="*/ 1854200 h 3028950"/>
              <a:gd name="connsiteX10" fmla="*/ 2654300 w 3092450"/>
              <a:gd name="connsiteY10" fmla="*/ 1924050 h 3028950"/>
              <a:gd name="connsiteX11" fmla="*/ 2654300 w 3092450"/>
              <a:gd name="connsiteY11" fmla="*/ 1924050 h 3028950"/>
              <a:gd name="connsiteX12" fmla="*/ 2749550 w 3092450"/>
              <a:gd name="connsiteY12" fmla="*/ 1981200 h 3028950"/>
              <a:gd name="connsiteX13" fmla="*/ 2895600 w 3092450"/>
              <a:gd name="connsiteY13" fmla="*/ 2032000 h 3028950"/>
              <a:gd name="connsiteX14" fmla="*/ 3048000 w 3092450"/>
              <a:gd name="connsiteY14" fmla="*/ 2051050 h 3028950"/>
              <a:gd name="connsiteX15" fmla="*/ 3086100 w 3092450"/>
              <a:gd name="connsiteY15" fmla="*/ 2051050 h 3028950"/>
              <a:gd name="connsiteX16" fmla="*/ 3086100 w 3092450"/>
              <a:gd name="connsiteY16" fmla="*/ 2317750 h 3028950"/>
              <a:gd name="connsiteX17" fmla="*/ 3048000 w 3092450"/>
              <a:gd name="connsiteY17" fmla="*/ 2317750 h 3028950"/>
              <a:gd name="connsiteX18" fmla="*/ 2901950 w 3092450"/>
              <a:gd name="connsiteY18" fmla="*/ 2330450 h 3028950"/>
              <a:gd name="connsiteX19" fmla="*/ 2762250 w 3092450"/>
              <a:gd name="connsiteY19" fmla="*/ 2374900 h 3028950"/>
              <a:gd name="connsiteX20" fmla="*/ 2654300 w 3092450"/>
              <a:gd name="connsiteY20" fmla="*/ 2432050 h 3028950"/>
              <a:gd name="connsiteX21" fmla="*/ 2559050 w 3092450"/>
              <a:gd name="connsiteY21" fmla="*/ 2508250 h 3028950"/>
              <a:gd name="connsiteX22" fmla="*/ 2413000 w 3092450"/>
              <a:gd name="connsiteY22" fmla="*/ 2730500 h 3028950"/>
              <a:gd name="connsiteX23" fmla="*/ 2362200 w 3092450"/>
              <a:gd name="connsiteY23" fmla="*/ 2990850 h 3028950"/>
              <a:gd name="connsiteX24" fmla="*/ 2362200 w 3092450"/>
              <a:gd name="connsiteY24" fmla="*/ 3028950 h 3028950"/>
              <a:gd name="connsiteX25" fmla="*/ 2095500 w 3092450"/>
              <a:gd name="connsiteY25" fmla="*/ 3028950 h 3028950"/>
              <a:gd name="connsiteX26" fmla="*/ 2095500 w 3092450"/>
              <a:gd name="connsiteY26" fmla="*/ 2990850 h 3028950"/>
              <a:gd name="connsiteX27" fmla="*/ 2165350 w 3092450"/>
              <a:gd name="connsiteY27" fmla="*/ 2628900 h 3028950"/>
              <a:gd name="connsiteX28" fmla="*/ 2368550 w 3092450"/>
              <a:gd name="connsiteY28" fmla="*/ 2324100 h 3028950"/>
              <a:gd name="connsiteX29" fmla="*/ 2381250 w 3092450"/>
              <a:gd name="connsiteY29" fmla="*/ 2311400 h 3028950"/>
              <a:gd name="connsiteX30" fmla="*/ 0 w 3092450"/>
              <a:gd name="connsiteY30" fmla="*/ 2311400 h 3028950"/>
              <a:gd name="connsiteX31" fmla="*/ 0 w 3092450"/>
              <a:gd name="connsiteY31" fmla="*/ 2044700 h 3028950"/>
              <a:gd name="connsiteX32" fmla="*/ 38100 w 3092450"/>
              <a:gd name="connsiteY32" fmla="*/ 2044700 h 3028950"/>
              <a:gd name="connsiteX33" fmla="*/ 711200 w 3092450"/>
              <a:gd name="connsiteY33" fmla="*/ 711200 h 3028950"/>
              <a:gd name="connsiteX34" fmla="*/ 3092450 w 3092450"/>
              <a:gd name="connsiteY34" fmla="*/ 711200 h 3028950"/>
              <a:gd name="connsiteX35" fmla="*/ 3092450 w 3092450"/>
              <a:gd name="connsiteY35" fmla="*/ 977900 h 3028950"/>
              <a:gd name="connsiteX36" fmla="*/ 711200 w 3092450"/>
              <a:gd name="connsiteY36" fmla="*/ 977900 h 3028950"/>
              <a:gd name="connsiteX37" fmla="*/ 723900 w 3092450"/>
              <a:gd name="connsiteY37" fmla="*/ 990600 h 3028950"/>
              <a:gd name="connsiteX38" fmla="*/ 927100 w 3092450"/>
              <a:gd name="connsiteY38" fmla="*/ 1295400 h 3028950"/>
              <a:gd name="connsiteX39" fmla="*/ 996950 w 3092450"/>
              <a:gd name="connsiteY39" fmla="*/ 1657350 h 3028950"/>
              <a:gd name="connsiteX40" fmla="*/ 996950 w 3092450"/>
              <a:gd name="connsiteY40" fmla="*/ 1695450 h 3028950"/>
              <a:gd name="connsiteX41" fmla="*/ 730250 w 3092450"/>
              <a:gd name="connsiteY41" fmla="*/ 1695450 h 3028950"/>
              <a:gd name="connsiteX42" fmla="*/ 730250 w 3092450"/>
              <a:gd name="connsiteY42" fmla="*/ 1657350 h 3028950"/>
              <a:gd name="connsiteX43" fmla="*/ 679450 w 3092450"/>
              <a:gd name="connsiteY43" fmla="*/ 1397000 h 3028950"/>
              <a:gd name="connsiteX44" fmla="*/ 533400 w 3092450"/>
              <a:gd name="connsiteY44" fmla="*/ 1174750 h 3028950"/>
              <a:gd name="connsiteX45" fmla="*/ 438150 w 3092450"/>
              <a:gd name="connsiteY45" fmla="*/ 1098550 h 3028950"/>
              <a:gd name="connsiteX46" fmla="*/ 330200 w 3092450"/>
              <a:gd name="connsiteY46" fmla="*/ 1041400 h 3028950"/>
              <a:gd name="connsiteX47" fmla="*/ 190500 w 3092450"/>
              <a:gd name="connsiteY47" fmla="*/ 996950 h 3028950"/>
              <a:gd name="connsiteX48" fmla="*/ 44450 w 3092450"/>
              <a:gd name="connsiteY48" fmla="*/ 984250 h 3028950"/>
              <a:gd name="connsiteX49" fmla="*/ 6350 w 3092450"/>
              <a:gd name="connsiteY49" fmla="*/ 984250 h 3028950"/>
              <a:gd name="connsiteX50" fmla="*/ 6350 w 3092450"/>
              <a:gd name="connsiteY50" fmla="*/ 717550 h 3028950"/>
              <a:gd name="connsiteX51" fmla="*/ 44450 w 3092450"/>
              <a:gd name="connsiteY51" fmla="*/ 717550 h 3028950"/>
              <a:gd name="connsiteX52" fmla="*/ 196850 w 3092450"/>
              <a:gd name="connsiteY52" fmla="*/ 698500 h 3028950"/>
              <a:gd name="connsiteX53" fmla="*/ 342900 w 3092450"/>
              <a:gd name="connsiteY53" fmla="*/ 647700 h 3028950"/>
              <a:gd name="connsiteX54" fmla="*/ 438150 w 3092450"/>
              <a:gd name="connsiteY54" fmla="*/ 590550 h 3028950"/>
              <a:gd name="connsiteX55" fmla="*/ 438150 w 3092450"/>
              <a:gd name="connsiteY55" fmla="*/ 590550 h 3028950"/>
              <a:gd name="connsiteX56" fmla="*/ 520700 w 3092450"/>
              <a:gd name="connsiteY56" fmla="*/ 520700 h 3028950"/>
              <a:gd name="connsiteX57" fmla="*/ 666750 w 3092450"/>
              <a:gd name="connsiteY57" fmla="*/ 298450 h 3028950"/>
              <a:gd name="connsiteX58" fmla="*/ 717550 w 3092450"/>
              <a:gd name="connsiteY58" fmla="*/ 38100 h 3028950"/>
              <a:gd name="connsiteX59" fmla="*/ 717550 w 3092450"/>
              <a:gd name="connsiteY59" fmla="*/ 0 h 3028950"/>
              <a:gd name="connsiteX60" fmla="*/ 984250 w 3092450"/>
              <a:gd name="connsiteY60" fmla="*/ 0 h 3028950"/>
              <a:gd name="connsiteX61" fmla="*/ 984250 w 3092450"/>
              <a:gd name="connsiteY61" fmla="*/ 38100 h 3028950"/>
              <a:gd name="connsiteX62" fmla="*/ 914400 w 3092450"/>
              <a:gd name="connsiteY62" fmla="*/ 400050 h 3028950"/>
              <a:gd name="connsiteX63" fmla="*/ 711200 w 3092450"/>
              <a:gd name="connsiteY63" fmla="*/ 704850 h 3028950"/>
              <a:gd name="connsiteX64" fmla="*/ 698500 w 3092450"/>
              <a:gd name="connsiteY64" fmla="*/ 717550 h 302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92450" h="3028950">
                <a:moveTo>
                  <a:pt x="50800" y="2051050"/>
                </a:moveTo>
                <a:lnTo>
                  <a:pt x="2393950" y="2051050"/>
                </a:lnTo>
                <a:lnTo>
                  <a:pt x="2381250" y="2038350"/>
                </a:lnTo>
                <a:cubicBezTo>
                  <a:pt x="2292350" y="1949450"/>
                  <a:pt x="2222500" y="1847850"/>
                  <a:pt x="2178050" y="1733550"/>
                </a:cubicBezTo>
                <a:cubicBezTo>
                  <a:pt x="2133600" y="1619250"/>
                  <a:pt x="2108200" y="1498600"/>
                  <a:pt x="2108200" y="1371600"/>
                </a:cubicBezTo>
                <a:lnTo>
                  <a:pt x="2108200" y="1333500"/>
                </a:lnTo>
                <a:lnTo>
                  <a:pt x="2374900" y="1333500"/>
                </a:lnTo>
                <a:lnTo>
                  <a:pt x="2374900" y="1371600"/>
                </a:lnTo>
                <a:cubicBezTo>
                  <a:pt x="2374900" y="1460500"/>
                  <a:pt x="2393950" y="1549400"/>
                  <a:pt x="2425700" y="1631950"/>
                </a:cubicBezTo>
                <a:cubicBezTo>
                  <a:pt x="2457450" y="1714500"/>
                  <a:pt x="2508250" y="1790700"/>
                  <a:pt x="2571750" y="1854200"/>
                </a:cubicBezTo>
                <a:cubicBezTo>
                  <a:pt x="2597150" y="1879600"/>
                  <a:pt x="2628900" y="1905000"/>
                  <a:pt x="2654300" y="1924050"/>
                </a:cubicBezTo>
                <a:lnTo>
                  <a:pt x="2654300" y="1924050"/>
                </a:lnTo>
                <a:cubicBezTo>
                  <a:pt x="2686050" y="1943100"/>
                  <a:pt x="2717800" y="1962150"/>
                  <a:pt x="2749550" y="1981200"/>
                </a:cubicBezTo>
                <a:cubicBezTo>
                  <a:pt x="2794000" y="2006600"/>
                  <a:pt x="2844800" y="2019300"/>
                  <a:pt x="2895600" y="2032000"/>
                </a:cubicBezTo>
                <a:cubicBezTo>
                  <a:pt x="2946400" y="2044700"/>
                  <a:pt x="2997200" y="2051050"/>
                  <a:pt x="3048000" y="2051050"/>
                </a:cubicBezTo>
                <a:lnTo>
                  <a:pt x="3086100" y="2051050"/>
                </a:lnTo>
                <a:lnTo>
                  <a:pt x="3086100" y="2317750"/>
                </a:lnTo>
                <a:lnTo>
                  <a:pt x="3048000" y="2317750"/>
                </a:lnTo>
                <a:cubicBezTo>
                  <a:pt x="2997200" y="2317750"/>
                  <a:pt x="2952750" y="2324100"/>
                  <a:pt x="2901950" y="2330450"/>
                </a:cubicBezTo>
                <a:cubicBezTo>
                  <a:pt x="2857500" y="2343150"/>
                  <a:pt x="2806700" y="2355850"/>
                  <a:pt x="2762250" y="2374900"/>
                </a:cubicBezTo>
                <a:cubicBezTo>
                  <a:pt x="2724150" y="2393950"/>
                  <a:pt x="2686050" y="2413000"/>
                  <a:pt x="2654300" y="2432050"/>
                </a:cubicBezTo>
                <a:cubicBezTo>
                  <a:pt x="2622550" y="2457450"/>
                  <a:pt x="2590800" y="2482850"/>
                  <a:pt x="2559050" y="2508250"/>
                </a:cubicBezTo>
                <a:cubicBezTo>
                  <a:pt x="2495550" y="2571750"/>
                  <a:pt x="2444750" y="2647950"/>
                  <a:pt x="2413000" y="2730500"/>
                </a:cubicBezTo>
                <a:cubicBezTo>
                  <a:pt x="2381250" y="2813050"/>
                  <a:pt x="2362200" y="2895600"/>
                  <a:pt x="2362200" y="2990850"/>
                </a:cubicBezTo>
                <a:lnTo>
                  <a:pt x="2362200" y="3028950"/>
                </a:lnTo>
                <a:lnTo>
                  <a:pt x="2095500" y="3028950"/>
                </a:lnTo>
                <a:lnTo>
                  <a:pt x="2095500" y="2990850"/>
                </a:lnTo>
                <a:cubicBezTo>
                  <a:pt x="2095500" y="2863850"/>
                  <a:pt x="2120900" y="2743200"/>
                  <a:pt x="2165350" y="2628900"/>
                </a:cubicBezTo>
                <a:cubicBezTo>
                  <a:pt x="2216150" y="2514600"/>
                  <a:pt x="2286000" y="2406650"/>
                  <a:pt x="2368550" y="2324100"/>
                </a:cubicBezTo>
                <a:lnTo>
                  <a:pt x="2381250" y="2311400"/>
                </a:lnTo>
                <a:lnTo>
                  <a:pt x="0" y="2311400"/>
                </a:lnTo>
                <a:lnTo>
                  <a:pt x="0" y="2044700"/>
                </a:lnTo>
                <a:lnTo>
                  <a:pt x="38100" y="2044700"/>
                </a:lnTo>
                <a:close/>
                <a:moveTo>
                  <a:pt x="711200" y="711200"/>
                </a:moveTo>
                <a:lnTo>
                  <a:pt x="3092450" y="711200"/>
                </a:lnTo>
                <a:lnTo>
                  <a:pt x="3092450" y="977900"/>
                </a:lnTo>
                <a:lnTo>
                  <a:pt x="711200" y="977900"/>
                </a:lnTo>
                <a:lnTo>
                  <a:pt x="723900" y="990600"/>
                </a:lnTo>
                <a:cubicBezTo>
                  <a:pt x="812800" y="1079500"/>
                  <a:pt x="882650" y="1181100"/>
                  <a:pt x="927100" y="1295400"/>
                </a:cubicBezTo>
                <a:cubicBezTo>
                  <a:pt x="971550" y="1409700"/>
                  <a:pt x="996950" y="1530350"/>
                  <a:pt x="996950" y="1657350"/>
                </a:cubicBezTo>
                <a:lnTo>
                  <a:pt x="996950" y="1695450"/>
                </a:lnTo>
                <a:lnTo>
                  <a:pt x="730250" y="1695450"/>
                </a:lnTo>
                <a:lnTo>
                  <a:pt x="730250" y="1657350"/>
                </a:lnTo>
                <a:cubicBezTo>
                  <a:pt x="730250" y="1568450"/>
                  <a:pt x="711200" y="1479550"/>
                  <a:pt x="679450" y="1397000"/>
                </a:cubicBezTo>
                <a:cubicBezTo>
                  <a:pt x="647700" y="1314450"/>
                  <a:pt x="596900" y="1238250"/>
                  <a:pt x="533400" y="1174750"/>
                </a:cubicBezTo>
                <a:cubicBezTo>
                  <a:pt x="501650" y="1143000"/>
                  <a:pt x="469900" y="1117600"/>
                  <a:pt x="438150" y="1098550"/>
                </a:cubicBezTo>
                <a:cubicBezTo>
                  <a:pt x="406400" y="1073150"/>
                  <a:pt x="368300" y="1054100"/>
                  <a:pt x="330200" y="1041400"/>
                </a:cubicBezTo>
                <a:cubicBezTo>
                  <a:pt x="285750" y="1022350"/>
                  <a:pt x="241300" y="1003300"/>
                  <a:pt x="190500" y="996950"/>
                </a:cubicBezTo>
                <a:cubicBezTo>
                  <a:pt x="146050" y="984250"/>
                  <a:pt x="95250" y="984250"/>
                  <a:pt x="44450" y="984250"/>
                </a:cubicBezTo>
                <a:lnTo>
                  <a:pt x="6350" y="984250"/>
                </a:lnTo>
                <a:lnTo>
                  <a:pt x="6350" y="717550"/>
                </a:lnTo>
                <a:lnTo>
                  <a:pt x="44450" y="717550"/>
                </a:lnTo>
                <a:cubicBezTo>
                  <a:pt x="95250" y="717550"/>
                  <a:pt x="146050" y="711200"/>
                  <a:pt x="196850" y="698500"/>
                </a:cubicBezTo>
                <a:cubicBezTo>
                  <a:pt x="247650" y="685800"/>
                  <a:pt x="298450" y="666750"/>
                  <a:pt x="342900" y="647700"/>
                </a:cubicBezTo>
                <a:cubicBezTo>
                  <a:pt x="374650" y="628650"/>
                  <a:pt x="406400" y="609600"/>
                  <a:pt x="438150" y="590550"/>
                </a:cubicBezTo>
                <a:lnTo>
                  <a:pt x="438150" y="590550"/>
                </a:lnTo>
                <a:cubicBezTo>
                  <a:pt x="469900" y="571500"/>
                  <a:pt x="495300" y="546100"/>
                  <a:pt x="520700" y="520700"/>
                </a:cubicBezTo>
                <a:cubicBezTo>
                  <a:pt x="584200" y="457200"/>
                  <a:pt x="635000" y="381000"/>
                  <a:pt x="666750" y="298450"/>
                </a:cubicBezTo>
                <a:cubicBezTo>
                  <a:pt x="698500" y="215900"/>
                  <a:pt x="717550" y="133350"/>
                  <a:pt x="717550" y="38100"/>
                </a:cubicBezTo>
                <a:lnTo>
                  <a:pt x="717550" y="0"/>
                </a:lnTo>
                <a:lnTo>
                  <a:pt x="984250" y="0"/>
                </a:lnTo>
                <a:lnTo>
                  <a:pt x="984250" y="38100"/>
                </a:lnTo>
                <a:cubicBezTo>
                  <a:pt x="984250" y="165100"/>
                  <a:pt x="958850" y="285750"/>
                  <a:pt x="914400" y="400050"/>
                </a:cubicBezTo>
                <a:cubicBezTo>
                  <a:pt x="863600" y="514350"/>
                  <a:pt x="793750" y="622300"/>
                  <a:pt x="711200" y="704850"/>
                </a:cubicBezTo>
                <a:lnTo>
                  <a:pt x="698500" y="717550"/>
                </a:lnTo>
                <a:close/>
              </a:path>
            </a:pathLst>
          </a:custGeom>
          <a:solidFill>
            <a:srgbClr val="4C2947"/>
          </a:solidFill>
          <a:ln w="6350" cap="flat">
            <a:noFill/>
            <a:prstDash val="solid"/>
            <a:miter/>
          </a:ln>
        </p:spPr>
        <p:txBody>
          <a:bodyPr rtlCol="0" anchor="ctr"/>
          <a:lstStyle/>
          <a:p>
            <a:endParaRPr lang="en-US"/>
          </a:p>
        </p:txBody>
      </p:sp>
      <p:grpSp>
        <p:nvGrpSpPr>
          <p:cNvPr id="98" name="Graphic 95">
            <a:extLst>
              <a:ext uri="{FF2B5EF4-FFF2-40B4-BE49-F238E27FC236}">
                <a16:creationId xmlns:a16="http://schemas.microsoft.com/office/drawing/2014/main" id="{C1273FE2-49BD-4F47-A728-11150E61C307}"/>
              </a:ext>
            </a:extLst>
          </p:cNvPr>
          <p:cNvGrpSpPr/>
          <p:nvPr/>
        </p:nvGrpSpPr>
        <p:grpSpPr>
          <a:xfrm>
            <a:off x="7749339" y="1975430"/>
            <a:ext cx="617895" cy="616554"/>
            <a:chOff x="3137963" y="174717"/>
            <a:chExt cx="1170940" cy="1168400"/>
          </a:xfrm>
          <a:solidFill>
            <a:srgbClr val="E4C0D9"/>
          </a:solidFill>
        </p:grpSpPr>
        <p:sp>
          <p:nvSpPr>
            <p:cNvPr id="99" name="Freeform: Shape 98">
              <a:extLst>
                <a:ext uri="{FF2B5EF4-FFF2-40B4-BE49-F238E27FC236}">
                  <a16:creationId xmlns:a16="http://schemas.microsoft.com/office/drawing/2014/main" id="{2DE43F3A-00DF-4BF6-92FE-219717797754}"/>
                </a:ext>
              </a:extLst>
            </p:cNvPr>
            <p:cNvSpPr/>
            <p:nvPr/>
          </p:nvSpPr>
          <p:spPr>
            <a:xfrm>
              <a:off x="3671363" y="174717"/>
              <a:ext cx="637540" cy="1168400"/>
            </a:xfrm>
            <a:custGeom>
              <a:avLst/>
              <a:gdLst>
                <a:gd name="connsiteX0" fmla="*/ 320040 w 637540"/>
                <a:gd name="connsiteY0" fmla="*/ 553720 h 1168400"/>
                <a:gd name="connsiteX1" fmla="*/ 347980 w 637540"/>
                <a:gd name="connsiteY1" fmla="*/ 574040 h 1168400"/>
                <a:gd name="connsiteX2" fmla="*/ 365760 w 637540"/>
                <a:gd name="connsiteY2" fmla="*/ 586740 h 1168400"/>
                <a:gd name="connsiteX3" fmla="*/ 347980 w 637540"/>
                <a:gd name="connsiteY3" fmla="*/ 599440 h 1168400"/>
                <a:gd name="connsiteX4" fmla="*/ 320040 w 637540"/>
                <a:gd name="connsiteY4" fmla="*/ 619760 h 1168400"/>
                <a:gd name="connsiteX5" fmla="*/ 190500 w 637540"/>
                <a:gd name="connsiteY5" fmla="*/ 723900 h 1168400"/>
                <a:gd name="connsiteX6" fmla="*/ 48260 w 637540"/>
                <a:gd name="connsiteY6" fmla="*/ 934720 h 1168400"/>
                <a:gd name="connsiteX7" fmla="*/ 0 w 637540"/>
                <a:gd name="connsiteY7" fmla="*/ 1168400 h 1168400"/>
                <a:gd name="connsiteX8" fmla="*/ 106680 w 637540"/>
                <a:gd name="connsiteY8" fmla="*/ 1168400 h 1168400"/>
                <a:gd name="connsiteX9" fmla="*/ 147320 w 637540"/>
                <a:gd name="connsiteY9" fmla="*/ 975360 h 1168400"/>
                <a:gd name="connsiteX10" fmla="*/ 266700 w 637540"/>
                <a:gd name="connsiteY10" fmla="*/ 797560 h 1168400"/>
                <a:gd name="connsiteX11" fmla="*/ 342900 w 637540"/>
                <a:gd name="connsiteY11" fmla="*/ 734060 h 1168400"/>
                <a:gd name="connsiteX12" fmla="*/ 429260 w 637540"/>
                <a:gd name="connsiteY12" fmla="*/ 685800 h 1168400"/>
                <a:gd name="connsiteX13" fmla="*/ 538480 w 637540"/>
                <a:gd name="connsiteY13" fmla="*/ 650240 h 1168400"/>
                <a:gd name="connsiteX14" fmla="*/ 637540 w 637540"/>
                <a:gd name="connsiteY14" fmla="*/ 637540 h 1168400"/>
                <a:gd name="connsiteX15" fmla="*/ 637540 w 637540"/>
                <a:gd name="connsiteY15" fmla="*/ 530860 h 1168400"/>
                <a:gd name="connsiteX16" fmla="*/ 530860 w 637540"/>
                <a:gd name="connsiteY16" fmla="*/ 518160 h 1168400"/>
                <a:gd name="connsiteX17" fmla="*/ 414020 w 637540"/>
                <a:gd name="connsiteY17" fmla="*/ 474980 h 1168400"/>
                <a:gd name="connsiteX18" fmla="*/ 337820 w 637540"/>
                <a:gd name="connsiteY18" fmla="*/ 429260 h 1168400"/>
                <a:gd name="connsiteX19" fmla="*/ 269240 w 637540"/>
                <a:gd name="connsiteY19" fmla="*/ 370840 h 1168400"/>
                <a:gd name="connsiteX20" fmla="*/ 149860 w 637540"/>
                <a:gd name="connsiteY20" fmla="*/ 193040 h 1168400"/>
                <a:gd name="connsiteX21" fmla="*/ 109220 w 637540"/>
                <a:gd name="connsiteY21" fmla="*/ 0 h 1168400"/>
                <a:gd name="connsiteX22" fmla="*/ 2540 w 637540"/>
                <a:gd name="connsiteY22" fmla="*/ 0 h 1168400"/>
                <a:gd name="connsiteX23" fmla="*/ 50800 w 637540"/>
                <a:gd name="connsiteY23" fmla="*/ 233680 h 1168400"/>
                <a:gd name="connsiteX24" fmla="*/ 193040 w 637540"/>
                <a:gd name="connsiteY24" fmla="*/ 444500 h 1168400"/>
                <a:gd name="connsiteX25" fmla="*/ 322580 w 637540"/>
                <a:gd name="connsiteY25" fmla="*/ 548640 h 116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7540" h="1168400">
                  <a:moveTo>
                    <a:pt x="320040" y="553720"/>
                  </a:moveTo>
                  <a:cubicBezTo>
                    <a:pt x="327660" y="558800"/>
                    <a:pt x="337820" y="566420"/>
                    <a:pt x="347980" y="574040"/>
                  </a:cubicBezTo>
                  <a:lnTo>
                    <a:pt x="365760" y="586740"/>
                  </a:lnTo>
                  <a:lnTo>
                    <a:pt x="347980" y="599440"/>
                  </a:lnTo>
                  <a:cubicBezTo>
                    <a:pt x="340360" y="604520"/>
                    <a:pt x="330200" y="612140"/>
                    <a:pt x="320040" y="619760"/>
                  </a:cubicBezTo>
                  <a:cubicBezTo>
                    <a:pt x="274320" y="652780"/>
                    <a:pt x="228600" y="683260"/>
                    <a:pt x="190500" y="723900"/>
                  </a:cubicBezTo>
                  <a:cubicBezTo>
                    <a:pt x="129540" y="784860"/>
                    <a:pt x="81280" y="855980"/>
                    <a:pt x="48260" y="934720"/>
                  </a:cubicBezTo>
                  <a:cubicBezTo>
                    <a:pt x="17780" y="1005840"/>
                    <a:pt x="0" y="1084580"/>
                    <a:pt x="0" y="1168400"/>
                  </a:cubicBezTo>
                  <a:lnTo>
                    <a:pt x="106680" y="1168400"/>
                  </a:lnTo>
                  <a:cubicBezTo>
                    <a:pt x="109220" y="1099820"/>
                    <a:pt x="121920" y="1036320"/>
                    <a:pt x="147320" y="975360"/>
                  </a:cubicBezTo>
                  <a:cubicBezTo>
                    <a:pt x="175260" y="909320"/>
                    <a:pt x="215900" y="848360"/>
                    <a:pt x="266700" y="797560"/>
                  </a:cubicBezTo>
                  <a:cubicBezTo>
                    <a:pt x="289560" y="774700"/>
                    <a:pt x="314960" y="754380"/>
                    <a:pt x="342900" y="734060"/>
                  </a:cubicBezTo>
                  <a:cubicBezTo>
                    <a:pt x="370840" y="716280"/>
                    <a:pt x="398780" y="698500"/>
                    <a:pt x="429260" y="685800"/>
                  </a:cubicBezTo>
                  <a:cubicBezTo>
                    <a:pt x="464820" y="670560"/>
                    <a:pt x="500380" y="657860"/>
                    <a:pt x="538480" y="650240"/>
                  </a:cubicBezTo>
                  <a:cubicBezTo>
                    <a:pt x="571500" y="642620"/>
                    <a:pt x="604520" y="640080"/>
                    <a:pt x="637540" y="637540"/>
                  </a:cubicBezTo>
                  <a:lnTo>
                    <a:pt x="637540" y="530860"/>
                  </a:lnTo>
                  <a:cubicBezTo>
                    <a:pt x="601980" y="530860"/>
                    <a:pt x="566420" y="525780"/>
                    <a:pt x="530860" y="518160"/>
                  </a:cubicBezTo>
                  <a:cubicBezTo>
                    <a:pt x="490220" y="508000"/>
                    <a:pt x="452120" y="495300"/>
                    <a:pt x="414020" y="474980"/>
                  </a:cubicBezTo>
                  <a:cubicBezTo>
                    <a:pt x="386080" y="462280"/>
                    <a:pt x="360680" y="447040"/>
                    <a:pt x="337820" y="429260"/>
                  </a:cubicBezTo>
                  <a:cubicBezTo>
                    <a:pt x="312420" y="411480"/>
                    <a:pt x="289560" y="391160"/>
                    <a:pt x="269240" y="370840"/>
                  </a:cubicBezTo>
                  <a:cubicBezTo>
                    <a:pt x="218440" y="320040"/>
                    <a:pt x="177800" y="261620"/>
                    <a:pt x="149860" y="193040"/>
                  </a:cubicBezTo>
                  <a:cubicBezTo>
                    <a:pt x="124460" y="134620"/>
                    <a:pt x="111760" y="68580"/>
                    <a:pt x="109220" y="0"/>
                  </a:cubicBezTo>
                  <a:lnTo>
                    <a:pt x="2540" y="0"/>
                  </a:lnTo>
                  <a:cubicBezTo>
                    <a:pt x="5080" y="81280"/>
                    <a:pt x="22860" y="160020"/>
                    <a:pt x="50800" y="233680"/>
                  </a:cubicBezTo>
                  <a:cubicBezTo>
                    <a:pt x="83820" y="312420"/>
                    <a:pt x="132080" y="386080"/>
                    <a:pt x="193040" y="444500"/>
                  </a:cubicBezTo>
                  <a:cubicBezTo>
                    <a:pt x="233680" y="485140"/>
                    <a:pt x="276860" y="515620"/>
                    <a:pt x="322580" y="548640"/>
                  </a:cubicBezTo>
                  <a:close/>
                </a:path>
              </a:pathLst>
            </a:custGeom>
            <a:solidFill>
              <a:srgbClr val="E4C0D9"/>
            </a:solidFill>
            <a:ln w="2540"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C672CF77-DC04-4872-B5CF-26F681E364A0}"/>
                </a:ext>
              </a:extLst>
            </p:cNvPr>
            <p:cNvSpPr/>
            <p:nvPr/>
          </p:nvSpPr>
          <p:spPr>
            <a:xfrm>
              <a:off x="3137963" y="174717"/>
              <a:ext cx="637540" cy="1168400"/>
            </a:xfrm>
            <a:custGeom>
              <a:avLst/>
              <a:gdLst>
                <a:gd name="connsiteX0" fmla="*/ 317500 w 637540"/>
                <a:gd name="connsiteY0" fmla="*/ 553720 h 1168400"/>
                <a:gd name="connsiteX1" fmla="*/ 289560 w 637540"/>
                <a:gd name="connsiteY1" fmla="*/ 574040 h 1168400"/>
                <a:gd name="connsiteX2" fmla="*/ 271780 w 637540"/>
                <a:gd name="connsiteY2" fmla="*/ 586740 h 1168400"/>
                <a:gd name="connsiteX3" fmla="*/ 289560 w 637540"/>
                <a:gd name="connsiteY3" fmla="*/ 599440 h 1168400"/>
                <a:gd name="connsiteX4" fmla="*/ 317500 w 637540"/>
                <a:gd name="connsiteY4" fmla="*/ 619760 h 1168400"/>
                <a:gd name="connsiteX5" fmla="*/ 447040 w 637540"/>
                <a:gd name="connsiteY5" fmla="*/ 723900 h 1168400"/>
                <a:gd name="connsiteX6" fmla="*/ 589280 w 637540"/>
                <a:gd name="connsiteY6" fmla="*/ 934720 h 1168400"/>
                <a:gd name="connsiteX7" fmla="*/ 637540 w 637540"/>
                <a:gd name="connsiteY7" fmla="*/ 1168400 h 1168400"/>
                <a:gd name="connsiteX8" fmla="*/ 530860 w 637540"/>
                <a:gd name="connsiteY8" fmla="*/ 1168400 h 1168400"/>
                <a:gd name="connsiteX9" fmla="*/ 490220 w 637540"/>
                <a:gd name="connsiteY9" fmla="*/ 975360 h 1168400"/>
                <a:gd name="connsiteX10" fmla="*/ 370840 w 637540"/>
                <a:gd name="connsiteY10" fmla="*/ 797560 h 1168400"/>
                <a:gd name="connsiteX11" fmla="*/ 294640 w 637540"/>
                <a:gd name="connsiteY11" fmla="*/ 734060 h 1168400"/>
                <a:gd name="connsiteX12" fmla="*/ 208280 w 637540"/>
                <a:gd name="connsiteY12" fmla="*/ 685800 h 1168400"/>
                <a:gd name="connsiteX13" fmla="*/ 99060 w 637540"/>
                <a:gd name="connsiteY13" fmla="*/ 650240 h 1168400"/>
                <a:gd name="connsiteX14" fmla="*/ 0 w 637540"/>
                <a:gd name="connsiteY14" fmla="*/ 637540 h 1168400"/>
                <a:gd name="connsiteX15" fmla="*/ 0 w 637540"/>
                <a:gd name="connsiteY15" fmla="*/ 530860 h 1168400"/>
                <a:gd name="connsiteX16" fmla="*/ 106680 w 637540"/>
                <a:gd name="connsiteY16" fmla="*/ 518160 h 1168400"/>
                <a:gd name="connsiteX17" fmla="*/ 223520 w 637540"/>
                <a:gd name="connsiteY17" fmla="*/ 474980 h 1168400"/>
                <a:gd name="connsiteX18" fmla="*/ 299720 w 637540"/>
                <a:gd name="connsiteY18" fmla="*/ 429260 h 1168400"/>
                <a:gd name="connsiteX19" fmla="*/ 368300 w 637540"/>
                <a:gd name="connsiteY19" fmla="*/ 370840 h 1168400"/>
                <a:gd name="connsiteX20" fmla="*/ 487680 w 637540"/>
                <a:gd name="connsiteY20" fmla="*/ 193040 h 1168400"/>
                <a:gd name="connsiteX21" fmla="*/ 528320 w 637540"/>
                <a:gd name="connsiteY21" fmla="*/ 0 h 1168400"/>
                <a:gd name="connsiteX22" fmla="*/ 635000 w 637540"/>
                <a:gd name="connsiteY22" fmla="*/ 0 h 1168400"/>
                <a:gd name="connsiteX23" fmla="*/ 586740 w 637540"/>
                <a:gd name="connsiteY23" fmla="*/ 233680 h 1168400"/>
                <a:gd name="connsiteX24" fmla="*/ 444500 w 637540"/>
                <a:gd name="connsiteY24" fmla="*/ 444500 h 1168400"/>
                <a:gd name="connsiteX25" fmla="*/ 314960 w 637540"/>
                <a:gd name="connsiteY25" fmla="*/ 548640 h 116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7540" h="1168400">
                  <a:moveTo>
                    <a:pt x="317500" y="553720"/>
                  </a:moveTo>
                  <a:cubicBezTo>
                    <a:pt x="309880" y="558800"/>
                    <a:pt x="299720" y="566420"/>
                    <a:pt x="289560" y="574040"/>
                  </a:cubicBezTo>
                  <a:lnTo>
                    <a:pt x="271780" y="586740"/>
                  </a:lnTo>
                  <a:lnTo>
                    <a:pt x="289560" y="599440"/>
                  </a:lnTo>
                  <a:cubicBezTo>
                    <a:pt x="297180" y="604520"/>
                    <a:pt x="307340" y="612140"/>
                    <a:pt x="317500" y="619760"/>
                  </a:cubicBezTo>
                  <a:cubicBezTo>
                    <a:pt x="363220" y="652780"/>
                    <a:pt x="408940" y="683260"/>
                    <a:pt x="447040" y="723900"/>
                  </a:cubicBezTo>
                  <a:cubicBezTo>
                    <a:pt x="508000" y="784860"/>
                    <a:pt x="556260" y="855980"/>
                    <a:pt x="589280" y="934720"/>
                  </a:cubicBezTo>
                  <a:cubicBezTo>
                    <a:pt x="619760" y="1005840"/>
                    <a:pt x="637540" y="1084580"/>
                    <a:pt x="637540" y="1168400"/>
                  </a:cubicBezTo>
                  <a:lnTo>
                    <a:pt x="530860" y="1168400"/>
                  </a:lnTo>
                  <a:cubicBezTo>
                    <a:pt x="528320" y="1099820"/>
                    <a:pt x="515620" y="1036320"/>
                    <a:pt x="490220" y="975360"/>
                  </a:cubicBezTo>
                  <a:cubicBezTo>
                    <a:pt x="462280" y="909320"/>
                    <a:pt x="421640" y="848360"/>
                    <a:pt x="370840" y="797560"/>
                  </a:cubicBezTo>
                  <a:cubicBezTo>
                    <a:pt x="347980" y="774700"/>
                    <a:pt x="322580" y="754380"/>
                    <a:pt x="294640" y="734060"/>
                  </a:cubicBezTo>
                  <a:cubicBezTo>
                    <a:pt x="266700" y="716280"/>
                    <a:pt x="238760" y="698500"/>
                    <a:pt x="208280" y="685800"/>
                  </a:cubicBezTo>
                  <a:cubicBezTo>
                    <a:pt x="172720" y="670560"/>
                    <a:pt x="137160" y="657860"/>
                    <a:pt x="99060" y="650240"/>
                  </a:cubicBezTo>
                  <a:cubicBezTo>
                    <a:pt x="66040" y="642620"/>
                    <a:pt x="33020" y="640080"/>
                    <a:pt x="0" y="637540"/>
                  </a:cubicBezTo>
                  <a:lnTo>
                    <a:pt x="0" y="530860"/>
                  </a:lnTo>
                  <a:cubicBezTo>
                    <a:pt x="35560" y="530860"/>
                    <a:pt x="71120" y="525780"/>
                    <a:pt x="106680" y="518160"/>
                  </a:cubicBezTo>
                  <a:cubicBezTo>
                    <a:pt x="147320" y="508000"/>
                    <a:pt x="185420" y="495300"/>
                    <a:pt x="223520" y="474980"/>
                  </a:cubicBezTo>
                  <a:cubicBezTo>
                    <a:pt x="251460" y="462280"/>
                    <a:pt x="276860" y="447040"/>
                    <a:pt x="299720" y="429260"/>
                  </a:cubicBezTo>
                  <a:cubicBezTo>
                    <a:pt x="325120" y="411480"/>
                    <a:pt x="347980" y="391160"/>
                    <a:pt x="368300" y="370840"/>
                  </a:cubicBezTo>
                  <a:cubicBezTo>
                    <a:pt x="419100" y="320040"/>
                    <a:pt x="459740" y="261620"/>
                    <a:pt x="487680" y="193040"/>
                  </a:cubicBezTo>
                  <a:cubicBezTo>
                    <a:pt x="513080" y="134620"/>
                    <a:pt x="525780" y="68580"/>
                    <a:pt x="528320" y="0"/>
                  </a:cubicBezTo>
                  <a:lnTo>
                    <a:pt x="635000" y="0"/>
                  </a:lnTo>
                  <a:cubicBezTo>
                    <a:pt x="632460" y="81280"/>
                    <a:pt x="614680" y="160020"/>
                    <a:pt x="586740" y="233680"/>
                  </a:cubicBezTo>
                  <a:cubicBezTo>
                    <a:pt x="553720" y="312420"/>
                    <a:pt x="505460" y="386080"/>
                    <a:pt x="444500" y="444500"/>
                  </a:cubicBezTo>
                  <a:cubicBezTo>
                    <a:pt x="403860" y="485140"/>
                    <a:pt x="360680" y="515620"/>
                    <a:pt x="314960" y="548640"/>
                  </a:cubicBezTo>
                  <a:close/>
                </a:path>
              </a:pathLst>
            </a:custGeom>
            <a:solidFill>
              <a:srgbClr val="E4C0D9"/>
            </a:solidFill>
            <a:ln w="2540" cap="flat">
              <a:noFill/>
              <a:prstDash val="solid"/>
              <a:miter/>
            </a:ln>
          </p:spPr>
          <p:txBody>
            <a:bodyPr rtlCol="0" anchor="ctr"/>
            <a:lstStyle/>
            <a:p>
              <a:endParaRPr lang="en-US"/>
            </a:p>
          </p:txBody>
        </p:sp>
      </p:grpSp>
      <p:grpSp>
        <p:nvGrpSpPr>
          <p:cNvPr id="106" name="Group 105">
            <a:extLst>
              <a:ext uri="{FF2B5EF4-FFF2-40B4-BE49-F238E27FC236}">
                <a16:creationId xmlns:a16="http://schemas.microsoft.com/office/drawing/2014/main" id="{F0A83F05-6A06-4993-9F35-FF0A60BD4F03}"/>
              </a:ext>
            </a:extLst>
          </p:cNvPr>
          <p:cNvGrpSpPr/>
          <p:nvPr/>
        </p:nvGrpSpPr>
        <p:grpSpPr>
          <a:xfrm>
            <a:off x="2211870" y="1970602"/>
            <a:ext cx="731196" cy="624026"/>
            <a:chOff x="1164383" y="80737"/>
            <a:chExt cx="1369060" cy="1168400"/>
          </a:xfrm>
        </p:grpSpPr>
        <p:sp>
          <p:nvSpPr>
            <p:cNvPr id="101" name="Freeform: Shape 100">
              <a:extLst>
                <a:ext uri="{FF2B5EF4-FFF2-40B4-BE49-F238E27FC236}">
                  <a16:creationId xmlns:a16="http://schemas.microsoft.com/office/drawing/2014/main" id="{091E9B78-5392-409F-84EE-734F4AFDF205}"/>
                </a:ext>
              </a:extLst>
            </p:cNvPr>
            <p:cNvSpPr/>
            <p:nvPr/>
          </p:nvSpPr>
          <p:spPr>
            <a:xfrm>
              <a:off x="1895903" y="80737"/>
              <a:ext cx="637540" cy="1168400"/>
            </a:xfrm>
            <a:custGeom>
              <a:avLst/>
              <a:gdLst>
                <a:gd name="connsiteX0" fmla="*/ 320040 w 637540"/>
                <a:gd name="connsiteY0" fmla="*/ 553720 h 1168400"/>
                <a:gd name="connsiteX1" fmla="*/ 347980 w 637540"/>
                <a:gd name="connsiteY1" fmla="*/ 574040 h 1168400"/>
                <a:gd name="connsiteX2" fmla="*/ 365760 w 637540"/>
                <a:gd name="connsiteY2" fmla="*/ 586740 h 1168400"/>
                <a:gd name="connsiteX3" fmla="*/ 347980 w 637540"/>
                <a:gd name="connsiteY3" fmla="*/ 599440 h 1168400"/>
                <a:gd name="connsiteX4" fmla="*/ 320040 w 637540"/>
                <a:gd name="connsiteY4" fmla="*/ 619760 h 1168400"/>
                <a:gd name="connsiteX5" fmla="*/ 190500 w 637540"/>
                <a:gd name="connsiteY5" fmla="*/ 723900 h 1168400"/>
                <a:gd name="connsiteX6" fmla="*/ 48260 w 637540"/>
                <a:gd name="connsiteY6" fmla="*/ 934720 h 1168400"/>
                <a:gd name="connsiteX7" fmla="*/ 0 w 637540"/>
                <a:gd name="connsiteY7" fmla="*/ 1168400 h 1168400"/>
                <a:gd name="connsiteX8" fmla="*/ 106680 w 637540"/>
                <a:gd name="connsiteY8" fmla="*/ 1168400 h 1168400"/>
                <a:gd name="connsiteX9" fmla="*/ 147320 w 637540"/>
                <a:gd name="connsiteY9" fmla="*/ 975360 h 1168400"/>
                <a:gd name="connsiteX10" fmla="*/ 266700 w 637540"/>
                <a:gd name="connsiteY10" fmla="*/ 797560 h 1168400"/>
                <a:gd name="connsiteX11" fmla="*/ 342900 w 637540"/>
                <a:gd name="connsiteY11" fmla="*/ 734060 h 1168400"/>
                <a:gd name="connsiteX12" fmla="*/ 429260 w 637540"/>
                <a:gd name="connsiteY12" fmla="*/ 685800 h 1168400"/>
                <a:gd name="connsiteX13" fmla="*/ 538480 w 637540"/>
                <a:gd name="connsiteY13" fmla="*/ 650240 h 1168400"/>
                <a:gd name="connsiteX14" fmla="*/ 637540 w 637540"/>
                <a:gd name="connsiteY14" fmla="*/ 637540 h 1168400"/>
                <a:gd name="connsiteX15" fmla="*/ 637540 w 637540"/>
                <a:gd name="connsiteY15" fmla="*/ 530860 h 1168400"/>
                <a:gd name="connsiteX16" fmla="*/ 530860 w 637540"/>
                <a:gd name="connsiteY16" fmla="*/ 518160 h 1168400"/>
                <a:gd name="connsiteX17" fmla="*/ 414020 w 637540"/>
                <a:gd name="connsiteY17" fmla="*/ 474980 h 1168400"/>
                <a:gd name="connsiteX18" fmla="*/ 337820 w 637540"/>
                <a:gd name="connsiteY18" fmla="*/ 429260 h 1168400"/>
                <a:gd name="connsiteX19" fmla="*/ 269240 w 637540"/>
                <a:gd name="connsiteY19" fmla="*/ 370840 h 1168400"/>
                <a:gd name="connsiteX20" fmla="*/ 149860 w 637540"/>
                <a:gd name="connsiteY20" fmla="*/ 193040 h 1168400"/>
                <a:gd name="connsiteX21" fmla="*/ 109220 w 637540"/>
                <a:gd name="connsiteY21" fmla="*/ 0 h 1168400"/>
                <a:gd name="connsiteX22" fmla="*/ 2540 w 637540"/>
                <a:gd name="connsiteY22" fmla="*/ 0 h 1168400"/>
                <a:gd name="connsiteX23" fmla="*/ 50800 w 637540"/>
                <a:gd name="connsiteY23" fmla="*/ 233680 h 1168400"/>
                <a:gd name="connsiteX24" fmla="*/ 193040 w 637540"/>
                <a:gd name="connsiteY24" fmla="*/ 444500 h 1168400"/>
                <a:gd name="connsiteX25" fmla="*/ 322580 w 637540"/>
                <a:gd name="connsiteY25" fmla="*/ 548640 h 116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7540" h="1168400">
                  <a:moveTo>
                    <a:pt x="320040" y="553720"/>
                  </a:moveTo>
                  <a:cubicBezTo>
                    <a:pt x="327660" y="558800"/>
                    <a:pt x="337820" y="566420"/>
                    <a:pt x="347980" y="574040"/>
                  </a:cubicBezTo>
                  <a:lnTo>
                    <a:pt x="365760" y="586740"/>
                  </a:lnTo>
                  <a:lnTo>
                    <a:pt x="347980" y="599440"/>
                  </a:lnTo>
                  <a:cubicBezTo>
                    <a:pt x="340360" y="604520"/>
                    <a:pt x="330200" y="612140"/>
                    <a:pt x="320040" y="619760"/>
                  </a:cubicBezTo>
                  <a:cubicBezTo>
                    <a:pt x="274320" y="652780"/>
                    <a:pt x="228600" y="683260"/>
                    <a:pt x="190500" y="723900"/>
                  </a:cubicBezTo>
                  <a:cubicBezTo>
                    <a:pt x="129540" y="784860"/>
                    <a:pt x="81280" y="855980"/>
                    <a:pt x="48260" y="934720"/>
                  </a:cubicBezTo>
                  <a:cubicBezTo>
                    <a:pt x="17780" y="1005840"/>
                    <a:pt x="0" y="1084580"/>
                    <a:pt x="0" y="1168400"/>
                  </a:cubicBezTo>
                  <a:lnTo>
                    <a:pt x="106680" y="1168400"/>
                  </a:lnTo>
                  <a:cubicBezTo>
                    <a:pt x="109220" y="1099820"/>
                    <a:pt x="121920" y="1036320"/>
                    <a:pt x="147320" y="975360"/>
                  </a:cubicBezTo>
                  <a:cubicBezTo>
                    <a:pt x="175260" y="909320"/>
                    <a:pt x="215900" y="848360"/>
                    <a:pt x="266700" y="797560"/>
                  </a:cubicBezTo>
                  <a:cubicBezTo>
                    <a:pt x="289560" y="774700"/>
                    <a:pt x="314960" y="754380"/>
                    <a:pt x="342900" y="734060"/>
                  </a:cubicBezTo>
                  <a:cubicBezTo>
                    <a:pt x="370840" y="716280"/>
                    <a:pt x="398780" y="698500"/>
                    <a:pt x="429260" y="685800"/>
                  </a:cubicBezTo>
                  <a:cubicBezTo>
                    <a:pt x="464820" y="670560"/>
                    <a:pt x="500380" y="657860"/>
                    <a:pt x="538480" y="650240"/>
                  </a:cubicBezTo>
                  <a:cubicBezTo>
                    <a:pt x="571500" y="642620"/>
                    <a:pt x="604520" y="640080"/>
                    <a:pt x="637540" y="637540"/>
                  </a:cubicBezTo>
                  <a:lnTo>
                    <a:pt x="637540" y="530860"/>
                  </a:lnTo>
                  <a:cubicBezTo>
                    <a:pt x="601980" y="530860"/>
                    <a:pt x="566420" y="525780"/>
                    <a:pt x="530860" y="518160"/>
                  </a:cubicBezTo>
                  <a:cubicBezTo>
                    <a:pt x="490220" y="508000"/>
                    <a:pt x="452120" y="495300"/>
                    <a:pt x="414020" y="474980"/>
                  </a:cubicBezTo>
                  <a:cubicBezTo>
                    <a:pt x="386080" y="462280"/>
                    <a:pt x="360680" y="447040"/>
                    <a:pt x="337820" y="429260"/>
                  </a:cubicBezTo>
                  <a:cubicBezTo>
                    <a:pt x="312420" y="411480"/>
                    <a:pt x="289560" y="391160"/>
                    <a:pt x="269240" y="370840"/>
                  </a:cubicBezTo>
                  <a:cubicBezTo>
                    <a:pt x="218440" y="320040"/>
                    <a:pt x="177800" y="261620"/>
                    <a:pt x="149860" y="193040"/>
                  </a:cubicBezTo>
                  <a:cubicBezTo>
                    <a:pt x="124460" y="134620"/>
                    <a:pt x="111760" y="68580"/>
                    <a:pt x="109220" y="0"/>
                  </a:cubicBezTo>
                  <a:lnTo>
                    <a:pt x="2540" y="0"/>
                  </a:lnTo>
                  <a:cubicBezTo>
                    <a:pt x="5080" y="81280"/>
                    <a:pt x="22860" y="160020"/>
                    <a:pt x="50800" y="233680"/>
                  </a:cubicBezTo>
                  <a:cubicBezTo>
                    <a:pt x="83820" y="312420"/>
                    <a:pt x="132080" y="386080"/>
                    <a:pt x="193040" y="444500"/>
                  </a:cubicBezTo>
                  <a:cubicBezTo>
                    <a:pt x="233680" y="485140"/>
                    <a:pt x="276860" y="515620"/>
                    <a:pt x="322580" y="548640"/>
                  </a:cubicBezTo>
                  <a:close/>
                </a:path>
              </a:pathLst>
            </a:custGeom>
            <a:solidFill>
              <a:srgbClr val="4C2947"/>
            </a:solidFill>
            <a:ln w="2540"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2910F02C-8598-445B-9479-373550B64546}"/>
                </a:ext>
              </a:extLst>
            </p:cNvPr>
            <p:cNvSpPr/>
            <p:nvPr/>
          </p:nvSpPr>
          <p:spPr>
            <a:xfrm>
              <a:off x="1164383" y="80737"/>
              <a:ext cx="637540" cy="1168400"/>
            </a:xfrm>
            <a:custGeom>
              <a:avLst/>
              <a:gdLst>
                <a:gd name="connsiteX0" fmla="*/ 317500 w 637540"/>
                <a:gd name="connsiteY0" fmla="*/ 553720 h 1168400"/>
                <a:gd name="connsiteX1" fmla="*/ 289560 w 637540"/>
                <a:gd name="connsiteY1" fmla="*/ 574040 h 1168400"/>
                <a:gd name="connsiteX2" fmla="*/ 271780 w 637540"/>
                <a:gd name="connsiteY2" fmla="*/ 586740 h 1168400"/>
                <a:gd name="connsiteX3" fmla="*/ 289560 w 637540"/>
                <a:gd name="connsiteY3" fmla="*/ 599440 h 1168400"/>
                <a:gd name="connsiteX4" fmla="*/ 317500 w 637540"/>
                <a:gd name="connsiteY4" fmla="*/ 619760 h 1168400"/>
                <a:gd name="connsiteX5" fmla="*/ 447040 w 637540"/>
                <a:gd name="connsiteY5" fmla="*/ 723900 h 1168400"/>
                <a:gd name="connsiteX6" fmla="*/ 589280 w 637540"/>
                <a:gd name="connsiteY6" fmla="*/ 934720 h 1168400"/>
                <a:gd name="connsiteX7" fmla="*/ 637540 w 637540"/>
                <a:gd name="connsiteY7" fmla="*/ 1168400 h 1168400"/>
                <a:gd name="connsiteX8" fmla="*/ 530860 w 637540"/>
                <a:gd name="connsiteY8" fmla="*/ 1168400 h 1168400"/>
                <a:gd name="connsiteX9" fmla="*/ 490220 w 637540"/>
                <a:gd name="connsiteY9" fmla="*/ 975360 h 1168400"/>
                <a:gd name="connsiteX10" fmla="*/ 370840 w 637540"/>
                <a:gd name="connsiteY10" fmla="*/ 797560 h 1168400"/>
                <a:gd name="connsiteX11" fmla="*/ 294640 w 637540"/>
                <a:gd name="connsiteY11" fmla="*/ 734060 h 1168400"/>
                <a:gd name="connsiteX12" fmla="*/ 208280 w 637540"/>
                <a:gd name="connsiteY12" fmla="*/ 685800 h 1168400"/>
                <a:gd name="connsiteX13" fmla="*/ 99060 w 637540"/>
                <a:gd name="connsiteY13" fmla="*/ 650240 h 1168400"/>
                <a:gd name="connsiteX14" fmla="*/ 0 w 637540"/>
                <a:gd name="connsiteY14" fmla="*/ 637540 h 1168400"/>
                <a:gd name="connsiteX15" fmla="*/ 0 w 637540"/>
                <a:gd name="connsiteY15" fmla="*/ 530860 h 1168400"/>
                <a:gd name="connsiteX16" fmla="*/ 106680 w 637540"/>
                <a:gd name="connsiteY16" fmla="*/ 518160 h 1168400"/>
                <a:gd name="connsiteX17" fmla="*/ 223520 w 637540"/>
                <a:gd name="connsiteY17" fmla="*/ 474980 h 1168400"/>
                <a:gd name="connsiteX18" fmla="*/ 299720 w 637540"/>
                <a:gd name="connsiteY18" fmla="*/ 429260 h 1168400"/>
                <a:gd name="connsiteX19" fmla="*/ 368300 w 637540"/>
                <a:gd name="connsiteY19" fmla="*/ 370840 h 1168400"/>
                <a:gd name="connsiteX20" fmla="*/ 487680 w 637540"/>
                <a:gd name="connsiteY20" fmla="*/ 193040 h 1168400"/>
                <a:gd name="connsiteX21" fmla="*/ 528320 w 637540"/>
                <a:gd name="connsiteY21" fmla="*/ 0 h 1168400"/>
                <a:gd name="connsiteX22" fmla="*/ 635000 w 637540"/>
                <a:gd name="connsiteY22" fmla="*/ 0 h 1168400"/>
                <a:gd name="connsiteX23" fmla="*/ 586740 w 637540"/>
                <a:gd name="connsiteY23" fmla="*/ 233680 h 1168400"/>
                <a:gd name="connsiteX24" fmla="*/ 444500 w 637540"/>
                <a:gd name="connsiteY24" fmla="*/ 444500 h 1168400"/>
                <a:gd name="connsiteX25" fmla="*/ 314960 w 637540"/>
                <a:gd name="connsiteY25" fmla="*/ 548640 h 116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7540" h="1168400">
                  <a:moveTo>
                    <a:pt x="317500" y="553720"/>
                  </a:moveTo>
                  <a:cubicBezTo>
                    <a:pt x="309880" y="558800"/>
                    <a:pt x="299720" y="566420"/>
                    <a:pt x="289560" y="574040"/>
                  </a:cubicBezTo>
                  <a:lnTo>
                    <a:pt x="271780" y="586740"/>
                  </a:lnTo>
                  <a:lnTo>
                    <a:pt x="289560" y="599440"/>
                  </a:lnTo>
                  <a:cubicBezTo>
                    <a:pt x="297180" y="604520"/>
                    <a:pt x="307340" y="612140"/>
                    <a:pt x="317500" y="619760"/>
                  </a:cubicBezTo>
                  <a:cubicBezTo>
                    <a:pt x="363220" y="652780"/>
                    <a:pt x="408940" y="683260"/>
                    <a:pt x="447040" y="723900"/>
                  </a:cubicBezTo>
                  <a:cubicBezTo>
                    <a:pt x="508000" y="784860"/>
                    <a:pt x="556260" y="855980"/>
                    <a:pt x="589280" y="934720"/>
                  </a:cubicBezTo>
                  <a:cubicBezTo>
                    <a:pt x="619760" y="1005840"/>
                    <a:pt x="637540" y="1084580"/>
                    <a:pt x="637540" y="1168400"/>
                  </a:cubicBezTo>
                  <a:lnTo>
                    <a:pt x="530860" y="1168400"/>
                  </a:lnTo>
                  <a:cubicBezTo>
                    <a:pt x="528320" y="1099820"/>
                    <a:pt x="515620" y="1036320"/>
                    <a:pt x="490220" y="975360"/>
                  </a:cubicBezTo>
                  <a:cubicBezTo>
                    <a:pt x="462280" y="909320"/>
                    <a:pt x="421640" y="848360"/>
                    <a:pt x="370840" y="797560"/>
                  </a:cubicBezTo>
                  <a:cubicBezTo>
                    <a:pt x="347980" y="774700"/>
                    <a:pt x="322580" y="754380"/>
                    <a:pt x="294640" y="734060"/>
                  </a:cubicBezTo>
                  <a:cubicBezTo>
                    <a:pt x="266700" y="716280"/>
                    <a:pt x="238760" y="698500"/>
                    <a:pt x="208280" y="685800"/>
                  </a:cubicBezTo>
                  <a:cubicBezTo>
                    <a:pt x="172720" y="670560"/>
                    <a:pt x="137160" y="657860"/>
                    <a:pt x="99060" y="650240"/>
                  </a:cubicBezTo>
                  <a:cubicBezTo>
                    <a:pt x="66040" y="642620"/>
                    <a:pt x="33020" y="640080"/>
                    <a:pt x="0" y="637540"/>
                  </a:cubicBezTo>
                  <a:lnTo>
                    <a:pt x="0" y="530860"/>
                  </a:lnTo>
                  <a:cubicBezTo>
                    <a:pt x="35560" y="530860"/>
                    <a:pt x="71120" y="525780"/>
                    <a:pt x="106680" y="518160"/>
                  </a:cubicBezTo>
                  <a:cubicBezTo>
                    <a:pt x="147320" y="508000"/>
                    <a:pt x="185420" y="495300"/>
                    <a:pt x="223520" y="474980"/>
                  </a:cubicBezTo>
                  <a:cubicBezTo>
                    <a:pt x="251460" y="462280"/>
                    <a:pt x="276860" y="447040"/>
                    <a:pt x="299720" y="429260"/>
                  </a:cubicBezTo>
                  <a:cubicBezTo>
                    <a:pt x="325120" y="411480"/>
                    <a:pt x="347980" y="391160"/>
                    <a:pt x="368300" y="370840"/>
                  </a:cubicBezTo>
                  <a:cubicBezTo>
                    <a:pt x="419100" y="320040"/>
                    <a:pt x="459740" y="261620"/>
                    <a:pt x="487680" y="193040"/>
                  </a:cubicBezTo>
                  <a:cubicBezTo>
                    <a:pt x="513080" y="134620"/>
                    <a:pt x="525780" y="68580"/>
                    <a:pt x="528320" y="0"/>
                  </a:cubicBezTo>
                  <a:lnTo>
                    <a:pt x="635000" y="0"/>
                  </a:lnTo>
                  <a:cubicBezTo>
                    <a:pt x="632460" y="81280"/>
                    <a:pt x="614680" y="160020"/>
                    <a:pt x="586740" y="233680"/>
                  </a:cubicBezTo>
                  <a:cubicBezTo>
                    <a:pt x="553720" y="312420"/>
                    <a:pt x="505460" y="386080"/>
                    <a:pt x="444500" y="444500"/>
                  </a:cubicBezTo>
                  <a:cubicBezTo>
                    <a:pt x="403860" y="485140"/>
                    <a:pt x="360680" y="515620"/>
                    <a:pt x="314960" y="548640"/>
                  </a:cubicBezTo>
                  <a:close/>
                </a:path>
              </a:pathLst>
            </a:custGeom>
            <a:solidFill>
              <a:srgbClr val="4C2947"/>
            </a:solidFill>
            <a:ln w="2540" cap="flat">
              <a:noFill/>
              <a:prstDash val="solid"/>
              <a:miter/>
            </a:ln>
          </p:spPr>
          <p:txBody>
            <a:bodyPr rtlCol="0" anchor="ctr"/>
            <a:lstStyle/>
            <a:p>
              <a:endParaRPr lang="en-US"/>
            </a:p>
          </p:txBody>
        </p:sp>
      </p:grpSp>
      <p:sp>
        <p:nvSpPr>
          <p:cNvPr id="103" name="Freeform: Shape 102">
            <a:extLst>
              <a:ext uri="{FF2B5EF4-FFF2-40B4-BE49-F238E27FC236}">
                <a16:creationId xmlns:a16="http://schemas.microsoft.com/office/drawing/2014/main" id="{6E288055-ABD5-4C9D-9CE5-48D83EE0C413}"/>
              </a:ext>
            </a:extLst>
          </p:cNvPr>
          <p:cNvSpPr/>
          <p:nvPr/>
        </p:nvSpPr>
        <p:spPr>
          <a:xfrm>
            <a:off x="5195724" y="3983834"/>
            <a:ext cx="581031" cy="583567"/>
          </a:xfrm>
          <a:custGeom>
            <a:avLst/>
            <a:gdLst>
              <a:gd name="connsiteX0" fmla="*/ 637540 w 1163320"/>
              <a:gd name="connsiteY0" fmla="*/ 1168400 h 1168400"/>
              <a:gd name="connsiteX1" fmla="*/ 637540 w 1163320"/>
              <a:gd name="connsiteY1" fmla="*/ 1168400 h 1168400"/>
              <a:gd name="connsiteX2" fmla="*/ 637540 w 1163320"/>
              <a:gd name="connsiteY2" fmla="*/ 1168400 h 1168400"/>
              <a:gd name="connsiteX3" fmla="*/ 530860 w 1163320"/>
              <a:gd name="connsiteY3" fmla="*/ 1168400 h 1168400"/>
              <a:gd name="connsiteX4" fmla="*/ 530860 w 1163320"/>
              <a:gd name="connsiteY4" fmla="*/ 1168400 h 1168400"/>
              <a:gd name="connsiteX5" fmla="*/ 530860 w 1163320"/>
              <a:gd name="connsiteY5" fmla="*/ 1168400 h 1168400"/>
              <a:gd name="connsiteX6" fmla="*/ 490220 w 1163320"/>
              <a:gd name="connsiteY6" fmla="*/ 975360 h 1168400"/>
              <a:gd name="connsiteX7" fmla="*/ 370840 w 1163320"/>
              <a:gd name="connsiteY7" fmla="*/ 797560 h 1168400"/>
              <a:gd name="connsiteX8" fmla="*/ 294640 w 1163320"/>
              <a:gd name="connsiteY8" fmla="*/ 734060 h 1168400"/>
              <a:gd name="connsiteX9" fmla="*/ 208280 w 1163320"/>
              <a:gd name="connsiteY9" fmla="*/ 685800 h 1168400"/>
              <a:gd name="connsiteX10" fmla="*/ 99060 w 1163320"/>
              <a:gd name="connsiteY10" fmla="*/ 650240 h 1168400"/>
              <a:gd name="connsiteX11" fmla="*/ 0 w 1163320"/>
              <a:gd name="connsiteY11" fmla="*/ 637540 h 1168400"/>
              <a:gd name="connsiteX12" fmla="*/ 0 w 1163320"/>
              <a:gd name="connsiteY12" fmla="*/ 530860 h 1168400"/>
              <a:gd name="connsiteX13" fmla="*/ 106680 w 1163320"/>
              <a:gd name="connsiteY13" fmla="*/ 518160 h 1168400"/>
              <a:gd name="connsiteX14" fmla="*/ 223520 w 1163320"/>
              <a:gd name="connsiteY14" fmla="*/ 474980 h 1168400"/>
              <a:gd name="connsiteX15" fmla="*/ 299720 w 1163320"/>
              <a:gd name="connsiteY15" fmla="*/ 429260 h 1168400"/>
              <a:gd name="connsiteX16" fmla="*/ 368300 w 1163320"/>
              <a:gd name="connsiteY16" fmla="*/ 370840 h 1168400"/>
              <a:gd name="connsiteX17" fmla="*/ 487680 w 1163320"/>
              <a:gd name="connsiteY17" fmla="*/ 193040 h 1168400"/>
              <a:gd name="connsiteX18" fmla="*/ 528320 w 1163320"/>
              <a:gd name="connsiteY18" fmla="*/ 0 h 1168400"/>
              <a:gd name="connsiteX19" fmla="*/ 528320 w 1163320"/>
              <a:gd name="connsiteY19" fmla="*/ 0 h 1168400"/>
              <a:gd name="connsiteX20" fmla="*/ 528320 w 1163320"/>
              <a:gd name="connsiteY20" fmla="*/ 0 h 1168400"/>
              <a:gd name="connsiteX21" fmla="*/ 635000 w 1163320"/>
              <a:gd name="connsiteY21" fmla="*/ 0 h 1168400"/>
              <a:gd name="connsiteX22" fmla="*/ 635000 w 1163320"/>
              <a:gd name="connsiteY22" fmla="*/ 0 h 1168400"/>
              <a:gd name="connsiteX23" fmla="*/ 635000 w 1163320"/>
              <a:gd name="connsiteY23" fmla="*/ 0 h 1168400"/>
              <a:gd name="connsiteX24" fmla="*/ 675640 w 1163320"/>
              <a:gd name="connsiteY24" fmla="*/ 193040 h 1168400"/>
              <a:gd name="connsiteX25" fmla="*/ 795020 w 1163320"/>
              <a:gd name="connsiteY25" fmla="*/ 370840 h 1168400"/>
              <a:gd name="connsiteX26" fmla="*/ 863600 w 1163320"/>
              <a:gd name="connsiteY26" fmla="*/ 429260 h 1168400"/>
              <a:gd name="connsiteX27" fmla="*/ 939800 w 1163320"/>
              <a:gd name="connsiteY27" fmla="*/ 474980 h 1168400"/>
              <a:gd name="connsiteX28" fmla="*/ 1056640 w 1163320"/>
              <a:gd name="connsiteY28" fmla="*/ 518160 h 1168400"/>
              <a:gd name="connsiteX29" fmla="*/ 1163320 w 1163320"/>
              <a:gd name="connsiteY29" fmla="*/ 530860 h 1168400"/>
              <a:gd name="connsiteX30" fmla="*/ 1163320 w 1163320"/>
              <a:gd name="connsiteY30" fmla="*/ 637540 h 1168400"/>
              <a:gd name="connsiteX31" fmla="*/ 1064260 w 1163320"/>
              <a:gd name="connsiteY31" fmla="*/ 650240 h 1168400"/>
              <a:gd name="connsiteX32" fmla="*/ 955040 w 1163320"/>
              <a:gd name="connsiteY32" fmla="*/ 685800 h 1168400"/>
              <a:gd name="connsiteX33" fmla="*/ 868680 w 1163320"/>
              <a:gd name="connsiteY33" fmla="*/ 734060 h 1168400"/>
              <a:gd name="connsiteX34" fmla="*/ 792480 w 1163320"/>
              <a:gd name="connsiteY34" fmla="*/ 797560 h 1168400"/>
              <a:gd name="connsiteX35" fmla="*/ 673100 w 1163320"/>
              <a:gd name="connsiteY35" fmla="*/ 975360 h 1168400"/>
              <a:gd name="connsiteX36" fmla="*/ 632460 w 1163320"/>
              <a:gd name="connsiteY36" fmla="*/ 1168400 h 116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63320" h="1168400">
                <a:moveTo>
                  <a:pt x="637540" y="1168400"/>
                </a:moveTo>
                <a:lnTo>
                  <a:pt x="637540" y="1168400"/>
                </a:lnTo>
                <a:lnTo>
                  <a:pt x="637540" y="1168400"/>
                </a:lnTo>
                <a:lnTo>
                  <a:pt x="530860" y="1168400"/>
                </a:lnTo>
                <a:lnTo>
                  <a:pt x="530860" y="1168400"/>
                </a:lnTo>
                <a:lnTo>
                  <a:pt x="530860" y="1168400"/>
                </a:lnTo>
                <a:cubicBezTo>
                  <a:pt x="528320" y="1099820"/>
                  <a:pt x="513080" y="1036320"/>
                  <a:pt x="490220" y="975360"/>
                </a:cubicBezTo>
                <a:cubicBezTo>
                  <a:pt x="462280" y="909320"/>
                  <a:pt x="421640" y="848360"/>
                  <a:pt x="370840" y="797560"/>
                </a:cubicBezTo>
                <a:cubicBezTo>
                  <a:pt x="347980" y="774700"/>
                  <a:pt x="322580" y="754380"/>
                  <a:pt x="294640" y="734060"/>
                </a:cubicBezTo>
                <a:cubicBezTo>
                  <a:pt x="266700" y="716280"/>
                  <a:pt x="238760" y="698500"/>
                  <a:pt x="208280" y="685800"/>
                </a:cubicBezTo>
                <a:cubicBezTo>
                  <a:pt x="172720" y="670560"/>
                  <a:pt x="137160" y="657860"/>
                  <a:pt x="99060" y="650240"/>
                </a:cubicBezTo>
                <a:cubicBezTo>
                  <a:pt x="66040" y="642620"/>
                  <a:pt x="33020" y="640080"/>
                  <a:pt x="0" y="637540"/>
                </a:cubicBezTo>
                <a:lnTo>
                  <a:pt x="0" y="530860"/>
                </a:lnTo>
                <a:cubicBezTo>
                  <a:pt x="35560" y="530860"/>
                  <a:pt x="71120" y="525780"/>
                  <a:pt x="106680" y="518160"/>
                </a:cubicBezTo>
                <a:cubicBezTo>
                  <a:pt x="147320" y="508000"/>
                  <a:pt x="185420" y="495300"/>
                  <a:pt x="223520" y="474980"/>
                </a:cubicBezTo>
                <a:cubicBezTo>
                  <a:pt x="251460" y="462280"/>
                  <a:pt x="276860" y="447040"/>
                  <a:pt x="299720" y="429260"/>
                </a:cubicBezTo>
                <a:cubicBezTo>
                  <a:pt x="325120" y="411480"/>
                  <a:pt x="347980" y="391160"/>
                  <a:pt x="368300" y="370840"/>
                </a:cubicBezTo>
                <a:cubicBezTo>
                  <a:pt x="419100" y="320040"/>
                  <a:pt x="459740" y="261620"/>
                  <a:pt x="487680" y="193040"/>
                </a:cubicBezTo>
                <a:cubicBezTo>
                  <a:pt x="513080" y="134620"/>
                  <a:pt x="525780" y="68580"/>
                  <a:pt x="528320" y="0"/>
                </a:cubicBezTo>
                <a:lnTo>
                  <a:pt x="528320" y="0"/>
                </a:lnTo>
                <a:lnTo>
                  <a:pt x="528320" y="0"/>
                </a:lnTo>
                <a:lnTo>
                  <a:pt x="635000" y="0"/>
                </a:lnTo>
                <a:lnTo>
                  <a:pt x="635000" y="0"/>
                </a:lnTo>
                <a:lnTo>
                  <a:pt x="635000" y="0"/>
                </a:lnTo>
                <a:cubicBezTo>
                  <a:pt x="637540" y="68580"/>
                  <a:pt x="652780" y="132080"/>
                  <a:pt x="675640" y="193040"/>
                </a:cubicBezTo>
                <a:cubicBezTo>
                  <a:pt x="703580" y="259080"/>
                  <a:pt x="744220" y="320040"/>
                  <a:pt x="795020" y="370840"/>
                </a:cubicBezTo>
                <a:cubicBezTo>
                  <a:pt x="815340" y="391160"/>
                  <a:pt x="838200" y="411480"/>
                  <a:pt x="863600" y="429260"/>
                </a:cubicBezTo>
                <a:cubicBezTo>
                  <a:pt x="889000" y="447040"/>
                  <a:pt x="914400" y="462280"/>
                  <a:pt x="939800" y="474980"/>
                </a:cubicBezTo>
                <a:cubicBezTo>
                  <a:pt x="977900" y="492760"/>
                  <a:pt x="1016000" y="508000"/>
                  <a:pt x="1056640" y="518160"/>
                </a:cubicBezTo>
                <a:cubicBezTo>
                  <a:pt x="1092200" y="525780"/>
                  <a:pt x="1127760" y="530860"/>
                  <a:pt x="1163320" y="530860"/>
                </a:cubicBezTo>
                <a:lnTo>
                  <a:pt x="1163320" y="637540"/>
                </a:lnTo>
                <a:cubicBezTo>
                  <a:pt x="1130300" y="637540"/>
                  <a:pt x="1097280" y="642620"/>
                  <a:pt x="1064260" y="650240"/>
                </a:cubicBezTo>
                <a:cubicBezTo>
                  <a:pt x="1026160" y="657860"/>
                  <a:pt x="990600" y="670560"/>
                  <a:pt x="955040" y="685800"/>
                </a:cubicBezTo>
                <a:cubicBezTo>
                  <a:pt x="924560" y="698500"/>
                  <a:pt x="896620" y="716280"/>
                  <a:pt x="868680" y="734060"/>
                </a:cubicBezTo>
                <a:cubicBezTo>
                  <a:pt x="840740" y="751840"/>
                  <a:pt x="815340" y="774700"/>
                  <a:pt x="792480" y="797560"/>
                </a:cubicBezTo>
                <a:cubicBezTo>
                  <a:pt x="741680" y="848360"/>
                  <a:pt x="701040" y="906780"/>
                  <a:pt x="673100" y="975360"/>
                </a:cubicBezTo>
                <a:cubicBezTo>
                  <a:pt x="647700" y="1033780"/>
                  <a:pt x="635000" y="1099820"/>
                  <a:pt x="632460" y="1168400"/>
                </a:cubicBezTo>
                <a:close/>
              </a:path>
            </a:pathLst>
          </a:custGeom>
          <a:solidFill>
            <a:srgbClr val="E4C0D9"/>
          </a:solidFill>
          <a:ln w="2540"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ECB0A2EE-5421-444B-AA3C-8B88CA216849}"/>
              </a:ext>
            </a:extLst>
          </p:cNvPr>
          <p:cNvSpPr/>
          <p:nvPr/>
        </p:nvSpPr>
        <p:spPr>
          <a:xfrm>
            <a:off x="8934006" y="5043404"/>
            <a:ext cx="641073" cy="638534"/>
          </a:xfrm>
          <a:custGeom>
            <a:avLst/>
            <a:gdLst>
              <a:gd name="connsiteX0" fmla="*/ 685800 w 1282700"/>
              <a:gd name="connsiteY0" fmla="*/ 751840 h 1277620"/>
              <a:gd name="connsiteX1" fmla="*/ 685800 w 1282700"/>
              <a:gd name="connsiteY1" fmla="*/ 1054100 h 1277620"/>
              <a:gd name="connsiteX2" fmla="*/ 723900 w 1282700"/>
              <a:gd name="connsiteY2" fmla="*/ 1023620 h 1277620"/>
              <a:gd name="connsiteX3" fmla="*/ 772160 w 1282700"/>
              <a:gd name="connsiteY3" fmla="*/ 998220 h 1277620"/>
              <a:gd name="connsiteX4" fmla="*/ 825500 w 1282700"/>
              <a:gd name="connsiteY4" fmla="*/ 982980 h 1277620"/>
              <a:gd name="connsiteX5" fmla="*/ 881380 w 1282700"/>
              <a:gd name="connsiteY5" fmla="*/ 977900 h 1277620"/>
              <a:gd name="connsiteX6" fmla="*/ 896620 w 1282700"/>
              <a:gd name="connsiteY6" fmla="*/ 977900 h 1277620"/>
              <a:gd name="connsiteX7" fmla="*/ 896620 w 1282700"/>
              <a:gd name="connsiteY7" fmla="*/ 1066800 h 1277620"/>
              <a:gd name="connsiteX8" fmla="*/ 881380 w 1282700"/>
              <a:gd name="connsiteY8" fmla="*/ 1066800 h 1277620"/>
              <a:gd name="connsiteX9" fmla="*/ 843280 w 1282700"/>
              <a:gd name="connsiteY9" fmla="*/ 1069340 h 1277620"/>
              <a:gd name="connsiteX10" fmla="*/ 807720 w 1282700"/>
              <a:gd name="connsiteY10" fmla="*/ 1079500 h 1277620"/>
              <a:gd name="connsiteX11" fmla="*/ 774700 w 1282700"/>
              <a:gd name="connsiteY11" fmla="*/ 1097280 h 1277620"/>
              <a:gd name="connsiteX12" fmla="*/ 744220 w 1282700"/>
              <a:gd name="connsiteY12" fmla="*/ 1122680 h 1277620"/>
              <a:gd name="connsiteX13" fmla="*/ 734060 w 1282700"/>
              <a:gd name="connsiteY13" fmla="*/ 1135380 h 1277620"/>
              <a:gd name="connsiteX14" fmla="*/ 723900 w 1282700"/>
              <a:gd name="connsiteY14" fmla="*/ 1148080 h 1277620"/>
              <a:gd name="connsiteX15" fmla="*/ 721360 w 1282700"/>
              <a:gd name="connsiteY15" fmla="*/ 1150620 h 1277620"/>
              <a:gd name="connsiteX16" fmla="*/ 713740 w 1282700"/>
              <a:gd name="connsiteY16" fmla="*/ 1163320 h 1277620"/>
              <a:gd name="connsiteX17" fmla="*/ 706120 w 1282700"/>
              <a:gd name="connsiteY17" fmla="*/ 1176020 h 1277620"/>
              <a:gd name="connsiteX18" fmla="*/ 698500 w 1282700"/>
              <a:gd name="connsiteY18" fmla="*/ 1196340 h 1277620"/>
              <a:gd name="connsiteX19" fmla="*/ 693420 w 1282700"/>
              <a:gd name="connsiteY19" fmla="*/ 1216660 h 1277620"/>
              <a:gd name="connsiteX20" fmla="*/ 690880 w 1282700"/>
              <a:gd name="connsiteY20" fmla="*/ 1239520 h 1277620"/>
              <a:gd name="connsiteX21" fmla="*/ 690880 w 1282700"/>
              <a:gd name="connsiteY21" fmla="*/ 1262380 h 1277620"/>
              <a:gd name="connsiteX22" fmla="*/ 690880 w 1282700"/>
              <a:gd name="connsiteY22" fmla="*/ 1277620 h 1277620"/>
              <a:gd name="connsiteX23" fmla="*/ 604520 w 1282700"/>
              <a:gd name="connsiteY23" fmla="*/ 1277620 h 1277620"/>
              <a:gd name="connsiteX24" fmla="*/ 604520 w 1282700"/>
              <a:gd name="connsiteY24" fmla="*/ 1262380 h 1277620"/>
              <a:gd name="connsiteX25" fmla="*/ 604520 w 1282700"/>
              <a:gd name="connsiteY25" fmla="*/ 1242060 h 1277620"/>
              <a:gd name="connsiteX26" fmla="*/ 601980 w 1282700"/>
              <a:gd name="connsiteY26" fmla="*/ 1221740 h 1277620"/>
              <a:gd name="connsiteX27" fmla="*/ 596900 w 1282700"/>
              <a:gd name="connsiteY27" fmla="*/ 1201420 h 1277620"/>
              <a:gd name="connsiteX28" fmla="*/ 589280 w 1282700"/>
              <a:gd name="connsiteY28" fmla="*/ 1181100 h 1277620"/>
              <a:gd name="connsiteX29" fmla="*/ 581660 w 1282700"/>
              <a:gd name="connsiteY29" fmla="*/ 1165860 h 1277620"/>
              <a:gd name="connsiteX30" fmla="*/ 571500 w 1282700"/>
              <a:gd name="connsiteY30" fmla="*/ 1150620 h 1277620"/>
              <a:gd name="connsiteX31" fmla="*/ 561340 w 1282700"/>
              <a:gd name="connsiteY31" fmla="*/ 1137920 h 1277620"/>
              <a:gd name="connsiteX32" fmla="*/ 548640 w 1282700"/>
              <a:gd name="connsiteY32" fmla="*/ 1125220 h 1277620"/>
              <a:gd name="connsiteX33" fmla="*/ 518160 w 1282700"/>
              <a:gd name="connsiteY33" fmla="*/ 1099820 h 1277620"/>
              <a:gd name="connsiteX34" fmla="*/ 485140 w 1282700"/>
              <a:gd name="connsiteY34" fmla="*/ 1082040 h 1277620"/>
              <a:gd name="connsiteX35" fmla="*/ 449580 w 1282700"/>
              <a:gd name="connsiteY35" fmla="*/ 1071880 h 1277620"/>
              <a:gd name="connsiteX36" fmla="*/ 411480 w 1282700"/>
              <a:gd name="connsiteY36" fmla="*/ 1069340 h 1277620"/>
              <a:gd name="connsiteX37" fmla="*/ 396240 w 1282700"/>
              <a:gd name="connsiteY37" fmla="*/ 1069340 h 1277620"/>
              <a:gd name="connsiteX38" fmla="*/ 396240 w 1282700"/>
              <a:gd name="connsiteY38" fmla="*/ 980440 h 1277620"/>
              <a:gd name="connsiteX39" fmla="*/ 411480 w 1282700"/>
              <a:gd name="connsiteY39" fmla="*/ 980440 h 1277620"/>
              <a:gd name="connsiteX40" fmla="*/ 467360 w 1282700"/>
              <a:gd name="connsiteY40" fmla="*/ 985520 h 1277620"/>
              <a:gd name="connsiteX41" fmla="*/ 520700 w 1282700"/>
              <a:gd name="connsiteY41" fmla="*/ 1000760 h 1277620"/>
              <a:gd name="connsiteX42" fmla="*/ 568960 w 1282700"/>
              <a:gd name="connsiteY42" fmla="*/ 1026160 h 1277620"/>
              <a:gd name="connsiteX43" fmla="*/ 607060 w 1282700"/>
              <a:gd name="connsiteY43" fmla="*/ 1056640 h 1277620"/>
              <a:gd name="connsiteX44" fmla="*/ 607060 w 1282700"/>
              <a:gd name="connsiteY44" fmla="*/ 736600 h 1277620"/>
              <a:gd name="connsiteX45" fmla="*/ 695960 w 1282700"/>
              <a:gd name="connsiteY45" fmla="*/ 736600 h 1277620"/>
              <a:gd name="connsiteX46" fmla="*/ 695960 w 1282700"/>
              <a:gd name="connsiteY46" fmla="*/ 751840 h 1277620"/>
              <a:gd name="connsiteX47" fmla="*/ 528320 w 1282700"/>
              <a:gd name="connsiteY47" fmla="*/ 683260 h 1277620"/>
              <a:gd name="connsiteX48" fmla="*/ 226060 w 1282700"/>
              <a:gd name="connsiteY48" fmla="*/ 683260 h 1277620"/>
              <a:gd name="connsiteX49" fmla="*/ 256540 w 1282700"/>
              <a:gd name="connsiteY49" fmla="*/ 721360 h 1277620"/>
              <a:gd name="connsiteX50" fmla="*/ 281940 w 1282700"/>
              <a:gd name="connsiteY50" fmla="*/ 769620 h 1277620"/>
              <a:gd name="connsiteX51" fmla="*/ 297180 w 1282700"/>
              <a:gd name="connsiteY51" fmla="*/ 822960 h 1277620"/>
              <a:gd name="connsiteX52" fmla="*/ 302260 w 1282700"/>
              <a:gd name="connsiteY52" fmla="*/ 878840 h 1277620"/>
              <a:gd name="connsiteX53" fmla="*/ 302260 w 1282700"/>
              <a:gd name="connsiteY53" fmla="*/ 894080 h 1277620"/>
              <a:gd name="connsiteX54" fmla="*/ 213360 w 1282700"/>
              <a:gd name="connsiteY54" fmla="*/ 894080 h 1277620"/>
              <a:gd name="connsiteX55" fmla="*/ 213360 w 1282700"/>
              <a:gd name="connsiteY55" fmla="*/ 878840 h 1277620"/>
              <a:gd name="connsiteX56" fmla="*/ 210820 w 1282700"/>
              <a:gd name="connsiteY56" fmla="*/ 840740 h 1277620"/>
              <a:gd name="connsiteX57" fmla="*/ 200660 w 1282700"/>
              <a:gd name="connsiteY57" fmla="*/ 805180 h 1277620"/>
              <a:gd name="connsiteX58" fmla="*/ 182880 w 1282700"/>
              <a:gd name="connsiteY58" fmla="*/ 772160 h 1277620"/>
              <a:gd name="connsiteX59" fmla="*/ 157480 w 1282700"/>
              <a:gd name="connsiteY59" fmla="*/ 741680 h 1277620"/>
              <a:gd name="connsiteX60" fmla="*/ 144780 w 1282700"/>
              <a:gd name="connsiteY60" fmla="*/ 731520 h 1277620"/>
              <a:gd name="connsiteX61" fmla="*/ 132080 w 1282700"/>
              <a:gd name="connsiteY61" fmla="*/ 721360 h 1277620"/>
              <a:gd name="connsiteX62" fmla="*/ 129540 w 1282700"/>
              <a:gd name="connsiteY62" fmla="*/ 718820 h 1277620"/>
              <a:gd name="connsiteX63" fmla="*/ 116840 w 1282700"/>
              <a:gd name="connsiteY63" fmla="*/ 711200 h 1277620"/>
              <a:gd name="connsiteX64" fmla="*/ 101600 w 1282700"/>
              <a:gd name="connsiteY64" fmla="*/ 703580 h 1277620"/>
              <a:gd name="connsiteX65" fmla="*/ 81280 w 1282700"/>
              <a:gd name="connsiteY65" fmla="*/ 695960 h 1277620"/>
              <a:gd name="connsiteX66" fmla="*/ 60960 w 1282700"/>
              <a:gd name="connsiteY66" fmla="*/ 690880 h 1277620"/>
              <a:gd name="connsiteX67" fmla="*/ 38100 w 1282700"/>
              <a:gd name="connsiteY67" fmla="*/ 688340 h 1277620"/>
              <a:gd name="connsiteX68" fmla="*/ 15240 w 1282700"/>
              <a:gd name="connsiteY68" fmla="*/ 688340 h 1277620"/>
              <a:gd name="connsiteX69" fmla="*/ 0 w 1282700"/>
              <a:gd name="connsiteY69" fmla="*/ 688340 h 1277620"/>
              <a:gd name="connsiteX70" fmla="*/ 0 w 1282700"/>
              <a:gd name="connsiteY70" fmla="*/ 601980 h 1277620"/>
              <a:gd name="connsiteX71" fmla="*/ 15240 w 1282700"/>
              <a:gd name="connsiteY71" fmla="*/ 601980 h 1277620"/>
              <a:gd name="connsiteX72" fmla="*/ 35560 w 1282700"/>
              <a:gd name="connsiteY72" fmla="*/ 601980 h 1277620"/>
              <a:gd name="connsiteX73" fmla="*/ 55880 w 1282700"/>
              <a:gd name="connsiteY73" fmla="*/ 599440 h 1277620"/>
              <a:gd name="connsiteX74" fmla="*/ 76200 w 1282700"/>
              <a:gd name="connsiteY74" fmla="*/ 594360 h 1277620"/>
              <a:gd name="connsiteX75" fmla="*/ 96520 w 1282700"/>
              <a:gd name="connsiteY75" fmla="*/ 586740 h 1277620"/>
              <a:gd name="connsiteX76" fmla="*/ 111760 w 1282700"/>
              <a:gd name="connsiteY76" fmla="*/ 579120 h 1277620"/>
              <a:gd name="connsiteX77" fmla="*/ 127000 w 1282700"/>
              <a:gd name="connsiteY77" fmla="*/ 568960 h 1277620"/>
              <a:gd name="connsiteX78" fmla="*/ 139700 w 1282700"/>
              <a:gd name="connsiteY78" fmla="*/ 558800 h 1277620"/>
              <a:gd name="connsiteX79" fmla="*/ 152400 w 1282700"/>
              <a:gd name="connsiteY79" fmla="*/ 546100 h 1277620"/>
              <a:gd name="connsiteX80" fmla="*/ 177800 w 1282700"/>
              <a:gd name="connsiteY80" fmla="*/ 515620 h 1277620"/>
              <a:gd name="connsiteX81" fmla="*/ 195580 w 1282700"/>
              <a:gd name="connsiteY81" fmla="*/ 482600 h 1277620"/>
              <a:gd name="connsiteX82" fmla="*/ 205740 w 1282700"/>
              <a:gd name="connsiteY82" fmla="*/ 447040 h 1277620"/>
              <a:gd name="connsiteX83" fmla="*/ 208280 w 1282700"/>
              <a:gd name="connsiteY83" fmla="*/ 408940 h 1277620"/>
              <a:gd name="connsiteX84" fmla="*/ 208280 w 1282700"/>
              <a:gd name="connsiteY84" fmla="*/ 393700 h 1277620"/>
              <a:gd name="connsiteX85" fmla="*/ 297180 w 1282700"/>
              <a:gd name="connsiteY85" fmla="*/ 393700 h 1277620"/>
              <a:gd name="connsiteX86" fmla="*/ 297180 w 1282700"/>
              <a:gd name="connsiteY86" fmla="*/ 408940 h 1277620"/>
              <a:gd name="connsiteX87" fmla="*/ 292100 w 1282700"/>
              <a:gd name="connsiteY87" fmla="*/ 464820 h 1277620"/>
              <a:gd name="connsiteX88" fmla="*/ 276860 w 1282700"/>
              <a:gd name="connsiteY88" fmla="*/ 518160 h 1277620"/>
              <a:gd name="connsiteX89" fmla="*/ 251460 w 1282700"/>
              <a:gd name="connsiteY89" fmla="*/ 566420 h 1277620"/>
              <a:gd name="connsiteX90" fmla="*/ 220980 w 1282700"/>
              <a:gd name="connsiteY90" fmla="*/ 604520 h 1277620"/>
              <a:gd name="connsiteX91" fmla="*/ 541020 w 1282700"/>
              <a:gd name="connsiteY91" fmla="*/ 604520 h 1277620"/>
              <a:gd name="connsiteX92" fmla="*/ 541020 w 1282700"/>
              <a:gd name="connsiteY92" fmla="*/ 693420 h 1277620"/>
              <a:gd name="connsiteX93" fmla="*/ 525780 w 1282700"/>
              <a:gd name="connsiteY93" fmla="*/ 693420 h 1277620"/>
              <a:gd name="connsiteX94" fmla="*/ 754380 w 1282700"/>
              <a:gd name="connsiteY94" fmla="*/ 594360 h 1277620"/>
              <a:gd name="connsiteX95" fmla="*/ 1056640 w 1282700"/>
              <a:gd name="connsiteY95" fmla="*/ 594360 h 1277620"/>
              <a:gd name="connsiteX96" fmla="*/ 1026160 w 1282700"/>
              <a:gd name="connsiteY96" fmla="*/ 556260 h 1277620"/>
              <a:gd name="connsiteX97" fmla="*/ 1000760 w 1282700"/>
              <a:gd name="connsiteY97" fmla="*/ 508000 h 1277620"/>
              <a:gd name="connsiteX98" fmla="*/ 985520 w 1282700"/>
              <a:gd name="connsiteY98" fmla="*/ 454660 h 1277620"/>
              <a:gd name="connsiteX99" fmla="*/ 980440 w 1282700"/>
              <a:gd name="connsiteY99" fmla="*/ 398780 h 1277620"/>
              <a:gd name="connsiteX100" fmla="*/ 980440 w 1282700"/>
              <a:gd name="connsiteY100" fmla="*/ 383540 h 1277620"/>
              <a:gd name="connsiteX101" fmla="*/ 1069340 w 1282700"/>
              <a:gd name="connsiteY101" fmla="*/ 383540 h 1277620"/>
              <a:gd name="connsiteX102" fmla="*/ 1069340 w 1282700"/>
              <a:gd name="connsiteY102" fmla="*/ 398780 h 1277620"/>
              <a:gd name="connsiteX103" fmla="*/ 1071880 w 1282700"/>
              <a:gd name="connsiteY103" fmla="*/ 436880 h 1277620"/>
              <a:gd name="connsiteX104" fmla="*/ 1082040 w 1282700"/>
              <a:gd name="connsiteY104" fmla="*/ 472440 h 1277620"/>
              <a:gd name="connsiteX105" fmla="*/ 1099820 w 1282700"/>
              <a:gd name="connsiteY105" fmla="*/ 505460 h 1277620"/>
              <a:gd name="connsiteX106" fmla="*/ 1125220 w 1282700"/>
              <a:gd name="connsiteY106" fmla="*/ 535940 h 1277620"/>
              <a:gd name="connsiteX107" fmla="*/ 1137920 w 1282700"/>
              <a:gd name="connsiteY107" fmla="*/ 546100 h 1277620"/>
              <a:gd name="connsiteX108" fmla="*/ 1150620 w 1282700"/>
              <a:gd name="connsiteY108" fmla="*/ 556260 h 1277620"/>
              <a:gd name="connsiteX109" fmla="*/ 1153160 w 1282700"/>
              <a:gd name="connsiteY109" fmla="*/ 558800 h 1277620"/>
              <a:gd name="connsiteX110" fmla="*/ 1165860 w 1282700"/>
              <a:gd name="connsiteY110" fmla="*/ 566420 h 1277620"/>
              <a:gd name="connsiteX111" fmla="*/ 1181100 w 1282700"/>
              <a:gd name="connsiteY111" fmla="*/ 574040 h 1277620"/>
              <a:gd name="connsiteX112" fmla="*/ 1201420 w 1282700"/>
              <a:gd name="connsiteY112" fmla="*/ 581660 h 1277620"/>
              <a:gd name="connsiteX113" fmla="*/ 1221740 w 1282700"/>
              <a:gd name="connsiteY113" fmla="*/ 586740 h 1277620"/>
              <a:gd name="connsiteX114" fmla="*/ 1244600 w 1282700"/>
              <a:gd name="connsiteY114" fmla="*/ 589280 h 1277620"/>
              <a:gd name="connsiteX115" fmla="*/ 1267460 w 1282700"/>
              <a:gd name="connsiteY115" fmla="*/ 589280 h 1277620"/>
              <a:gd name="connsiteX116" fmla="*/ 1282700 w 1282700"/>
              <a:gd name="connsiteY116" fmla="*/ 589280 h 1277620"/>
              <a:gd name="connsiteX117" fmla="*/ 1282700 w 1282700"/>
              <a:gd name="connsiteY117" fmla="*/ 675640 h 1277620"/>
              <a:gd name="connsiteX118" fmla="*/ 1267460 w 1282700"/>
              <a:gd name="connsiteY118" fmla="*/ 675640 h 1277620"/>
              <a:gd name="connsiteX119" fmla="*/ 1247140 w 1282700"/>
              <a:gd name="connsiteY119" fmla="*/ 675640 h 1277620"/>
              <a:gd name="connsiteX120" fmla="*/ 1226820 w 1282700"/>
              <a:gd name="connsiteY120" fmla="*/ 678180 h 1277620"/>
              <a:gd name="connsiteX121" fmla="*/ 1206500 w 1282700"/>
              <a:gd name="connsiteY121" fmla="*/ 683260 h 1277620"/>
              <a:gd name="connsiteX122" fmla="*/ 1186180 w 1282700"/>
              <a:gd name="connsiteY122" fmla="*/ 690880 h 1277620"/>
              <a:gd name="connsiteX123" fmla="*/ 1170940 w 1282700"/>
              <a:gd name="connsiteY123" fmla="*/ 698500 h 1277620"/>
              <a:gd name="connsiteX124" fmla="*/ 1155700 w 1282700"/>
              <a:gd name="connsiteY124" fmla="*/ 708660 h 1277620"/>
              <a:gd name="connsiteX125" fmla="*/ 1143000 w 1282700"/>
              <a:gd name="connsiteY125" fmla="*/ 718820 h 1277620"/>
              <a:gd name="connsiteX126" fmla="*/ 1130300 w 1282700"/>
              <a:gd name="connsiteY126" fmla="*/ 731520 h 1277620"/>
              <a:gd name="connsiteX127" fmla="*/ 1104900 w 1282700"/>
              <a:gd name="connsiteY127" fmla="*/ 762000 h 1277620"/>
              <a:gd name="connsiteX128" fmla="*/ 1087120 w 1282700"/>
              <a:gd name="connsiteY128" fmla="*/ 795020 h 1277620"/>
              <a:gd name="connsiteX129" fmla="*/ 1076960 w 1282700"/>
              <a:gd name="connsiteY129" fmla="*/ 830580 h 1277620"/>
              <a:gd name="connsiteX130" fmla="*/ 1074420 w 1282700"/>
              <a:gd name="connsiteY130" fmla="*/ 868680 h 1277620"/>
              <a:gd name="connsiteX131" fmla="*/ 1074420 w 1282700"/>
              <a:gd name="connsiteY131" fmla="*/ 883920 h 1277620"/>
              <a:gd name="connsiteX132" fmla="*/ 985520 w 1282700"/>
              <a:gd name="connsiteY132" fmla="*/ 883920 h 1277620"/>
              <a:gd name="connsiteX133" fmla="*/ 985520 w 1282700"/>
              <a:gd name="connsiteY133" fmla="*/ 868680 h 1277620"/>
              <a:gd name="connsiteX134" fmla="*/ 990600 w 1282700"/>
              <a:gd name="connsiteY134" fmla="*/ 812800 h 1277620"/>
              <a:gd name="connsiteX135" fmla="*/ 1005840 w 1282700"/>
              <a:gd name="connsiteY135" fmla="*/ 759460 h 1277620"/>
              <a:gd name="connsiteX136" fmla="*/ 1031240 w 1282700"/>
              <a:gd name="connsiteY136" fmla="*/ 711200 h 1277620"/>
              <a:gd name="connsiteX137" fmla="*/ 1061720 w 1282700"/>
              <a:gd name="connsiteY137" fmla="*/ 673100 h 1277620"/>
              <a:gd name="connsiteX138" fmla="*/ 741680 w 1282700"/>
              <a:gd name="connsiteY138" fmla="*/ 673100 h 1277620"/>
              <a:gd name="connsiteX139" fmla="*/ 741680 w 1282700"/>
              <a:gd name="connsiteY139" fmla="*/ 584200 h 1277620"/>
              <a:gd name="connsiteX140" fmla="*/ 756920 w 1282700"/>
              <a:gd name="connsiteY140" fmla="*/ 584200 h 1277620"/>
              <a:gd name="connsiteX141" fmla="*/ 596900 w 1282700"/>
              <a:gd name="connsiteY141" fmla="*/ 525780 h 1277620"/>
              <a:gd name="connsiteX142" fmla="*/ 596900 w 1282700"/>
              <a:gd name="connsiteY142" fmla="*/ 223520 h 1277620"/>
              <a:gd name="connsiteX143" fmla="*/ 558800 w 1282700"/>
              <a:gd name="connsiteY143" fmla="*/ 254000 h 1277620"/>
              <a:gd name="connsiteX144" fmla="*/ 510540 w 1282700"/>
              <a:gd name="connsiteY144" fmla="*/ 279400 h 1277620"/>
              <a:gd name="connsiteX145" fmla="*/ 457200 w 1282700"/>
              <a:gd name="connsiteY145" fmla="*/ 294640 h 1277620"/>
              <a:gd name="connsiteX146" fmla="*/ 401320 w 1282700"/>
              <a:gd name="connsiteY146" fmla="*/ 299720 h 1277620"/>
              <a:gd name="connsiteX147" fmla="*/ 386080 w 1282700"/>
              <a:gd name="connsiteY147" fmla="*/ 299720 h 1277620"/>
              <a:gd name="connsiteX148" fmla="*/ 386080 w 1282700"/>
              <a:gd name="connsiteY148" fmla="*/ 210820 h 1277620"/>
              <a:gd name="connsiteX149" fmla="*/ 401320 w 1282700"/>
              <a:gd name="connsiteY149" fmla="*/ 210820 h 1277620"/>
              <a:gd name="connsiteX150" fmla="*/ 439420 w 1282700"/>
              <a:gd name="connsiteY150" fmla="*/ 208280 h 1277620"/>
              <a:gd name="connsiteX151" fmla="*/ 474980 w 1282700"/>
              <a:gd name="connsiteY151" fmla="*/ 198120 h 1277620"/>
              <a:gd name="connsiteX152" fmla="*/ 508000 w 1282700"/>
              <a:gd name="connsiteY152" fmla="*/ 180340 h 1277620"/>
              <a:gd name="connsiteX153" fmla="*/ 538480 w 1282700"/>
              <a:gd name="connsiteY153" fmla="*/ 154940 h 1277620"/>
              <a:gd name="connsiteX154" fmla="*/ 548640 w 1282700"/>
              <a:gd name="connsiteY154" fmla="*/ 142240 h 1277620"/>
              <a:gd name="connsiteX155" fmla="*/ 558800 w 1282700"/>
              <a:gd name="connsiteY155" fmla="*/ 129540 h 1277620"/>
              <a:gd name="connsiteX156" fmla="*/ 561340 w 1282700"/>
              <a:gd name="connsiteY156" fmla="*/ 127000 h 1277620"/>
              <a:gd name="connsiteX157" fmla="*/ 568960 w 1282700"/>
              <a:gd name="connsiteY157" fmla="*/ 116840 h 1277620"/>
              <a:gd name="connsiteX158" fmla="*/ 576580 w 1282700"/>
              <a:gd name="connsiteY158" fmla="*/ 101600 h 1277620"/>
              <a:gd name="connsiteX159" fmla="*/ 584200 w 1282700"/>
              <a:gd name="connsiteY159" fmla="*/ 81280 h 1277620"/>
              <a:gd name="connsiteX160" fmla="*/ 589280 w 1282700"/>
              <a:gd name="connsiteY160" fmla="*/ 60960 h 1277620"/>
              <a:gd name="connsiteX161" fmla="*/ 591820 w 1282700"/>
              <a:gd name="connsiteY161" fmla="*/ 38100 h 1277620"/>
              <a:gd name="connsiteX162" fmla="*/ 591820 w 1282700"/>
              <a:gd name="connsiteY162" fmla="*/ 15240 h 1277620"/>
              <a:gd name="connsiteX163" fmla="*/ 591820 w 1282700"/>
              <a:gd name="connsiteY163" fmla="*/ 0 h 1277620"/>
              <a:gd name="connsiteX164" fmla="*/ 678180 w 1282700"/>
              <a:gd name="connsiteY164" fmla="*/ 0 h 1277620"/>
              <a:gd name="connsiteX165" fmla="*/ 678180 w 1282700"/>
              <a:gd name="connsiteY165" fmla="*/ 15240 h 1277620"/>
              <a:gd name="connsiteX166" fmla="*/ 678180 w 1282700"/>
              <a:gd name="connsiteY166" fmla="*/ 35560 h 1277620"/>
              <a:gd name="connsiteX167" fmla="*/ 680720 w 1282700"/>
              <a:gd name="connsiteY167" fmla="*/ 55880 h 1277620"/>
              <a:gd name="connsiteX168" fmla="*/ 685800 w 1282700"/>
              <a:gd name="connsiteY168" fmla="*/ 76200 h 1277620"/>
              <a:gd name="connsiteX169" fmla="*/ 693420 w 1282700"/>
              <a:gd name="connsiteY169" fmla="*/ 96520 h 1277620"/>
              <a:gd name="connsiteX170" fmla="*/ 701040 w 1282700"/>
              <a:gd name="connsiteY170" fmla="*/ 111760 h 1277620"/>
              <a:gd name="connsiteX171" fmla="*/ 711200 w 1282700"/>
              <a:gd name="connsiteY171" fmla="*/ 127000 h 1277620"/>
              <a:gd name="connsiteX172" fmla="*/ 721360 w 1282700"/>
              <a:gd name="connsiteY172" fmla="*/ 139700 h 1277620"/>
              <a:gd name="connsiteX173" fmla="*/ 734060 w 1282700"/>
              <a:gd name="connsiteY173" fmla="*/ 152400 h 1277620"/>
              <a:gd name="connsiteX174" fmla="*/ 764540 w 1282700"/>
              <a:gd name="connsiteY174" fmla="*/ 177800 h 1277620"/>
              <a:gd name="connsiteX175" fmla="*/ 797560 w 1282700"/>
              <a:gd name="connsiteY175" fmla="*/ 195580 h 1277620"/>
              <a:gd name="connsiteX176" fmla="*/ 833120 w 1282700"/>
              <a:gd name="connsiteY176" fmla="*/ 205740 h 1277620"/>
              <a:gd name="connsiteX177" fmla="*/ 871220 w 1282700"/>
              <a:gd name="connsiteY177" fmla="*/ 208280 h 1277620"/>
              <a:gd name="connsiteX178" fmla="*/ 886460 w 1282700"/>
              <a:gd name="connsiteY178" fmla="*/ 208280 h 1277620"/>
              <a:gd name="connsiteX179" fmla="*/ 886460 w 1282700"/>
              <a:gd name="connsiteY179" fmla="*/ 297180 h 1277620"/>
              <a:gd name="connsiteX180" fmla="*/ 871220 w 1282700"/>
              <a:gd name="connsiteY180" fmla="*/ 297180 h 1277620"/>
              <a:gd name="connsiteX181" fmla="*/ 815340 w 1282700"/>
              <a:gd name="connsiteY181" fmla="*/ 292100 h 1277620"/>
              <a:gd name="connsiteX182" fmla="*/ 762000 w 1282700"/>
              <a:gd name="connsiteY182" fmla="*/ 276860 h 1277620"/>
              <a:gd name="connsiteX183" fmla="*/ 713740 w 1282700"/>
              <a:gd name="connsiteY183" fmla="*/ 251460 h 1277620"/>
              <a:gd name="connsiteX184" fmla="*/ 675640 w 1282700"/>
              <a:gd name="connsiteY184" fmla="*/ 220980 h 1277620"/>
              <a:gd name="connsiteX185" fmla="*/ 675640 w 1282700"/>
              <a:gd name="connsiteY185" fmla="*/ 541020 h 1277620"/>
              <a:gd name="connsiteX186" fmla="*/ 586740 w 1282700"/>
              <a:gd name="connsiteY186" fmla="*/ 541020 h 1277620"/>
              <a:gd name="connsiteX187" fmla="*/ 586740 w 1282700"/>
              <a:gd name="connsiteY187" fmla="*/ 525780 h 127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1282700" h="1277620">
                <a:moveTo>
                  <a:pt x="685800" y="751840"/>
                </a:moveTo>
                <a:lnTo>
                  <a:pt x="685800" y="1054100"/>
                </a:lnTo>
                <a:cubicBezTo>
                  <a:pt x="698500" y="1043940"/>
                  <a:pt x="711200" y="1033780"/>
                  <a:pt x="723900" y="1023620"/>
                </a:cubicBezTo>
                <a:cubicBezTo>
                  <a:pt x="739140" y="1013460"/>
                  <a:pt x="754380" y="1005840"/>
                  <a:pt x="772160" y="998220"/>
                </a:cubicBezTo>
                <a:cubicBezTo>
                  <a:pt x="789940" y="990600"/>
                  <a:pt x="807720" y="985520"/>
                  <a:pt x="825500" y="982980"/>
                </a:cubicBezTo>
                <a:cubicBezTo>
                  <a:pt x="843280" y="980440"/>
                  <a:pt x="861060" y="977900"/>
                  <a:pt x="881380" y="977900"/>
                </a:cubicBezTo>
                <a:lnTo>
                  <a:pt x="896620" y="977900"/>
                </a:lnTo>
                <a:cubicBezTo>
                  <a:pt x="896620" y="1008380"/>
                  <a:pt x="896620" y="1036320"/>
                  <a:pt x="896620" y="1066800"/>
                </a:cubicBezTo>
                <a:lnTo>
                  <a:pt x="881380" y="1066800"/>
                </a:lnTo>
                <a:cubicBezTo>
                  <a:pt x="868680" y="1066800"/>
                  <a:pt x="855980" y="1069340"/>
                  <a:pt x="843280" y="1069340"/>
                </a:cubicBezTo>
                <a:cubicBezTo>
                  <a:pt x="830580" y="1071880"/>
                  <a:pt x="817880" y="1074420"/>
                  <a:pt x="807720" y="1079500"/>
                </a:cubicBezTo>
                <a:cubicBezTo>
                  <a:pt x="795020" y="1084580"/>
                  <a:pt x="784860" y="1089660"/>
                  <a:pt x="774700" y="1097280"/>
                </a:cubicBezTo>
                <a:cubicBezTo>
                  <a:pt x="764540" y="1104900"/>
                  <a:pt x="754380" y="1112520"/>
                  <a:pt x="744220" y="1122680"/>
                </a:cubicBezTo>
                <a:cubicBezTo>
                  <a:pt x="741680" y="1125220"/>
                  <a:pt x="736600" y="1130300"/>
                  <a:pt x="734060" y="1135380"/>
                </a:cubicBezTo>
                <a:cubicBezTo>
                  <a:pt x="731520" y="1140460"/>
                  <a:pt x="726440" y="1143000"/>
                  <a:pt x="723900" y="1148080"/>
                </a:cubicBezTo>
                <a:lnTo>
                  <a:pt x="721360" y="1150620"/>
                </a:lnTo>
                <a:cubicBezTo>
                  <a:pt x="718820" y="1153160"/>
                  <a:pt x="716280" y="1158240"/>
                  <a:pt x="713740" y="1163320"/>
                </a:cubicBezTo>
                <a:cubicBezTo>
                  <a:pt x="711200" y="1168400"/>
                  <a:pt x="708660" y="1173480"/>
                  <a:pt x="706120" y="1176020"/>
                </a:cubicBezTo>
                <a:cubicBezTo>
                  <a:pt x="703580" y="1183640"/>
                  <a:pt x="701040" y="1188720"/>
                  <a:pt x="698500" y="1196340"/>
                </a:cubicBezTo>
                <a:cubicBezTo>
                  <a:pt x="695960" y="1203960"/>
                  <a:pt x="693420" y="1211580"/>
                  <a:pt x="693420" y="1216660"/>
                </a:cubicBezTo>
                <a:cubicBezTo>
                  <a:pt x="690880" y="1224280"/>
                  <a:pt x="690880" y="1231900"/>
                  <a:pt x="690880" y="1239520"/>
                </a:cubicBezTo>
                <a:cubicBezTo>
                  <a:pt x="690880" y="1247140"/>
                  <a:pt x="690880" y="1254760"/>
                  <a:pt x="690880" y="1262380"/>
                </a:cubicBezTo>
                <a:lnTo>
                  <a:pt x="690880" y="1277620"/>
                </a:lnTo>
                <a:lnTo>
                  <a:pt x="604520" y="1277620"/>
                </a:lnTo>
                <a:lnTo>
                  <a:pt x="604520" y="1262380"/>
                </a:lnTo>
                <a:cubicBezTo>
                  <a:pt x="604520" y="1254760"/>
                  <a:pt x="604520" y="1247140"/>
                  <a:pt x="604520" y="1242060"/>
                </a:cubicBezTo>
                <a:cubicBezTo>
                  <a:pt x="604520" y="1234440"/>
                  <a:pt x="601980" y="1229360"/>
                  <a:pt x="601980" y="1221740"/>
                </a:cubicBezTo>
                <a:cubicBezTo>
                  <a:pt x="599440" y="1214120"/>
                  <a:pt x="599440" y="1209040"/>
                  <a:pt x="596900" y="1201420"/>
                </a:cubicBezTo>
                <a:cubicBezTo>
                  <a:pt x="594360" y="1193800"/>
                  <a:pt x="591820" y="1188720"/>
                  <a:pt x="589280" y="1181100"/>
                </a:cubicBezTo>
                <a:cubicBezTo>
                  <a:pt x="586740" y="1176020"/>
                  <a:pt x="584200" y="1170940"/>
                  <a:pt x="581660" y="1165860"/>
                </a:cubicBezTo>
                <a:cubicBezTo>
                  <a:pt x="579120" y="1160780"/>
                  <a:pt x="576580" y="1155700"/>
                  <a:pt x="571500" y="1150620"/>
                </a:cubicBezTo>
                <a:cubicBezTo>
                  <a:pt x="568960" y="1145540"/>
                  <a:pt x="563880" y="1140460"/>
                  <a:pt x="561340" y="1137920"/>
                </a:cubicBezTo>
                <a:cubicBezTo>
                  <a:pt x="558800" y="1132840"/>
                  <a:pt x="553720" y="1130300"/>
                  <a:pt x="548640" y="1125220"/>
                </a:cubicBezTo>
                <a:cubicBezTo>
                  <a:pt x="538480" y="1115060"/>
                  <a:pt x="530860" y="1107440"/>
                  <a:pt x="518160" y="1099820"/>
                </a:cubicBezTo>
                <a:cubicBezTo>
                  <a:pt x="508000" y="1092200"/>
                  <a:pt x="495300" y="1087120"/>
                  <a:pt x="485140" y="1082040"/>
                </a:cubicBezTo>
                <a:cubicBezTo>
                  <a:pt x="472440" y="1076960"/>
                  <a:pt x="462280" y="1074420"/>
                  <a:pt x="449580" y="1071880"/>
                </a:cubicBezTo>
                <a:cubicBezTo>
                  <a:pt x="436880" y="1069340"/>
                  <a:pt x="424180" y="1069340"/>
                  <a:pt x="411480" y="1069340"/>
                </a:cubicBezTo>
                <a:lnTo>
                  <a:pt x="396240" y="1069340"/>
                </a:lnTo>
                <a:lnTo>
                  <a:pt x="396240" y="980440"/>
                </a:lnTo>
                <a:lnTo>
                  <a:pt x="411480" y="980440"/>
                </a:lnTo>
                <a:cubicBezTo>
                  <a:pt x="429260" y="980440"/>
                  <a:pt x="449580" y="982980"/>
                  <a:pt x="467360" y="985520"/>
                </a:cubicBezTo>
                <a:cubicBezTo>
                  <a:pt x="485140" y="988060"/>
                  <a:pt x="502920" y="995680"/>
                  <a:pt x="520700" y="1000760"/>
                </a:cubicBezTo>
                <a:cubicBezTo>
                  <a:pt x="538480" y="1008380"/>
                  <a:pt x="553720" y="1016000"/>
                  <a:pt x="568960" y="1026160"/>
                </a:cubicBezTo>
                <a:cubicBezTo>
                  <a:pt x="581660" y="1036320"/>
                  <a:pt x="594360" y="1046480"/>
                  <a:pt x="607060" y="1056640"/>
                </a:cubicBezTo>
                <a:lnTo>
                  <a:pt x="607060" y="736600"/>
                </a:lnTo>
                <a:cubicBezTo>
                  <a:pt x="637540" y="736600"/>
                  <a:pt x="665480" y="736600"/>
                  <a:pt x="695960" y="736600"/>
                </a:cubicBezTo>
                <a:lnTo>
                  <a:pt x="695960" y="751840"/>
                </a:lnTo>
                <a:close/>
                <a:moveTo>
                  <a:pt x="528320" y="683260"/>
                </a:moveTo>
                <a:lnTo>
                  <a:pt x="226060" y="683260"/>
                </a:lnTo>
                <a:cubicBezTo>
                  <a:pt x="236220" y="695960"/>
                  <a:pt x="246380" y="708660"/>
                  <a:pt x="256540" y="721360"/>
                </a:cubicBezTo>
                <a:cubicBezTo>
                  <a:pt x="266700" y="736600"/>
                  <a:pt x="274320" y="751840"/>
                  <a:pt x="281940" y="769620"/>
                </a:cubicBezTo>
                <a:cubicBezTo>
                  <a:pt x="289560" y="787400"/>
                  <a:pt x="294640" y="805180"/>
                  <a:pt x="297180" y="822960"/>
                </a:cubicBezTo>
                <a:cubicBezTo>
                  <a:pt x="299720" y="840740"/>
                  <a:pt x="302260" y="858520"/>
                  <a:pt x="302260" y="878840"/>
                </a:cubicBezTo>
                <a:lnTo>
                  <a:pt x="302260" y="894080"/>
                </a:lnTo>
                <a:cubicBezTo>
                  <a:pt x="271780" y="894080"/>
                  <a:pt x="243840" y="894080"/>
                  <a:pt x="213360" y="894080"/>
                </a:cubicBezTo>
                <a:lnTo>
                  <a:pt x="213360" y="878840"/>
                </a:lnTo>
                <a:cubicBezTo>
                  <a:pt x="213360" y="866140"/>
                  <a:pt x="210820" y="853440"/>
                  <a:pt x="210820" y="840740"/>
                </a:cubicBezTo>
                <a:cubicBezTo>
                  <a:pt x="208280" y="828040"/>
                  <a:pt x="205740" y="815340"/>
                  <a:pt x="200660" y="805180"/>
                </a:cubicBezTo>
                <a:cubicBezTo>
                  <a:pt x="195580" y="792480"/>
                  <a:pt x="190500" y="782320"/>
                  <a:pt x="182880" y="772160"/>
                </a:cubicBezTo>
                <a:cubicBezTo>
                  <a:pt x="175260" y="762000"/>
                  <a:pt x="167640" y="751840"/>
                  <a:pt x="157480" y="741680"/>
                </a:cubicBezTo>
                <a:cubicBezTo>
                  <a:pt x="154940" y="739140"/>
                  <a:pt x="149860" y="734060"/>
                  <a:pt x="144780" y="731520"/>
                </a:cubicBezTo>
                <a:cubicBezTo>
                  <a:pt x="139700" y="728980"/>
                  <a:pt x="137160" y="723900"/>
                  <a:pt x="132080" y="721360"/>
                </a:cubicBezTo>
                <a:lnTo>
                  <a:pt x="129540" y="718820"/>
                </a:lnTo>
                <a:cubicBezTo>
                  <a:pt x="127000" y="716280"/>
                  <a:pt x="121920" y="713740"/>
                  <a:pt x="116840" y="711200"/>
                </a:cubicBezTo>
                <a:cubicBezTo>
                  <a:pt x="111760" y="708660"/>
                  <a:pt x="106680" y="706120"/>
                  <a:pt x="101600" y="703580"/>
                </a:cubicBezTo>
                <a:cubicBezTo>
                  <a:pt x="93980" y="701040"/>
                  <a:pt x="88900" y="698500"/>
                  <a:pt x="81280" y="695960"/>
                </a:cubicBezTo>
                <a:cubicBezTo>
                  <a:pt x="73660" y="693420"/>
                  <a:pt x="66040" y="690880"/>
                  <a:pt x="60960" y="690880"/>
                </a:cubicBezTo>
                <a:cubicBezTo>
                  <a:pt x="53340" y="688340"/>
                  <a:pt x="45720" y="688340"/>
                  <a:pt x="38100" y="688340"/>
                </a:cubicBezTo>
                <a:cubicBezTo>
                  <a:pt x="30480" y="688340"/>
                  <a:pt x="22860" y="688340"/>
                  <a:pt x="15240" y="688340"/>
                </a:cubicBezTo>
                <a:lnTo>
                  <a:pt x="0" y="688340"/>
                </a:lnTo>
                <a:lnTo>
                  <a:pt x="0" y="601980"/>
                </a:lnTo>
                <a:lnTo>
                  <a:pt x="15240" y="601980"/>
                </a:lnTo>
                <a:cubicBezTo>
                  <a:pt x="22860" y="601980"/>
                  <a:pt x="30480" y="601980"/>
                  <a:pt x="35560" y="601980"/>
                </a:cubicBezTo>
                <a:cubicBezTo>
                  <a:pt x="43180" y="601980"/>
                  <a:pt x="48260" y="599440"/>
                  <a:pt x="55880" y="599440"/>
                </a:cubicBezTo>
                <a:cubicBezTo>
                  <a:pt x="63500" y="596900"/>
                  <a:pt x="68580" y="596900"/>
                  <a:pt x="76200" y="594360"/>
                </a:cubicBezTo>
                <a:cubicBezTo>
                  <a:pt x="83820" y="591820"/>
                  <a:pt x="88900" y="589280"/>
                  <a:pt x="96520" y="586740"/>
                </a:cubicBezTo>
                <a:cubicBezTo>
                  <a:pt x="101600" y="584200"/>
                  <a:pt x="106680" y="581660"/>
                  <a:pt x="111760" y="579120"/>
                </a:cubicBezTo>
                <a:cubicBezTo>
                  <a:pt x="116840" y="576580"/>
                  <a:pt x="121920" y="574040"/>
                  <a:pt x="127000" y="568960"/>
                </a:cubicBezTo>
                <a:cubicBezTo>
                  <a:pt x="132080" y="566420"/>
                  <a:pt x="137160" y="561340"/>
                  <a:pt x="139700" y="558800"/>
                </a:cubicBezTo>
                <a:cubicBezTo>
                  <a:pt x="144780" y="556260"/>
                  <a:pt x="147320" y="551180"/>
                  <a:pt x="152400" y="546100"/>
                </a:cubicBezTo>
                <a:cubicBezTo>
                  <a:pt x="162560" y="535940"/>
                  <a:pt x="170180" y="528320"/>
                  <a:pt x="177800" y="515620"/>
                </a:cubicBezTo>
                <a:cubicBezTo>
                  <a:pt x="185420" y="505460"/>
                  <a:pt x="190500" y="492760"/>
                  <a:pt x="195580" y="482600"/>
                </a:cubicBezTo>
                <a:cubicBezTo>
                  <a:pt x="200660" y="469900"/>
                  <a:pt x="203200" y="459740"/>
                  <a:pt x="205740" y="447040"/>
                </a:cubicBezTo>
                <a:cubicBezTo>
                  <a:pt x="208280" y="434340"/>
                  <a:pt x="208280" y="421640"/>
                  <a:pt x="208280" y="408940"/>
                </a:cubicBezTo>
                <a:lnTo>
                  <a:pt x="208280" y="393700"/>
                </a:lnTo>
                <a:lnTo>
                  <a:pt x="297180" y="393700"/>
                </a:lnTo>
                <a:lnTo>
                  <a:pt x="297180" y="408940"/>
                </a:lnTo>
                <a:cubicBezTo>
                  <a:pt x="297180" y="426720"/>
                  <a:pt x="294640" y="447040"/>
                  <a:pt x="292100" y="464820"/>
                </a:cubicBezTo>
                <a:cubicBezTo>
                  <a:pt x="289560" y="482600"/>
                  <a:pt x="281940" y="500380"/>
                  <a:pt x="276860" y="518160"/>
                </a:cubicBezTo>
                <a:cubicBezTo>
                  <a:pt x="269240" y="535940"/>
                  <a:pt x="261620" y="551180"/>
                  <a:pt x="251460" y="566420"/>
                </a:cubicBezTo>
                <a:cubicBezTo>
                  <a:pt x="241300" y="579120"/>
                  <a:pt x="231140" y="591820"/>
                  <a:pt x="220980" y="604520"/>
                </a:cubicBezTo>
                <a:lnTo>
                  <a:pt x="541020" y="604520"/>
                </a:lnTo>
                <a:cubicBezTo>
                  <a:pt x="541020" y="635000"/>
                  <a:pt x="541020" y="662940"/>
                  <a:pt x="541020" y="693420"/>
                </a:cubicBezTo>
                <a:lnTo>
                  <a:pt x="525780" y="693420"/>
                </a:lnTo>
                <a:close/>
                <a:moveTo>
                  <a:pt x="754380" y="594360"/>
                </a:moveTo>
                <a:lnTo>
                  <a:pt x="1056640" y="594360"/>
                </a:lnTo>
                <a:cubicBezTo>
                  <a:pt x="1046480" y="581660"/>
                  <a:pt x="1036320" y="568960"/>
                  <a:pt x="1026160" y="556260"/>
                </a:cubicBezTo>
                <a:cubicBezTo>
                  <a:pt x="1016000" y="541020"/>
                  <a:pt x="1008380" y="525780"/>
                  <a:pt x="1000760" y="508000"/>
                </a:cubicBezTo>
                <a:cubicBezTo>
                  <a:pt x="993140" y="490220"/>
                  <a:pt x="988060" y="472440"/>
                  <a:pt x="985520" y="454660"/>
                </a:cubicBezTo>
                <a:cubicBezTo>
                  <a:pt x="982980" y="436880"/>
                  <a:pt x="980440" y="419100"/>
                  <a:pt x="980440" y="398780"/>
                </a:cubicBezTo>
                <a:lnTo>
                  <a:pt x="980440" y="383540"/>
                </a:lnTo>
                <a:lnTo>
                  <a:pt x="1069340" y="383540"/>
                </a:lnTo>
                <a:lnTo>
                  <a:pt x="1069340" y="398780"/>
                </a:lnTo>
                <a:cubicBezTo>
                  <a:pt x="1069340" y="411480"/>
                  <a:pt x="1071880" y="424180"/>
                  <a:pt x="1071880" y="436880"/>
                </a:cubicBezTo>
                <a:cubicBezTo>
                  <a:pt x="1074420" y="449580"/>
                  <a:pt x="1076960" y="462280"/>
                  <a:pt x="1082040" y="472440"/>
                </a:cubicBezTo>
                <a:cubicBezTo>
                  <a:pt x="1087120" y="485140"/>
                  <a:pt x="1092200" y="495300"/>
                  <a:pt x="1099820" y="505460"/>
                </a:cubicBezTo>
                <a:cubicBezTo>
                  <a:pt x="1107440" y="515620"/>
                  <a:pt x="1115060" y="525780"/>
                  <a:pt x="1125220" y="535940"/>
                </a:cubicBezTo>
                <a:cubicBezTo>
                  <a:pt x="1127760" y="538480"/>
                  <a:pt x="1132840" y="543560"/>
                  <a:pt x="1137920" y="546100"/>
                </a:cubicBezTo>
                <a:cubicBezTo>
                  <a:pt x="1143000" y="548640"/>
                  <a:pt x="1145540" y="553720"/>
                  <a:pt x="1150620" y="556260"/>
                </a:cubicBezTo>
                <a:lnTo>
                  <a:pt x="1153160" y="558800"/>
                </a:lnTo>
                <a:cubicBezTo>
                  <a:pt x="1155700" y="561340"/>
                  <a:pt x="1160780" y="563880"/>
                  <a:pt x="1165860" y="566420"/>
                </a:cubicBezTo>
                <a:cubicBezTo>
                  <a:pt x="1170940" y="568960"/>
                  <a:pt x="1176020" y="571500"/>
                  <a:pt x="1181100" y="574040"/>
                </a:cubicBezTo>
                <a:cubicBezTo>
                  <a:pt x="1188720" y="576580"/>
                  <a:pt x="1193800" y="579120"/>
                  <a:pt x="1201420" y="581660"/>
                </a:cubicBezTo>
                <a:cubicBezTo>
                  <a:pt x="1209040" y="584200"/>
                  <a:pt x="1216660" y="586740"/>
                  <a:pt x="1221740" y="586740"/>
                </a:cubicBezTo>
                <a:cubicBezTo>
                  <a:pt x="1229360" y="589280"/>
                  <a:pt x="1236980" y="589280"/>
                  <a:pt x="1244600" y="589280"/>
                </a:cubicBezTo>
                <a:cubicBezTo>
                  <a:pt x="1252220" y="589280"/>
                  <a:pt x="1259840" y="589280"/>
                  <a:pt x="1267460" y="589280"/>
                </a:cubicBezTo>
                <a:lnTo>
                  <a:pt x="1282700" y="589280"/>
                </a:lnTo>
                <a:lnTo>
                  <a:pt x="1282700" y="675640"/>
                </a:lnTo>
                <a:lnTo>
                  <a:pt x="1267460" y="675640"/>
                </a:lnTo>
                <a:cubicBezTo>
                  <a:pt x="1259840" y="675640"/>
                  <a:pt x="1252220" y="675640"/>
                  <a:pt x="1247140" y="675640"/>
                </a:cubicBezTo>
                <a:cubicBezTo>
                  <a:pt x="1239520" y="675640"/>
                  <a:pt x="1234440" y="678180"/>
                  <a:pt x="1226820" y="678180"/>
                </a:cubicBezTo>
                <a:cubicBezTo>
                  <a:pt x="1219200" y="680720"/>
                  <a:pt x="1214120" y="680720"/>
                  <a:pt x="1206500" y="683260"/>
                </a:cubicBezTo>
                <a:cubicBezTo>
                  <a:pt x="1198880" y="685800"/>
                  <a:pt x="1193800" y="688340"/>
                  <a:pt x="1186180" y="690880"/>
                </a:cubicBezTo>
                <a:cubicBezTo>
                  <a:pt x="1181100" y="693420"/>
                  <a:pt x="1176020" y="695960"/>
                  <a:pt x="1170940" y="698500"/>
                </a:cubicBezTo>
                <a:cubicBezTo>
                  <a:pt x="1165860" y="701040"/>
                  <a:pt x="1160780" y="703580"/>
                  <a:pt x="1155700" y="708660"/>
                </a:cubicBezTo>
                <a:cubicBezTo>
                  <a:pt x="1150620" y="711200"/>
                  <a:pt x="1145540" y="716280"/>
                  <a:pt x="1143000" y="718820"/>
                </a:cubicBezTo>
                <a:cubicBezTo>
                  <a:pt x="1137920" y="721360"/>
                  <a:pt x="1135380" y="726440"/>
                  <a:pt x="1130300" y="731520"/>
                </a:cubicBezTo>
                <a:cubicBezTo>
                  <a:pt x="1120140" y="741680"/>
                  <a:pt x="1112520" y="749300"/>
                  <a:pt x="1104900" y="762000"/>
                </a:cubicBezTo>
                <a:cubicBezTo>
                  <a:pt x="1097280" y="772160"/>
                  <a:pt x="1092200" y="784860"/>
                  <a:pt x="1087120" y="795020"/>
                </a:cubicBezTo>
                <a:cubicBezTo>
                  <a:pt x="1082040" y="807720"/>
                  <a:pt x="1079500" y="817880"/>
                  <a:pt x="1076960" y="830580"/>
                </a:cubicBezTo>
                <a:cubicBezTo>
                  <a:pt x="1074420" y="843280"/>
                  <a:pt x="1074420" y="855980"/>
                  <a:pt x="1074420" y="868680"/>
                </a:cubicBezTo>
                <a:lnTo>
                  <a:pt x="1074420" y="883920"/>
                </a:lnTo>
                <a:lnTo>
                  <a:pt x="985520" y="883920"/>
                </a:lnTo>
                <a:lnTo>
                  <a:pt x="985520" y="868680"/>
                </a:lnTo>
                <a:cubicBezTo>
                  <a:pt x="985520" y="850900"/>
                  <a:pt x="988060" y="830580"/>
                  <a:pt x="990600" y="812800"/>
                </a:cubicBezTo>
                <a:cubicBezTo>
                  <a:pt x="993140" y="795020"/>
                  <a:pt x="1000760" y="777240"/>
                  <a:pt x="1005840" y="759460"/>
                </a:cubicBezTo>
                <a:cubicBezTo>
                  <a:pt x="1013460" y="741680"/>
                  <a:pt x="1021080" y="726440"/>
                  <a:pt x="1031240" y="711200"/>
                </a:cubicBezTo>
                <a:cubicBezTo>
                  <a:pt x="1041400" y="698500"/>
                  <a:pt x="1051560" y="685800"/>
                  <a:pt x="1061720" y="673100"/>
                </a:cubicBezTo>
                <a:lnTo>
                  <a:pt x="741680" y="673100"/>
                </a:lnTo>
                <a:lnTo>
                  <a:pt x="741680" y="584200"/>
                </a:lnTo>
                <a:lnTo>
                  <a:pt x="756920" y="584200"/>
                </a:lnTo>
                <a:close/>
                <a:moveTo>
                  <a:pt x="596900" y="525780"/>
                </a:moveTo>
                <a:lnTo>
                  <a:pt x="596900" y="223520"/>
                </a:lnTo>
                <a:cubicBezTo>
                  <a:pt x="584200" y="233680"/>
                  <a:pt x="571500" y="243840"/>
                  <a:pt x="558800" y="254000"/>
                </a:cubicBezTo>
                <a:cubicBezTo>
                  <a:pt x="543560" y="264160"/>
                  <a:pt x="528320" y="271780"/>
                  <a:pt x="510540" y="279400"/>
                </a:cubicBezTo>
                <a:cubicBezTo>
                  <a:pt x="492760" y="287020"/>
                  <a:pt x="474980" y="292100"/>
                  <a:pt x="457200" y="294640"/>
                </a:cubicBezTo>
                <a:cubicBezTo>
                  <a:pt x="439420" y="297180"/>
                  <a:pt x="421640" y="299720"/>
                  <a:pt x="401320" y="299720"/>
                </a:cubicBezTo>
                <a:lnTo>
                  <a:pt x="386080" y="299720"/>
                </a:lnTo>
                <a:lnTo>
                  <a:pt x="386080" y="210820"/>
                </a:lnTo>
                <a:lnTo>
                  <a:pt x="401320" y="210820"/>
                </a:lnTo>
                <a:cubicBezTo>
                  <a:pt x="414020" y="210820"/>
                  <a:pt x="426720" y="208280"/>
                  <a:pt x="439420" y="208280"/>
                </a:cubicBezTo>
                <a:cubicBezTo>
                  <a:pt x="452120" y="205740"/>
                  <a:pt x="464820" y="203200"/>
                  <a:pt x="474980" y="198120"/>
                </a:cubicBezTo>
                <a:cubicBezTo>
                  <a:pt x="487680" y="193040"/>
                  <a:pt x="497840" y="187960"/>
                  <a:pt x="508000" y="180340"/>
                </a:cubicBezTo>
                <a:cubicBezTo>
                  <a:pt x="518160" y="172720"/>
                  <a:pt x="528320" y="165100"/>
                  <a:pt x="538480" y="154940"/>
                </a:cubicBezTo>
                <a:cubicBezTo>
                  <a:pt x="541020" y="152400"/>
                  <a:pt x="546100" y="147320"/>
                  <a:pt x="548640" y="142240"/>
                </a:cubicBezTo>
                <a:cubicBezTo>
                  <a:pt x="551180" y="137160"/>
                  <a:pt x="556260" y="134620"/>
                  <a:pt x="558800" y="129540"/>
                </a:cubicBezTo>
                <a:lnTo>
                  <a:pt x="561340" y="127000"/>
                </a:lnTo>
                <a:cubicBezTo>
                  <a:pt x="563880" y="124460"/>
                  <a:pt x="566420" y="119380"/>
                  <a:pt x="568960" y="116840"/>
                </a:cubicBezTo>
                <a:cubicBezTo>
                  <a:pt x="571500" y="111760"/>
                  <a:pt x="574040" y="106680"/>
                  <a:pt x="576580" y="101600"/>
                </a:cubicBezTo>
                <a:cubicBezTo>
                  <a:pt x="579120" y="93980"/>
                  <a:pt x="581660" y="88900"/>
                  <a:pt x="584200" y="81280"/>
                </a:cubicBezTo>
                <a:cubicBezTo>
                  <a:pt x="586740" y="73660"/>
                  <a:pt x="589280" y="66040"/>
                  <a:pt x="589280" y="60960"/>
                </a:cubicBezTo>
                <a:cubicBezTo>
                  <a:pt x="591820" y="53340"/>
                  <a:pt x="591820" y="45720"/>
                  <a:pt x="591820" y="38100"/>
                </a:cubicBezTo>
                <a:cubicBezTo>
                  <a:pt x="591820" y="30480"/>
                  <a:pt x="591820" y="22860"/>
                  <a:pt x="591820" y="15240"/>
                </a:cubicBezTo>
                <a:lnTo>
                  <a:pt x="591820" y="0"/>
                </a:lnTo>
                <a:lnTo>
                  <a:pt x="678180" y="0"/>
                </a:lnTo>
                <a:lnTo>
                  <a:pt x="678180" y="15240"/>
                </a:lnTo>
                <a:cubicBezTo>
                  <a:pt x="678180" y="22860"/>
                  <a:pt x="678180" y="27940"/>
                  <a:pt x="678180" y="35560"/>
                </a:cubicBezTo>
                <a:cubicBezTo>
                  <a:pt x="678180" y="43180"/>
                  <a:pt x="680720" y="48260"/>
                  <a:pt x="680720" y="55880"/>
                </a:cubicBezTo>
                <a:cubicBezTo>
                  <a:pt x="683260" y="63500"/>
                  <a:pt x="683260" y="68580"/>
                  <a:pt x="685800" y="76200"/>
                </a:cubicBezTo>
                <a:cubicBezTo>
                  <a:pt x="688340" y="83820"/>
                  <a:pt x="690880" y="88900"/>
                  <a:pt x="693420" y="96520"/>
                </a:cubicBezTo>
                <a:cubicBezTo>
                  <a:pt x="695960" y="101600"/>
                  <a:pt x="698500" y="106680"/>
                  <a:pt x="701040" y="111760"/>
                </a:cubicBezTo>
                <a:cubicBezTo>
                  <a:pt x="703580" y="116840"/>
                  <a:pt x="706120" y="121920"/>
                  <a:pt x="711200" y="127000"/>
                </a:cubicBezTo>
                <a:cubicBezTo>
                  <a:pt x="713740" y="132080"/>
                  <a:pt x="718820" y="137160"/>
                  <a:pt x="721360" y="139700"/>
                </a:cubicBezTo>
                <a:cubicBezTo>
                  <a:pt x="723900" y="144780"/>
                  <a:pt x="728980" y="147320"/>
                  <a:pt x="734060" y="152400"/>
                </a:cubicBezTo>
                <a:cubicBezTo>
                  <a:pt x="744220" y="162560"/>
                  <a:pt x="751840" y="170180"/>
                  <a:pt x="764540" y="177800"/>
                </a:cubicBezTo>
                <a:cubicBezTo>
                  <a:pt x="774700" y="185420"/>
                  <a:pt x="787400" y="190500"/>
                  <a:pt x="797560" y="195580"/>
                </a:cubicBezTo>
                <a:cubicBezTo>
                  <a:pt x="810260" y="200660"/>
                  <a:pt x="820420" y="203200"/>
                  <a:pt x="833120" y="205740"/>
                </a:cubicBezTo>
                <a:cubicBezTo>
                  <a:pt x="845820" y="208280"/>
                  <a:pt x="858520" y="208280"/>
                  <a:pt x="871220" y="208280"/>
                </a:cubicBezTo>
                <a:lnTo>
                  <a:pt x="886460" y="208280"/>
                </a:lnTo>
                <a:lnTo>
                  <a:pt x="886460" y="297180"/>
                </a:lnTo>
                <a:lnTo>
                  <a:pt x="871220" y="297180"/>
                </a:lnTo>
                <a:cubicBezTo>
                  <a:pt x="853440" y="297180"/>
                  <a:pt x="833120" y="294640"/>
                  <a:pt x="815340" y="292100"/>
                </a:cubicBezTo>
                <a:cubicBezTo>
                  <a:pt x="797560" y="289560"/>
                  <a:pt x="779780" y="281940"/>
                  <a:pt x="762000" y="276860"/>
                </a:cubicBezTo>
                <a:cubicBezTo>
                  <a:pt x="744220" y="269240"/>
                  <a:pt x="728980" y="261620"/>
                  <a:pt x="713740" y="251460"/>
                </a:cubicBezTo>
                <a:cubicBezTo>
                  <a:pt x="701040" y="241300"/>
                  <a:pt x="688340" y="231140"/>
                  <a:pt x="675640" y="220980"/>
                </a:cubicBezTo>
                <a:lnTo>
                  <a:pt x="675640" y="541020"/>
                </a:lnTo>
                <a:lnTo>
                  <a:pt x="586740" y="541020"/>
                </a:lnTo>
                <a:lnTo>
                  <a:pt x="586740" y="525780"/>
                </a:lnTo>
                <a:close/>
              </a:path>
            </a:pathLst>
          </a:custGeom>
          <a:solidFill>
            <a:srgbClr val="E84419"/>
          </a:solidFill>
          <a:ln w="2540"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EFF82286-7C35-47EC-B625-2985C38B5AC8}"/>
              </a:ext>
            </a:extLst>
          </p:cNvPr>
          <p:cNvSpPr/>
          <p:nvPr/>
        </p:nvSpPr>
        <p:spPr>
          <a:xfrm>
            <a:off x="7740650" y="3088464"/>
            <a:ext cx="642852" cy="346707"/>
          </a:xfrm>
          <a:custGeom>
            <a:avLst/>
            <a:gdLst>
              <a:gd name="connsiteX0" fmla="*/ 624840 w 1356360"/>
              <a:gd name="connsiteY0" fmla="*/ 0 h 731520"/>
              <a:gd name="connsiteX1" fmla="*/ 731520 w 1356360"/>
              <a:gd name="connsiteY1" fmla="*/ 0 h 731520"/>
              <a:gd name="connsiteX2" fmla="*/ 731520 w 1356360"/>
              <a:gd name="connsiteY2" fmla="*/ 551180 h 731520"/>
              <a:gd name="connsiteX3" fmla="*/ 1120140 w 1356360"/>
              <a:gd name="connsiteY3" fmla="*/ 162560 h 731520"/>
              <a:gd name="connsiteX4" fmla="*/ 1193800 w 1356360"/>
              <a:gd name="connsiteY4" fmla="*/ 236220 h 731520"/>
              <a:gd name="connsiteX5" fmla="*/ 805180 w 1356360"/>
              <a:gd name="connsiteY5" fmla="*/ 624840 h 731520"/>
              <a:gd name="connsiteX6" fmla="*/ 1356360 w 1356360"/>
              <a:gd name="connsiteY6" fmla="*/ 624840 h 731520"/>
              <a:gd name="connsiteX7" fmla="*/ 1356360 w 1356360"/>
              <a:gd name="connsiteY7" fmla="*/ 731520 h 731520"/>
              <a:gd name="connsiteX8" fmla="*/ 0 w 1356360"/>
              <a:gd name="connsiteY8" fmla="*/ 731520 h 731520"/>
              <a:gd name="connsiteX9" fmla="*/ 0 w 1356360"/>
              <a:gd name="connsiteY9" fmla="*/ 624840 h 731520"/>
              <a:gd name="connsiteX10" fmla="*/ 551180 w 1356360"/>
              <a:gd name="connsiteY10" fmla="*/ 624840 h 731520"/>
              <a:gd name="connsiteX11" fmla="*/ 160020 w 1356360"/>
              <a:gd name="connsiteY11" fmla="*/ 236220 h 731520"/>
              <a:gd name="connsiteX12" fmla="*/ 236220 w 1356360"/>
              <a:gd name="connsiteY12" fmla="*/ 162560 h 731520"/>
              <a:gd name="connsiteX13" fmla="*/ 624840 w 1356360"/>
              <a:gd name="connsiteY13" fmla="*/ 5511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6360" h="731520">
                <a:moveTo>
                  <a:pt x="624840" y="0"/>
                </a:moveTo>
                <a:lnTo>
                  <a:pt x="731520" y="0"/>
                </a:lnTo>
                <a:lnTo>
                  <a:pt x="731520" y="551180"/>
                </a:lnTo>
                <a:lnTo>
                  <a:pt x="1120140" y="162560"/>
                </a:lnTo>
                <a:lnTo>
                  <a:pt x="1193800" y="236220"/>
                </a:lnTo>
                <a:lnTo>
                  <a:pt x="805180" y="624840"/>
                </a:lnTo>
                <a:lnTo>
                  <a:pt x="1356360" y="624840"/>
                </a:lnTo>
                <a:lnTo>
                  <a:pt x="1356360" y="731520"/>
                </a:lnTo>
                <a:lnTo>
                  <a:pt x="0" y="731520"/>
                </a:lnTo>
                <a:lnTo>
                  <a:pt x="0" y="624840"/>
                </a:lnTo>
                <a:lnTo>
                  <a:pt x="551180" y="624840"/>
                </a:lnTo>
                <a:lnTo>
                  <a:pt x="160020" y="236220"/>
                </a:lnTo>
                <a:lnTo>
                  <a:pt x="236220" y="162560"/>
                </a:lnTo>
                <a:lnTo>
                  <a:pt x="624840" y="551180"/>
                </a:lnTo>
                <a:close/>
              </a:path>
            </a:pathLst>
          </a:custGeom>
          <a:solidFill>
            <a:srgbClr val="4C2947"/>
          </a:solidFill>
          <a:ln w="2540" cap="flat">
            <a:noFill/>
            <a:prstDash val="solid"/>
            <a:miter/>
          </a:ln>
        </p:spPr>
        <p:txBody>
          <a:bodyPr rtlCol="0" anchor="ctr"/>
          <a:lstStyle/>
          <a:p>
            <a:endParaRPr lang="en-US"/>
          </a:p>
        </p:txBody>
      </p:sp>
      <p:sp>
        <p:nvSpPr>
          <p:cNvPr id="109" name="Graphic 107">
            <a:extLst>
              <a:ext uri="{FF2B5EF4-FFF2-40B4-BE49-F238E27FC236}">
                <a16:creationId xmlns:a16="http://schemas.microsoft.com/office/drawing/2014/main" id="{012E1811-8C3B-4D0D-AEA7-C6921D6C1B14}"/>
              </a:ext>
            </a:extLst>
          </p:cNvPr>
          <p:cNvSpPr/>
          <p:nvPr/>
        </p:nvSpPr>
        <p:spPr>
          <a:xfrm>
            <a:off x="6589140" y="3998910"/>
            <a:ext cx="503470" cy="585026"/>
          </a:xfrm>
          <a:custGeom>
            <a:avLst/>
            <a:gdLst>
              <a:gd name="connsiteX0" fmla="*/ 518160 w 1036320"/>
              <a:gd name="connsiteY0" fmla="*/ 0 h 1153160"/>
              <a:gd name="connsiteX1" fmla="*/ 873760 w 1036320"/>
              <a:gd name="connsiteY1" fmla="*/ 78740 h 1153160"/>
              <a:gd name="connsiteX2" fmla="*/ 1036320 w 1036320"/>
              <a:gd name="connsiteY2" fmla="*/ 297180 h 1153160"/>
              <a:gd name="connsiteX3" fmla="*/ 977900 w 1036320"/>
              <a:gd name="connsiteY3" fmla="*/ 436880 h 1153160"/>
              <a:gd name="connsiteX4" fmla="*/ 1036320 w 1036320"/>
              <a:gd name="connsiteY4" fmla="*/ 576580 h 1153160"/>
              <a:gd name="connsiteX5" fmla="*/ 977900 w 1036320"/>
              <a:gd name="connsiteY5" fmla="*/ 716280 h 1153160"/>
              <a:gd name="connsiteX6" fmla="*/ 1036320 w 1036320"/>
              <a:gd name="connsiteY6" fmla="*/ 855980 h 1153160"/>
              <a:gd name="connsiteX7" fmla="*/ 873760 w 1036320"/>
              <a:gd name="connsiteY7" fmla="*/ 1074420 h 1153160"/>
              <a:gd name="connsiteX8" fmla="*/ 518160 w 1036320"/>
              <a:gd name="connsiteY8" fmla="*/ 1153160 h 1153160"/>
              <a:gd name="connsiteX9" fmla="*/ 162560 w 1036320"/>
              <a:gd name="connsiteY9" fmla="*/ 1074420 h 1153160"/>
              <a:gd name="connsiteX10" fmla="*/ 0 w 1036320"/>
              <a:gd name="connsiteY10" fmla="*/ 855980 h 1153160"/>
              <a:gd name="connsiteX11" fmla="*/ 58420 w 1036320"/>
              <a:gd name="connsiteY11" fmla="*/ 716280 h 1153160"/>
              <a:gd name="connsiteX12" fmla="*/ 0 w 1036320"/>
              <a:gd name="connsiteY12" fmla="*/ 576580 h 1153160"/>
              <a:gd name="connsiteX13" fmla="*/ 58420 w 1036320"/>
              <a:gd name="connsiteY13" fmla="*/ 436880 h 1153160"/>
              <a:gd name="connsiteX14" fmla="*/ 0 w 1036320"/>
              <a:gd name="connsiteY14" fmla="*/ 297180 h 1153160"/>
              <a:gd name="connsiteX15" fmla="*/ 162560 w 1036320"/>
              <a:gd name="connsiteY15" fmla="*/ 78740 h 1153160"/>
              <a:gd name="connsiteX16" fmla="*/ 518160 w 1036320"/>
              <a:gd name="connsiteY16" fmla="*/ 0 h 1153160"/>
              <a:gd name="connsiteX17" fmla="*/ 906780 w 1036320"/>
              <a:gd name="connsiteY17" fmla="*/ 779780 h 1153160"/>
              <a:gd name="connsiteX18" fmla="*/ 518160 w 1036320"/>
              <a:gd name="connsiteY18" fmla="*/ 876300 h 1153160"/>
              <a:gd name="connsiteX19" fmla="*/ 129540 w 1036320"/>
              <a:gd name="connsiteY19" fmla="*/ 779780 h 1153160"/>
              <a:gd name="connsiteX20" fmla="*/ 91440 w 1036320"/>
              <a:gd name="connsiteY20" fmla="*/ 858520 h 1153160"/>
              <a:gd name="connsiteX21" fmla="*/ 205740 w 1036320"/>
              <a:gd name="connsiteY21" fmla="*/ 993140 h 1153160"/>
              <a:gd name="connsiteX22" fmla="*/ 518160 w 1036320"/>
              <a:gd name="connsiteY22" fmla="*/ 1061720 h 1153160"/>
              <a:gd name="connsiteX23" fmla="*/ 830580 w 1036320"/>
              <a:gd name="connsiteY23" fmla="*/ 993140 h 1153160"/>
              <a:gd name="connsiteX24" fmla="*/ 944880 w 1036320"/>
              <a:gd name="connsiteY24" fmla="*/ 858520 h 1153160"/>
              <a:gd name="connsiteX25" fmla="*/ 906780 w 1036320"/>
              <a:gd name="connsiteY25" fmla="*/ 779780 h 1153160"/>
              <a:gd name="connsiteX26" fmla="*/ 695960 w 1036320"/>
              <a:gd name="connsiteY26" fmla="*/ 579120 h 1153160"/>
              <a:gd name="connsiteX27" fmla="*/ 906780 w 1036320"/>
              <a:gd name="connsiteY27" fmla="*/ 657860 h 1153160"/>
              <a:gd name="connsiteX28" fmla="*/ 944880 w 1036320"/>
              <a:gd name="connsiteY28" fmla="*/ 579120 h 1153160"/>
              <a:gd name="connsiteX29" fmla="*/ 906780 w 1036320"/>
              <a:gd name="connsiteY29" fmla="*/ 500380 h 1153160"/>
              <a:gd name="connsiteX30" fmla="*/ 695960 w 1036320"/>
              <a:gd name="connsiteY30" fmla="*/ 579120 h 1153160"/>
              <a:gd name="connsiteX31" fmla="*/ 129540 w 1036320"/>
              <a:gd name="connsiteY31" fmla="*/ 657860 h 1153160"/>
              <a:gd name="connsiteX32" fmla="*/ 340360 w 1036320"/>
              <a:gd name="connsiteY32" fmla="*/ 579120 h 1153160"/>
              <a:gd name="connsiteX33" fmla="*/ 129540 w 1036320"/>
              <a:gd name="connsiteY33" fmla="*/ 500380 h 1153160"/>
              <a:gd name="connsiteX34" fmla="*/ 91440 w 1036320"/>
              <a:gd name="connsiteY34" fmla="*/ 579120 h 1153160"/>
              <a:gd name="connsiteX35" fmla="*/ 129540 w 1036320"/>
              <a:gd name="connsiteY35" fmla="*/ 657860 h 1153160"/>
              <a:gd name="connsiteX36" fmla="*/ 817880 w 1036320"/>
              <a:gd name="connsiteY36" fmla="*/ 718820 h 1153160"/>
              <a:gd name="connsiteX37" fmla="*/ 515620 w 1036320"/>
              <a:gd name="connsiteY37" fmla="*/ 655320 h 1153160"/>
              <a:gd name="connsiteX38" fmla="*/ 213360 w 1036320"/>
              <a:gd name="connsiteY38" fmla="*/ 718820 h 1153160"/>
              <a:gd name="connsiteX39" fmla="*/ 515620 w 1036320"/>
              <a:gd name="connsiteY39" fmla="*/ 782320 h 1153160"/>
              <a:gd name="connsiteX40" fmla="*/ 817880 w 1036320"/>
              <a:gd name="connsiteY40" fmla="*/ 718820 h 1153160"/>
              <a:gd name="connsiteX41" fmla="*/ 515620 w 1036320"/>
              <a:gd name="connsiteY41" fmla="*/ 279400 h 1153160"/>
              <a:gd name="connsiteX42" fmla="*/ 904240 w 1036320"/>
              <a:gd name="connsiteY42" fmla="*/ 375920 h 1153160"/>
              <a:gd name="connsiteX43" fmla="*/ 942340 w 1036320"/>
              <a:gd name="connsiteY43" fmla="*/ 297180 h 1153160"/>
              <a:gd name="connsiteX44" fmla="*/ 828040 w 1036320"/>
              <a:gd name="connsiteY44" fmla="*/ 162560 h 1153160"/>
              <a:gd name="connsiteX45" fmla="*/ 515620 w 1036320"/>
              <a:gd name="connsiteY45" fmla="*/ 93980 h 1153160"/>
              <a:gd name="connsiteX46" fmla="*/ 203200 w 1036320"/>
              <a:gd name="connsiteY46" fmla="*/ 162560 h 1153160"/>
              <a:gd name="connsiteX47" fmla="*/ 88900 w 1036320"/>
              <a:gd name="connsiteY47" fmla="*/ 297180 h 1153160"/>
              <a:gd name="connsiteX48" fmla="*/ 127000 w 1036320"/>
              <a:gd name="connsiteY48" fmla="*/ 375920 h 1153160"/>
              <a:gd name="connsiteX49" fmla="*/ 515620 w 1036320"/>
              <a:gd name="connsiteY49" fmla="*/ 279400 h 1153160"/>
              <a:gd name="connsiteX50" fmla="*/ 817880 w 1036320"/>
              <a:gd name="connsiteY50" fmla="*/ 436880 h 1153160"/>
              <a:gd name="connsiteX51" fmla="*/ 515620 w 1036320"/>
              <a:gd name="connsiteY51" fmla="*/ 373380 h 1153160"/>
              <a:gd name="connsiteX52" fmla="*/ 213360 w 1036320"/>
              <a:gd name="connsiteY52" fmla="*/ 436880 h 1153160"/>
              <a:gd name="connsiteX53" fmla="*/ 515620 w 1036320"/>
              <a:gd name="connsiteY53" fmla="*/ 500380 h 1153160"/>
              <a:gd name="connsiteX54" fmla="*/ 817880 w 1036320"/>
              <a:gd name="connsiteY54" fmla="*/ 436880 h 115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36320" h="1153160">
                <a:moveTo>
                  <a:pt x="518160" y="0"/>
                </a:moveTo>
                <a:cubicBezTo>
                  <a:pt x="655320" y="0"/>
                  <a:pt x="782320" y="30480"/>
                  <a:pt x="873760" y="78740"/>
                </a:cubicBezTo>
                <a:cubicBezTo>
                  <a:pt x="975360" y="132080"/>
                  <a:pt x="1036320" y="210820"/>
                  <a:pt x="1036320" y="297180"/>
                </a:cubicBezTo>
                <a:cubicBezTo>
                  <a:pt x="1036320" y="347980"/>
                  <a:pt x="1016000" y="396240"/>
                  <a:pt x="977900" y="436880"/>
                </a:cubicBezTo>
                <a:cubicBezTo>
                  <a:pt x="1016000" y="477520"/>
                  <a:pt x="1036320" y="525780"/>
                  <a:pt x="1036320" y="576580"/>
                </a:cubicBezTo>
                <a:cubicBezTo>
                  <a:pt x="1036320" y="627380"/>
                  <a:pt x="1016000" y="675640"/>
                  <a:pt x="977900" y="716280"/>
                </a:cubicBezTo>
                <a:cubicBezTo>
                  <a:pt x="1016000" y="756920"/>
                  <a:pt x="1036320" y="805180"/>
                  <a:pt x="1036320" y="855980"/>
                </a:cubicBezTo>
                <a:cubicBezTo>
                  <a:pt x="1036320" y="944880"/>
                  <a:pt x="972820" y="1021080"/>
                  <a:pt x="873760" y="1074420"/>
                </a:cubicBezTo>
                <a:cubicBezTo>
                  <a:pt x="782320" y="1122680"/>
                  <a:pt x="655320" y="1153160"/>
                  <a:pt x="518160" y="1153160"/>
                </a:cubicBezTo>
                <a:cubicBezTo>
                  <a:pt x="381000" y="1153160"/>
                  <a:pt x="254000" y="1122680"/>
                  <a:pt x="162560" y="1074420"/>
                </a:cubicBezTo>
                <a:cubicBezTo>
                  <a:pt x="60960" y="1021080"/>
                  <a:pt x="0" y="942340"/>
                  <a:pt x="0" y="855980"/>
                </a:cubicBezTo>
                <a:cubicBezTo>
                  <a:pt x="0" y="805180"/>
                  <a:pt x="20320" y="756920"/>
                  <a:pt x="58420" y="716280"/>
                </a:cubicBezTo>
                <a:cubicBezTo>
                  <a:pt x="20320" y="675640"/>
                  <a:pt x="0" y="627380"/>
                  <a:pt x="0" y="576580"/>
                </a:cubicBezTo>
                <a:cubicBezTo>
                  <a:pt x="0" y="525780"/>
                  <a:pt x="20320" y="477520"/>
                  <a:pt x="58420" y="436880"/>
                </a:cubicBezTo>
                <a:cubicBezTo>
                  <a:pt x="20320" y="396240"/>
                  <a:pt x="0" y="347980"/>
                  <a:pt x="0" y="297180"/>
                </a:cubicBezTo>
                <a:cubicBezTo>
                  <a:pt x="0" y="208280"/>
                  <a:pt x="63500" y="132080"/>
                  <a:pt x="162560" y="78740"/>
                </a:cubicBezTo>
                <a:cubicBezTo>
                  <a:pt x="254000" y="30480"/>
                  <a:pt x="381000" y="0"/>
                  <a:pt x="518160" y="0"/>
                </a:cubicBezTo>
                <a:close/>
                <a:moveTo>
                  <a:pt x="906780" y="779780"/>
                </a:moveTo>
                <a:cubicBezTo>
                  <a:pt x="797560" y="850900"/>
                  <a:pt x="647700" y="876300"/>
                  <a:pt x="518160" y="876300"/>
                </a:cubicBezTo>
                <a:cubicBezTo>
                  <a:pt x="388620" y="876300"/>
                  <a:pt x="241300" y="848360"/>
                  <a:pt x="129540" y="779780"/>
                </a:cubicBezTo>
                <a:cubicBezTo>
                  <a:pt x="106680" y="805180"/>
                  <a:pt x="91440" y="833120"/>
                  <a:pt x="91440" y="858520"/>
                </a:cubicBezTo>
                <a:cubicBezTo>
                  <a:pt x="91440" y="909320"/>
                  <a:pt x="134620" y="957580"/>
                  <a:pt x="205740" y="993140"/>
                </a:cubicBezTo>
                <a:cubicBezTo>
                  <a:pt x="284480" y="1036320"/>
                  <a:pt x="393700" y="1061720"/>
                  <a:pt x="518160" y="1061720"/>
                </a:cubicBezTo>
                <a:cubicBezTo>
                  <a:pt x="640080" y="1061720"/>
                  <a:pt x="751840" y="1036320"/>
                  <a:pt x="830580" y="993140"/>
                </a:cubicBezTo>
                <a:cubicBezTo>
                  <a:pt x="899160" y="955040"/>
                  <a:pt x="944880" y="906780"/>
                  <a:pt x="944880" y="858520"/>
                </a:cubicBezTo>
                <a:cubicBezTo>
                  <a:pt x="944880" y="830580"/>
                  <a:pt x="932180" y="802640"/>
                  <a:pt x="906780" y="779780"/>
                </a:cubicBezTo>
                <a:close/>
                <a:moveTo>
                  <a:pt x="695960" y="579120"/>
                </a:moveTo>
                <a:cubicBezTo>
                  <a:pt x="769620" y="594360"/>
                  <a:pt x="843280" y="619760"/>
                  <a:pt x="906780" y="657860"/>
                </a:cubicBezTo>
                <a:cubicBezTo>
                  <a:pt x="929640" y="632460"/>
                  <a:pt x="944880" y="604520"/>
                  <a:pt x="944880" y="579120"/>
                </a:cubicBezTo>
                <a:cubicBezTo>
                  <a:pt x="944880" y="551180"/>
                  <a:pt x="932180" y="523240"/>
                  <a:pt x="906780" y="500380"/>
                </a:cubicBezTo>
                <a:cubicBezTo>
                  <a:pt x="843280" y="541020"/>
                  <a:pt x="769620" y="566420"/>
                  <a:pt x="695960" y="579120"/>
                </a:cubicBezTo>
                <a:close/>
                <a:moveTo>
                  <a:pt x="129540" y="657860"/>
                </a:moveTo>
                <a:cubicBezTo>
                  <a:pt x="193040" y="617220"/>
                  <a:pt x="266700" y="591820"/>
                  <a:pt x="340360" y="579120"/>
                </a:cubicBezTo>
                <a:cubicBezTo>
                  <a:pt x="266700" y="563880"/>
                  <a:pt x="193040" y="538480"/>
                  <a:pt x="129540" y="500380"/>
                </a:cubicBezTo>
                <a:cubicBezTo>
                  <a:pt x="106680" y="525780"/>
                  <a:pt x="91440" y="553720"/>
                  <a:pt x="91440" y="579120"/>
                </a:cubicBezTo>
                <a:cubicBezTo>
                  <a:pt x="91440" y="607060"/>
                  <a:pt x="104140" y="635000"/>
                  <a:pt x="129540" y="657860"/>
                </a:cubicBezTo>
                <a:close/>
                <a:moveTo>
                  <a:pt x="817880" y="718820"/>
                </a:moveTo>
                <a:cubicBezTo>
                  <a:pt x="739140" y="680720"/>
                  <a:pt x="635000" y="655320"/>
                  <a:pt x="515620" y="655320"/>
                </a:cubicBezTo>
                <a:cubicBezTo>
                  <a:pt x="398780" y="655320"/>
                  <a:pt x="292100" y="678180"/>
                  <a:pt x="213360" y="718820"/>
                </a:cubicBezTo>
                <a:cubicBezTo>
                  <a:pt x="292100" y="756920"/>
                  <a:pt x="396240" y="782320"/>
                  <a:pt x="515620" y="782320"/>
                </a:cubicBezTo>
                <a:cubicBezTo>
                  <a:pt x="632460" y="782320"/>
                  <a:pt x="739140" y="759460"/>
                  <a:pt x="817880" y="718820"/>
                </a:cubicBezTo>
                <a:close/>
                <a:moveTo>
                  <a:pt x="515620" y="279400"/>
                </a:moveTo>
                <a:cubicBezTo>
                  <a:pt x="645160" y="279400"/>
                  <a:pt x="792480" y="307340"/>
                  <a:pt x="904240" y="375920"/>
                </a:cubicBezTo>
                <a:cubicBezTo>
                  <a:pt x="927100" y="350520"/>
                  <a:pt x="942340" y="322580"/>
                  <a:pt x="942340" y="297180"/>
                </a:cubicBezTo>
                <a:cubicBezTo>
                  <a:pt x="942340" y="246380"/>
                  <a:pt x="899160" y="198120"/>
                  <a:pt x="828040" y="162560"/>
                </a:cubicBezTo>
                <a:cubicBezTo>
                  <a:pt x="749300" y="119380"/>
                  <a:pt x="640080" y="93980"/>
                  <a:pt x="515620" y="93980"/>
                </a:cubicBezTo>
                <a:cubicBezTo>
                  <a:pt x="393700" y="93980"/>
                  <a:pt x="281940" y="119380"/>
                  <a:pt x="203200" y="162560"/>
                </a:cubicBezTo>
                <a:cubicBezTo>
                  <a:pt x="134620" y="200660"/>
                  <a:pt x="88900" y="248920"/>
                  <a:pt x="88900" y="297180"/>
                </a:cubicBezTo>
                <a:cubicBezTo>
                  <a:pt x="88900" y="325120"/>
                  <a:pt x="101600" y="353060"/>
                  <a:pt x="127000" y="375920"/>
                </a:cubicBezTo>
                <a:cubicBezTo>
                  <a:pt x="236220" y="304800"/>
                  <a:pt x="386080" y="279400"/>
                  <a:pt x="515620" y="279400"/>
                </a:cubicBezTo>
                <a:close/>
                <a:moveTo>
                  <a:pt x="817880" y="436880"/>
                </a:moveTo>
                <a:cubicBezTo>
                  <a:pt x="739140" y="398780"/>
                  <a:pt x="635000" y="373380"/>
                  <a:pt x="515620" y="373380"/>
                </a:cubicBezTo>
                <a:cubicBezTo>
                  <a:pt x="398780" y="373380"/>
                  <a:pt x="292100" y="396240"/>
                  <a:pt x="213360" y="436880"/>
                </a:cubicBezTo>
                <a:cubicBezTo>
                  <a:pt x="292100" y="474980"/>
                  <a:pt x="396240" y="500380"/>
                  <a:pt x="515620" y="500380"/>
                </a:cubicBezTo>
                <a:cubicBezTo>
                  <a:pt x="632460" y="500380"/>
                  <a:pt x="739140" y="477520"/>
                  <a:pt x="817880" y="436880"/>
                </a:cubicBezTo>
                <a:close/>
              </a:path>
            </a:pathLst>
          </a:custGeom>
          <a:solidFill>
            <a:srgbClr val="E84419"/>
          </a:solidFill>
          <a:ln w="2540" cap="flat">
            <a:noFill/>
            <a:prstDash val="solid"/>
            <a:miter/>
          </a:ln>
        </p:spPr>
        <p:txBody>
          <a:bodyPr rtlCol="0" anchor="ctr"/>
          <a:lstStyle/>
          <a:p>
            <a:endParaRPr lang="en-US"/>
          </a:p>
        </p:txBody>
      </p:sp>
      <p:sp>
        <p:nvSpPr>
          <p:cNvPr id="110" name="Graphic 107">
            <a:extLst>
              <a:ext uri="{FF2B5EF4-FFF2-40B4-BE49-F238E27FC236}">
                <a16:creationId xmlns:a16="http://schemas.microsoft.com/office/drawing/2014/main" id="{7D27FF45-07D0-472F-9948-966445C5EDAC}"/>
              </a:ext>
            </a:extLst>
          </p:cNvPr>
          <p:cNvSpPr/>
          <p:nvPr/>
        </p:nvSpPr>
        <p:spPr>
          <a:xfrm rot="16200000">
            <a:off x="2294449" y="4007206"/>
            <a:ext cx="503470" cy="560234"/>
          </a:xfrm>
          <a:custGeom>
            <a:avLst/>
            <a:gdLst>
              <a:gd name="connsiteX0" fmla="*/ 518160 w 1036320"/>
              <a:gd name="connsiteY0" fmla="*/ 0 h 1153160"/>
              <a:gd name="connsiteX1" fmla="*/ 873760 w 1036320"/>
              <a:gd name="connsiteY1" fmla="*/ 78740 h 1153160"/>
              <a:gd name="connsiteX2" fmla="*/ 1036320 w 1036320"/>
              <a:gd name="connsiteY2" fmla="*/ 297180 h 1153160"/>
              <a:gd name="connsiteX3" fmla="*/ 977900 w 1036320"/>
              <a:gd name="connsiteY3" fmla="*/ 436880 h 1153160"/>
              <a:gd name="connsiteX4" fmla="*/ 1036320 w 1036320"/>
              <a:gd name="connsiteY4" fmla="*/ 576580 h 1153160"/>
              <a:gd name="connsiteX5" fmla="*/ 977900 w 1036320"/>
              <a:gd name="connsiteY5" fmla="*/ 716280 h 1153160"/>
              <a:gd name="connsiteX6" fmla="*/ 1036320 w 1036320"/>
              <a:gd name="connsiteY6" fmla="*/ 855980 h 1153160"/>
              <a:gd name="connsiteX7" fmla="*/ 873760 w 1036320"/>
              <a:gd name="connsiteY7" fmla="*/ 1074420 h 1153160"/>
              <a:gd name="connsiteX8" fmla="*/ 518160 w 1036320"/>
              <a:gd name="connsiteY8" fmla="*/ 1153160 h 1153160"/>
              <a:gd name="connsiteX9" fmla="*/ 162560 w 1036320"/>
              <a:gd name="connsiteY9" fmla="*/ 1074420 h 1153160"/>
              <a:gd name="connsiteX10" fmla="*/ 0 w 1036320"/>
              <a:gd name="connsiteY10" fmla="*/ 855980 h 1153160"/>
              <a:gd name="connsiteX11" fmla="*/ 58420 w 1036320"/>
              <a:gd name="connsiteY11" fmla="*/ 716280 h 1153160"/>
              <a:gd name="connsiteX12" fmla="*/ 0 w 1036320"/>
              <a:gd name="connsiteY12" fmla="*/ 576580 h 1153160"/>
              <a:gd name="connsiteX13" fmla="*/ 58420 w 1036320"/>
              <a:gd name="connsiteY13" fmla="*/ 436880 h 1153160"/>
              <a:gd name="connsiteX14" fmla="*/ 0 w 1036320"/>
              <a:gd name="connsiteY14" fmla="*/ 297180 h 1153160"/>
              <a:gd name="connsiteX15" fmla="*/ 162560 w 1036320"/>
              <a:gd name="connsiteY15" fmla="*/ 78740 h 1153160"/>
              <a:gd name="connsiteX16" fmla="*/ 518160 w 1036320"/>
              <a:gd name="connsiteY16" fmla="*/ 0 h 1153160"/>
              <a:gd name="connsiteX17" fmla="*/ 906780 w 1036320"/>
              <a:gd name="connsiteY17" fmla="*/ 779780 h 1153160"/>
              <a:gd name="connsiteX18" fmla="*/ 518160 w 1036320"/>
              <a:gd name="connsiteY18" fmla="*/ 876300 h 1153160"/>
              <a:gd name="connsiteX19" fmla="*/ 129540 w 1036320"/>
              <a:gd name="connsiteY19" fmla="*/ 779780 h 1153160"/>
              <a:gd name="connsiteX20" fmla="*/ 91440 w 1036320"/>
              <a:gd name="connsiteY20" fmla="*/ 858520 h 1153160"/>
              <a:gd name="connsiteX21" fmla="*/ 205740 w 1036320"/>
              <a:gd name="connsiteY21" fmla="*/ 993140 h 1153160"/>
              <a:gd name="connsiteX22" fmla="*/ 518160 w 1036320"/>
              <a:gd name="connsiteY22" fmla="*/ 1061720 h 1153160"/>
              <a:gd name="connsiteX23" fmla="*/ 830580 w 1036320"/>
              <a:gd name="connsiteY23" fmla="*/ 993140 h 1153160"/>
              <a:gd name="connsiteX24" fmla="*/ 944880 w 1036320"/>
              <a:gd name="connsiteY24" fmla="*/ 858520 h 1153160"/>
              <a:gd name="connsiteX25" fmla="*/ 906780 w 1036320"/>
              <a:gd name="connsiteY25" fmla="*/ 779780 h 1153160"/>
              <a:gd name="connsiteX26" fmla="*/ 695960 w 1036320"/>
              <a:gd name="connsiteY26" fmla="*/ 579120 h 1153160"/>
              <a:gd name="connsiteX27" fmla="*/ 906780 w 1036320"/>
              <a:gd name="connsiteY27" fmla="*/ 657860 h 1153160"/>
              <a:gd name="connsiteX28" fmla="*/ 944880 w 1036320"/>
              <a:gd name="connsiteY28" fmla="*/ 579120 h 1153160"/>
              <a:gd name="connsiteX29" fmla="*/ 906780 w 1036320"/>
              <a:gd name="connsiteY29" fmla="*/ 500380 h 1153160"/>
              <a:gd name="connsiteX30" fmla="*/ 695960 w 1036320"/>
              <a:gd name="connsiteY30" fmla="*/ 579120 h 1153160"/>
              <a:gd name="connsiteX31" fmla="*/ 129540 w 1036320"/>
              <a:gd name="connsiteY31" fmla="*/ 657860 h 1153160"/>
              <a:gd name="connsiteX32" fmla="*/ 340360 w 1036320"/>
              <a:gd name="connsiteY32" fmla="*/ 579120 h 1153160"/>
              <a:gd name="connsiteX33" fmla="*/ 129540 w 1036320"/>
              <a:gd name="connsiteY33" fmla="*/ 500380 h 1153160"/>
              <a:gd name="connsiteX34" fmla="*/ 91440 w 1036320"/>
              <a:gd name="connsiteY34" fmla="*/ 579120 h 1153160"/>
              <a:gd name="connsiteX35" fmla="*/ 129540 w 1036320"/>
              <a:gd name="connsiteY35" fmla="*/ 657860 h 1153160"/>
              <a:gd name="connsiteX36" fmla="*/ 817880 w 1036320"/>
              <a:gd name="connsiteY36" fmla="*/ 718820 h 1153160"/>
              <a:gd name="connsiteX37" fmla="*/ 515620 w 1036320"/>
              <a:gd name="connsiteY37" fmla="*/ 655320 h 1153160"/>
              <a:gd name="connsiteX38" fmla="*/ 213360 w 1036320"/>
              <a:gd name="connsiteY38" fmla="*/ 718820 h 1153160"/>
              <a:gd name="connsiteX39" fmla="*/ 515620 w 1036320"/>
              <a:gd name="connsiteY39" fmla="*/ 782320 h 1153160"/>
              <a:gd name="connsiteX40" fmla="*/ 817880 w 1036320"/>
              <a:gd name="connsiteY40" fmla="*/ 718820 h 1153160"/>
              <a:gd name="connsiteX41" fmla="*/ 515620 w 1036320"/>
              <a:gd name="connsiteY41" fmla="*/ 279400 h 1153160"/>
              <a:gd name="connsiteX42" fmla="*/ 904240 w 1036320"/>
              <a:gd name="connsiteY42" fmla="*/ 375920 h 1153160"/>
              <a:gd name="connsiteX43" fmla="*/ 942340 w 1036320"/>
              <a:gd name="connsiteY43" fmla="*/ 297180 h 1153160"/>
              <a:gd name="connsiteX44" fmla="*/ 828040 w 1036320"/>
              <a:gd name="connsiteY44" fmla="*/ 162560 h 1153160"/>
              <a:gd name="connsiteX45" fmla="*/ 515620 w 1036320"/>
              <a:gd name="connsiteY45" fmla="*/ 93980 h 1153160"/>
              <a:gd name="connsiteX46" fmla="*/ 203200 w 1036320"/>
              <a:gd name="connsiteY46" fmla="*/ 162560 h 1153160"/>
              <a:gd name="connsiteX47" fmla="*/ 88900 w 1036320"/>
              <a:gd name="connsiteY47" fmla="*/ 297180 h 1153160"/>
              <a:gd name="connsiteX48" fmla="*/ 127000 w 1036320"/>
              <a:gd name="connsiteY48" fmla="*/ 375920 h 1153160"/>
              <a:gd name="connsiteX49" fmla="*/ 515620 w 1036320"/>
              <a:gd name="connsiteY49" fmla="*/ 279400 h 1153160"/>
              <a:gd name="connsiteX50" fmla="*/ 817880 w 1036320"/>
              <a:gd name="connsiteY50" fmla="*/ 436880 h 1153160"/>
              <a:gd name="connsiteX51" fmla="*/ 515620 w 1036320"/>
              <a:gd name="connsiteY51" fmla="*/ 373380 h 1153160"/>
              <a:gd name="connsiteX52" fmla="*/ 213360 w 1036320"/>
              <a:gd name="connsiteY52" fmla="*/ 436880 h 1153160"/>
              <a:gd name="connsiteX53" fmla="*/ 515620 w 1036320"/>
              <a:gd name="connsiteY53" fmla="*/ 500380 h 1153160"/>
              <a:gd name="connsiteX54" fmla="*/ 817880 w 1036320"/>
              <a:gd name="connsiteY54" fmla="*/ 436880 h 115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36320" h="1153160">
                <a:moveTo>
                  <a:pt x="518160" y="0"/>
                </a:moveTo>
                <a:cubicBezTo>
                  <a:pt x="655320" y="0"/>
                  <a:pt x="782320" y="30480"/>
                  <a:pt x="873760" y="78740"/>
                </a:cubicBezTo>
                <a:cubicBezTo>
                  <a:pt x="975360" y="132080"/>
                  <a:pt x="1036320" y="210820"/>
                  <a:pt x="1036320" y="297180"/>
                </a:cubicBezTo>
                <a:cubicBezTo>
                  <a:pt x="1036320" y="347980"/>
                  <a:pt x="1016000" y="396240"/>
                  <a:pt x="977900" y="436880"/>
                </a:cubicBezTo>
                <a:cubicBezTo>
                  <a:pt x="1016000" y="477520"/>
                  <a:pt x="1036320" y="525780"/>
                  <a:pt x="1036320" y="576580"/>
                </a:cubicBezTo>
                <a:cubicBezTo>
                  <a:pt x="1036320" y="627380"/>
                  <a:pt x="1016000" y="675640"/>
                  <a:pt x="977900" y="716280"/>
                </a:cubicBezTo>
                <a:cubicBezTo>
                  <a:pt x="1016000" y="756920"/>
                  <a:pt x="1036320" y="805180"/>
                  <a:pt x="1036320" y="855980"/>
                </a:cubicBezTo>
                <a:cubicBezTo>
                  <a:pt x="1036320" y="944880"/>
                  <a:pt x="972820" y="1021080"/>
                  <a:pt x="873760" y="1074420"/>
                </a:cubicBezTo>
                <a:cubicBezTo>
                  <a:pt x="782320" y="1122680"/>
                  <a:pt x="655320" y="1153160"/>
                  <a:pt x="518160" y="1153160"/>
                </a:cubicBezTo>
                <a:cubicBezTo>
                  <a:pt x="381000" y="1153160"/>
                  <a:pt x="254000" y="1122680"/>
                  <a:pt x="162560" y="1074420"/>
                </a:cubicBezTo>
                <a:cubicBezTo>
                  <a:pt x="60960" y="1021080"/>
                  <a:pt x="0" y="942340"/>
                  <a:pt x="0" y="855980"/>
                </a:cubicBezTo>
                <a:cubicBezTo>
                  <a:pt x="0" y="805180"/>
                  <a:pt x="20320" y="756920"/>
                  <a:pt x="58420" y="716280"/>
                </a:cubicBezTo>
                <a:cubicBezTo>
                  <a:pt x="20320" y="675640"/>
                  <a:pt x="0" y="627380"/>
                  <a:pt x="0" y="576580"/>
                </a:cubicBezTo>
                <a:cubicBezTo>
                  <a:pt x="0" y="525780"/>
                  <a:pt x="20320" y="477520"/>
                  <a:pt x="58420" y="436880"/>
                </a:cubicBezTo>
                <a:cubicBezTo>
                  <a:pt x="20320" y="396240"/>
                  <a:pt x="0" y="347980"/>
                  <a:pt x="0" y="297180"/>
                </a:cubicBezTo>
                <a:cubicBezTo>
                  <a:pt x="0" y="208280"/>
                  <a:pt x="63500" y="132080"/>
                  <a:pt x="162560" y="78740"/>
                </a:cubicBezTo>
                <a:cubicBezTo>
                  <a:pt x="254000" y="30480"/>
                  <a:pt x="381000" y="0"/>
                  <a:pt x="518160" y="0"/>
                </a:cubicBezTo>
                <a:close/>
                <a:moveTo>
                  <a:pt x="906780" y="779780"/>
                </a:moveTo>
                <a:cubicBezTo>
                  <a:pt x="797560" y="850900"/>
                  <a:pt x="647700" y="876300"/>
                  <a:pt x="518160" y="876300"/>
                </a:cubicBezTo>
                <a:cubicBezTo>
                  <a:pt x="388620" y="876300"/>
                  <a:pt x="241300" y="848360"/>
                  <a:pt x="129540" y="779780"/>
                </a:cubicBezTo>
                <a:cubicBezTo>
                  <a:pt x="106680" y="805180"/>
                  <a:pt x="91440" y="833120"/>
                  <a:pt x="91440" y="858520"/>
                </a:cubicBezTo>
                <a:cubicBezTo>
                  <a:pt x="91440" y="909320"/>
                  <a:pt x="134620" y="957580"/>
                  <a:pt x="205740" y="993140"/>
                </a:cubicBezTo>
                <a:cubicBezTo>
                  <a:pt x="284480" y="1036320"/>
                  <a:pt x="393700" y="1061720"/>
                  <a:pt x="518160" y="1061720"/>
                </a:cubicBezTo>
                <a:cubicBezTo>
                  <a:pt x="640080" y="1061720"/>
                  <a:pt x="751840" y="1036320"/>
                  <a:pt x="830580" y="993140"/>
                </a:cubicBezTo>
                <a:cubicBezTo>
                  <a:pt x="899160" y="955040"/>
                  <a:pt x="944880" y="906780"/>
                  <a:pt x="944880" y="858520"/>
                </a:cubicBezTo>
                <a:cubicBezTo>
                  <a:pt x="944880" y="830580"/>
                  <a:pt x="932180" y="802640"/>
                  <a:pt x="906780" y="779780"/>
                </a:cubicBezTo>
                <a:close/>
                <a:moveTo>
                  <a:pt x="695960" y="579120"/>
                </a:moveTo>
                <a:cubicBezTo>
                  <a:pt x="769620" y="594360"/>
                  <a:pt x="843280" y="619760"/>
                  <a:pt x="906780" y="657860"/>
                </a:cubicBezTo>
                <a:cubicBezTo>
                  <a:pt x="929640" y="632460"/>
                  <a:pt x="944880" y="604520"/>
                  <a:pt x="944880" y="579120"/>
                </a:cubicBezTo>
                <a:cubicBezTo>
                  <a:pt x="944880" y="551180"/>
                  <a:pt x="932180" y="523240"/>
                  <a:pt x="906780" y="500380"/>
                </a:cubicBezTo>
                <a:cubicBezTo>
                  <a:pt x="843280" y="541020"/>
                  <a:pt x="769620" y="566420"/>
                  <a:pt x="695960" y="579120"/>
                </a:cubicBezTo>
                <a:close/>
                <a:moveTo>
                  <a:pt x="129540" y="657860"/>
                </a:moveTo>
                <a:cubicBezTo>
                  <a:pt x="193040" y="617220"/>
                  <a:pt x="266700" y="591820"/>
                  <a:pt x="340360" y="579120"/>
                </a:cubicBezTo>
                <a:cubicBezTo>
                  <a:pt x="266700" y="563880"/>
                  <a:pt x="193040" y="538480"/>
                  <a:pt x="129540" y="500380"/>
                </a:cubicBezTo>
                <a:cubicBezTo>
                  <a:pt x="106680" y="525780"/>
                  <a:pt x="91440" y="553720"/>
                  <a:pt x="91440" y="579120"/>
                </a:cubicBezTo>
                <a:cubicBezTo>
                  <a:pt x="91440" y="607060"/>
                  <a:pt x="104140" y="635000"/>
                  <a:pt x="129540" y="657860"/>
                </a:cubicBezTo>
                <a:close/>
                <a:moveTo>
                  <a:pt x="817880" y="718820"/>
                </a:moveTo>
                <a:cubicBezTo>
                  <a:pt x="739140" y="680720"/>
                  <a:pt x="635000" y="655320"/>
                  <a:pt x="515620" y="655320"/>
                </a:cubicBezTo>
                <a:cubicBezTo>
                  <a:pt x="398780" y="655320"/>
                  <a:pt x="292100" y="678180"/>
                  <a:pt x="213360" y="718820"/>
                </a:cubicBezTo>
                <a:cubicBezTo>
                  <a:pt x="292100" y="756920"/>
                  <a:pt x="396240" y="782320"/>
                  <a:pt x="515620" y="782320"/>
                </a:cubicBezTo>
                <a:cubicBezTo>
                  <a:pt x="632460" y="782320"/>
                  <a:pt x="739140" y="759460"/>
                  <a:pt x="817880" y="718820"/>
                </a:cubicBezTo>
                <a:close/>
                <a:moveTo>
                  <a:pt x="515620" y="279400"/>
                </a:moveTo>
                <a:cubicBezTo>
                  <a:pt x="645160" y="279400"/>
                  <a:pt x="792480" y="307340"/>
                  <a:pt x="904240" y="375920"/>
                </a:cubicBezTo>
                <a:cubicBezTo>
                  <a:pt x="927100" y="350520"/>
                  <a:pt x="942340" y="322580"/>
                  <a:pt x="942340" y="297180"/>
                </a:cubicBezTo>
                <a:cubicBezTo>
                  <a:pt x="942340" y="246380"/>
                  <a:pt x="899160" y="198120"/>
                  <a:pt x="828040" y="162560"/>
                </a:cubicBezTo>
                <a:cubicBezTo>
                  <a:pt x="749300" y="119380"/>
                  <a:pt x="640080" y="93980"/>
                  <a:pt x="515620" y="93980"/>
                </a:cubicBezTo>
                <a:cubicBezTo>
                  <a:pt x="393700" y="93980"/>
                  <a:pt x="281940" y="119380"/>
                  <a:pt x="203200" y="162560"/>
                </a:cubicBezTo>
                <a:cubicBezTo>
                  <a:pt x="134620" y="200660"/>
                  <a:pt x="88900" y="248920"/>
                  <a:pt x="88900" y="297180"/>
                </a:cubicBezTo>
                <a:cubicBezTo>
                  <a:pt x="88900" y="325120"/>
                  <a:pt x="101600" y="353060"/>
                  <a:pt x="127000" y="375920"/>
                </a:cubicBezTo>
                <a:cubicBezTo>
                  <a:pt x="236220" y="304800"/>
                  <a:pt x="386080" y="279400"/>
                  <a:pt x="515620" y="279400"/>
                </a:cubicBezTo>
                <a:close/>
                <a:moveTo>
                  <a:pt x="817880" y="436880"/>
                </a:moveTo>
                <a:cubicBezTo>
                  <a:pt x="739140" y="398780"/>
                  <a:pt x="635000" y="373380"/>
                  <a:pt x="515620" y="373380"/>
                </a:cubicBezTo>
                <a:cubicBezTo>
                  <a:pt x="398780" y="373380"/>
                  <a:pt x="292100" y="396240"/>
                  <a:pt x="213360" y="436880"/>
                </a:cubicBezTo>
                <a:cubicBezTo>
                  <a:pt x="292100" y="474980"/>
                  <a:pt x="396240" y="500380"/>
                  <a:pt x="515620" y="500380"/>
                </a:cubicBezTo>
                <a:cubicBezTo>
                  <a:pt x="632460" y="500380"/>
                  <a:pt x="739140" y="477520"/>
                  <a:pt x="817880" y="436880"/>
                </a:cubicBezTo>
                <a:close/>
              </a:path>
            </a:pathLst>
          </a:custGeom>
          <a:solidFill>
            <a:srgbClr val="E4C0D9"/>
          </a:solidFill>
          <a:ln w="2540" cap="flat">
            <a:noFill/>
            <a:prstDash val="solid"/>
            <a:miter/>
          </a:ln>
        </p:spPr>
        <p:txBody>
          <a:bodyPr rtlCol="0" anchor="ctr"/>
          <a:lstStyle/>
          <a:p>
            <a:endParaRPr lang="en-US"/>
          </a:p>
        </p:txBody>
      </p:sp>
      <p:pic>
        <p:nvPicPr>
          <p:cNvPr id="84" name="Picture 83" descr="A red circle with a black background&#10;&#10;Description automatically generated with medium confidence">
            <a:extLst>
              <a:ext uri="{FF2B5EF4-FFF2-40B4-BE49-F238E27FC236}">
                <a16:creationId xmlns:a16="http://schemas.microsoft.com/office/drawing/2014/main" id="{3C72B664-0310-4E92-B917-0A761C7A42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519" y="1904207"/>
            <a:ext cx="728009" cy="726781"/>
          </a:xfrm>
          <a:prstGeom prst="rect">
            <a:avLst/>
          </a:prstGeom>
        </p:spPr>
      </p:pic>
      <p:grpSp>
        <p:nvGrpSpPr>
          <p:cNvPr id="40" name="Group 39">
            <a:extLst>
              <a:ext uri="{FF2B5EF4-FFF2-40B4-BE49-F238E27FC236}">
                <a16:creationId xmlns:a16="http://schemas.microsoft.com/office/drawing/2014/main" id="{F5F7366A-8D7C-4E6E-981E-5104492F2F77}"/>
              </a:ext>
            </a:extLst>
          </p:cNvPr>
          <p:cNvGrpSpPr/>
          <p:nvPr/>
        </p:nvGrpSpPr>
        <p:grpSpPr>
          <a:xfrm>
            <a:off x="10369698" y="5085574"/>
            <a:ext cx="530255" cy="521694"/>
            <a:chOff x="988590" y="180974"/>
            <a:chExt cx="2753143" cy="2708693"/>
          </a:xfrm>
        </p:grpSpPr>
        <p:sp>
          <p:nvSpPr>
            <p:cNvPr id="21" name="Freeform: Shape 20">
              <a:extLst>
                <a:ext uri="{FF2B5EF4-FFF2-40B4-BE49-F238E27FC236}">
                  <a16:creationId xmlns:a16="http://schemas.microsoft.com/office/drawing/2014/main" id="{37665347-85E3-4D83-A44F-D6C8DBAA0F2B}"/>
                </a:ext>
              </a:extLst>
            </p:cNvPr>
            <p:cNvSpPr/>
            <p:nvPr/>
          </p:nvSpPr>
          <p:spPr>
            <a:xfrm>
              <a:off x="1043835" y="182879"/>
              <a:ext cx="2697898" cy="2706788"/>
            </a:xfrm>
            <a:custGeom>
              <a:avLst/>
              <a:gdLst>
                <a:gd name="connsiteX0" fmla="*/ 685374 w 2697898"/>
                <a:gd name="connsiteY0" fmla="*/ 689819 h 2706788"/>
                <a:gd name="connsiteX1" fmla="*/ 1675974 w 2697898"/>
                <a:gd name="connsiteY1" fmla="*/ 61169 h 2706788"/>
                <a:gd name="connsiteX2" fmla="*/ 2520524 w 2697898"/>
                <a:gd name="connsiteY2" fmla="*/ 181819 h 2706788"/>
                <a:gd name="connsiteX3" fmla="*/ 2641174 w 2697898"/>
                <a:gd name="connsiteY3" fmla="*/ 1026369 h 2706788"/>
                <a:gd name="connsiteX4" fmla="*/ 2012524 w 2697898"/>
                <a:gd name="connsiteY4" fmla="*/ 2016969 h 2706788"/>
                <a:gd name="connsiteX5" fmla="*/ 1021924 w 2697898"/>
                <a:gd name="connsiteY5" fmla="*/ 2645619 h 2706788"/>
                <a:gd name="connsiteX6" fmla="*/ 177374 w 2697898"/>
                <a:gd name="connsiteY6" fmla="*/ 2524969 h 2706788"/>
                <a:gd name="connsiteX7" fmla="*/ 56724 w 2697898"/>
                <a:gd name="connsiteY7" fmla="*/ 1680419 h 2706788"/>
                <a:gd name="connsiteX8" fmla="*/ 685374 w 2697898"/>
                <a:gd name="connsiteY8" fmla="*/ 689819 h 2706788"/>
                <a:gd name="connsiteX9" fmla="*/ 856824 w 2697898"/>
                <a:gd name="connsiteY9" fmla="*/ 861269 h 2706788"/>
                <a:gd name="connsiteX10" fmla="*/ 285324 w 2697898"/>
                <a:gd name="connsiteY10" fmla="*/ 1750269 h 2706788"/>
                <a:gd name="connsiteX11" fmla="*/ 348824 w 2697898"/>
                <a:gd name="connsiteY11" fmla="*/ 2359869 h 2706788"/>
                <a:gd name="connsiteX12" fmla="*/ 958424 w 2697898"/>
                <a:gd name="connsiteY12" fmla="*/ 2423369 h 2706788"/>
                <a:gd name="connsiteX13" fmla="*/ 1847424 w 2697898"/>
                <a:gd name="connsiteY13" fmla="*/ 1851869 h 2706788"/>
                <a:gd name="connsiteX14" fmla="*/ 2418924 w 2697898"/>
                <a:gd name="connsiteY14" fmla="*/ 962869 h 2706788"/>
                <a:gd name="connsiteX15" fmla="*/ 2355424 w 2697898"/>
                <a:gd name="connsiteY15" fmla="*/ 353269 h 2706788"/>
                <a:gd name="connsiteX16" fmla="*/ 1745824 w 2697898"/>
                <a:gd name="connsiteY16" fmla="*/ 289769 h 2706788"/>
                <a:gd name="connsiteX17" fmla="*/ 856824 w 2697898"/>
                <a:gd name="connsiteY17" fmla="*/ 861269 h 270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97898" h="2706788">
                  <a:moveTo>
                    <a:pt x="685374" y="689819"/>
                  </a:moveTo>
                  <a:cubicBezTo>
                    <a:pt x="996524" y="378669"/>
                    <a:pt x="1352124" y="156419"/>
                    <a:pt x="1675974" y="61169"/>
                  </a:cubicBezTo>
                  <a:cubicBezTo>
                    <a:pt x="2018874" y="-46781"/>
                    <a:pt x="2330024" y="-15031"/>
                    <a:pt x="2520524" y="181819"/>
                  </a:cubicBezTo>
                  <a:cubicBezTo>
                    <a:pt x="2711024" y="372319"/>
                    <a:pt x="2742774" y="683469"/>
                    <a:pt x="2641174" y="1026369"/>
                  </a:cubicBezTo>
                  <a:cubicBezTo>
                    <a:pt x="2545924" y="1343869"/>
                    <a:pt x="2323674" y="1699469"/>
                    <a:pt x="2012524" y="2016969"/>
                  </a:cubicBezTo>
                  <a:cubicBezTo>
                    <a:pt x="1701374" y="2328119"/>
                    <a:pt x="1345774" y="2550369"/>
                    <a:pt x="1021924" y="2645619"/>
                  </a:cubicBezTo>
                  <a:cubicBezTo>
                    <a:pt x="679024" y="2753569"/>
                    <a:pt x="367874" y="2721819"/>
                    <a:pt x="177374" y="2524969"/>
                  </a:cubicBezTo>
                  <a:cubicBezTo>
                    <a:pt x="-13126" y="2334469"/>
                    <a:pt x="-44876" y="2023319"/>
                    <a:pt x="56724" y="1680419"/>
                  </a:cubicBezTo>
                  <a:cubicBezTo>
                    <a:pt x="151974" y="1362919"/>
                    <a:pt x="374224" y="1007319"/>
                    <a:pt x="685374" y="689819"/>
                  </a:cubicBezTo>
                  <a:close/>
                  <a:moveTo>
                    <a:pt x="856824" y="861269"/>
                  </a:moveTo>
                  <a:cubicBezTo>
                    <a:pt x="571074" y="1147019"/>
                    <a:pt x="374224" y="1464519"/>
                    <a:pt x="285324" y="1750269"/>
                  </a:cubicBezTo>
                  <a:cubicBezTo>
                    <a:pt x="202774" y="2010619"/>
                    <a:pt x="221824" y="2232869"/>
                    <a:pt x="348824" y="2359869"/>
                  </a:cubicBezTo>
                  <a:cubicBezTo>
                    <a:pt x="475824" y="2486869"/>
                    <a:pt x="698074" y="2499569"/>
                    <a:pt x="958424" y="2423369"/>
                  </a:cubicBezTo>
                  <a:cubicBezTo>
                    <a:pt x="1244174" y="2334469"/>
                    <a:pt x="1561674" y="2137619"/>
                    <a:pt x="1847424" y="1851869"/>
                  </a:cubicBezTo>
                  <a:cubicBezTo>
                    <a:pt x="2133174" y="1566119"/>
                    <a:pt x="2330024" y="1248619"/>
                    <a:pt x="2418924" y="962869"/>
                  </a:cubicBezTo>
                  <a:cubicBezTo>
                    <a:pt x="2501474" y="702519"/>
                    <a:pt x="2482424" y="480269"/>
                    <a:pt x="2355424" y="353269"/>
                  </a:cubicBezTo>
                  <a:cubicBezTo>
                    <a:pt x="2228424" y="226269"/>
                    <a:pt x="2006174" y="213569"/>
                    <a:pt x="1745824" y="289769"/>
                  </a:cubicBezTo>
                  <a:cubicBezTo>
                    <a:pt x="1460074" y="378669"/>
                    <a:pt x="1142574" y="575519"/>
                    <a:pt x="856824" y="861269"/>
                  </a:cubicBezTo>
                  <a:close/>
                </a:path>
              </a:pathLst>
            </a:custGeom>
            <a:solidFill>
              <a:srgbClr val="E4C0D9"/>
            </a:solidFill>
            <a:ln w="635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7C57CED5-0407-4D76-A302-6C6B7035FC4A}"/>
                </a:ext>
              </a:extLst>
            </p:cNvPr>
            <p:cNvSpPr/>
            <p:nvPr/>
          </p:nvSpPr>
          <p:spPr>
            <a:xfrm>
              <a:off x="988590" y="180974"/>
              <a:ext cx="2706788" cy="2697898"/>
            </a:xfrm>
            <a:custGeom>
              <a:avLst/>
              <a:gdLst>
                <a:gd name="connsiteX0" fmla="*/ 1845519 w 2706788"/>
                <a:gd name="connsiteY0" fmla="*/ 856824 h 2697898"/>
                <a:gd name="connsiteX1" fmla="*/ 956519 w 2706788"/>
                <a:gd name="connsiteY1" fmla="*/ 285324 h 2697898"/>
                <a:gd name="connsiteX2" fmla="*/ 346919 w 2706788"/>
                <a:gd name="connsiteY2" fmla="*/ 348824 h 2697898"/>
                <a:gd name="connsiteX3" fmla="*/ 283419 w 2706788"/>
                <a:gd name="connsiteY3" fmla="*/ 958424 h 2697898"/>
                <a:gd name="connsiteX4" fmla="*/ 854919 w 2706788"/>
                <a:gd name="connsiteY4" fmla="*/ 1847424 h 2697898"/>
                <a:gd name="connsiteX5" fmla="*/ 1743919 w 2706788"/>
                <a:gd name="connsiteY5" fmla="*/ 2418924 h 2697898"/>
                <a:gd name="connsiteX6" fmla="*/ 2353519 w 2706788"/>
                <a:gd name="connsiteY6" fmla="*/ 2355424 h 2697898"/>
                <a:gd name="connsiteX7" fmla="*/ 2417019 w 2706788"/>
                <a:gd name="connsiteY7" fmla="*/ 1745824 h 2697898"/>
                <a:gd name="connsiteX8" fmla="*/ 1845519 w 2706788"/>
                <a:gd name="connsiteY8" fmla="*/ 856824 h 2697898"/>
                <a:gd name="connsiteX9" fmla="*/ 2016969 w 2706788"/>
                <a:gd name="connsiteY9" fmla="*/ 685374 h 2697898"/>
                <a:gd name="connsiteX10" fmla="*/ 2645619 w 2706788"/>
                <a:gd name="connsiteY10" fmla="*/ 1675974 h 2697898"/>
                <a:gd name="connsiteX11" fmla="*/ 2524969 w 2706788"/>
                <a:gd name="connsiteY11" fmla="*/ 2520524 h 2697898"/>
                <a:gd name="connsiteX12" fmla="*/ 1680419 w 2706788"/>
                <a:gd name="connsiteY12" fmla="*/ 2641174 h 2697898"/>
                <a:gd name="connsiteX13" fmla="*/ 689819 w 2706788"/>
                <a:gd name="connsiteY13" fmla="*/ 2012524 h 2697898"/>
                <a:gd name="connsiteX14" fmla="*/ 61169 w 2706788"/>
                <a:gd name="connsiteY14" fmla="*/ 1021924 h 2697898"/>
                <a:gd name="connsiteX15" fmla="*/ 181819 w 2706788"/>
                <a:gd name="connsiteY15" fmla="*/ 177374 h 2697898"/>
                <a:gd name="connsiteX16" fmla="*/ 1026369 w 2706788"/>
                <a:gd name="connsiteY16" fmla="*/ 56724 h 2697898"/>
                <a:gd name="connsiteX17" fmla="*/ 2016969 w 2706788"/>
                <a:gd name="connsiteY17" fmla="*/ 685374 h 269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06788" h="2697898">
                  <a:moveTo>
                    <a:pt x="1845519" y="856824"/>
                  </a:moveTo>
                  <a:cubicBezTo>
                    <a:pt x="1559769" y="571074"/>
                    <a:pt x="1242269" y="374224"/>
                    <a:pt x="956519" y="285324"/>
                  </a:cubicBezTo>
                  <a:cubicBezTo>
                    <a:pt x="696169" y="202774"/>
                    <a:pt x="473919" y="221824"/>
                    <a:pt x="346919" y="348824"/>
                  </a:cubicBezTo>
                  <a:cubicBezTo>
                    <a:pt x="219919" y="475824"/>
                    <a:pt x="207219" y="698074"/>
                    <a:pt x="283419" y="958424"/>
                  </a:cubicBezTo>
                  <a:cubicBezTo>
                    <a:pt x="372319" y="1244174"/>
                    <a:pt x="569169" y="1561674"/>
                    <a:pt x="854919" y="1847424"/>
                  </a:cubicBezTo>
                  <a:cubicBezTo>
                    <a:pt x="1140669" y="2133174"/>
                    <a:pt x="1458169" y="2330024"/>
                    <a:pt x="1743919" y="2418924"/>
                  </a:cubicBezTo>
                  <a:cubicBezTo>
                    <a:pt x="2004269" y="2501474"/>
                    <a:pt x="2226519" y="2482424"/>
                    <a:pt x="2353519" y="2355424"/>
                  </a:cubicBezTo>
                  <a:cubicBezTo>
                    <a:pt x="2480519" y="2228424"/>
                    <a:pt x="2493219" y="2006174"/>
                    <a:pt x="2417019" y="1745824"/>
                  </a:cubicBezTo>
                  <a:cubicBezTo>
                    <a:pt x="2328119" y="1460074"/>
                    <a:pt x="2131269" y="1142574"/>
                    <a:pt x="1845519" y="856824"/>
                  </a:cubicBezTo>
                  <a:close/>
                  <a:moveTo>
                    <a:pt x="2016969" y="685374"/>
                  </a:moveTo>
                  <a:cubicBezTo>
                    <a:pt x="2328119" y="996524"/>
                    <a:pt x="2550369" y="1352124"/>
                    <a:pt x="2645619" y="1675974"/>
                  </a:cubicBezTo>
                  <a:cubicBezTo>
                    <a:pt x="2753569" y="2018874"/>
                    <a:pt x="2721819" y="2330024"/>
                    <a:pt x="2524969" y="2520524"/>
                  </a:cubicBezTo>
                  <a:cubicBezTo>
                    <a:pt x="2334469" y="2711024"/>
                    <a:pt x="2023319" y="2742774"/>
                    <a:pt x="1680419" y="2641174"/>
                  </a:cubicBezTo>
                  <a:cubicBezTo>
                    <a:pt x="1362919" y="2545924"/>
                    <a:pt x="1007319" y="2323674"/>
                    <a:pt x="689819" y="2012524"/>
                  </a:cubicBezTo>
                  <a:cubicBezTo>
                    <a:pt x="378669" y="1701374"/>
                    <a:pt x="156419" y="1345774"/>
                    <a:pt x="61169" y="1021924"/>
                  </a:cubicBezTo>
                  <a:cubicBezTo>
                    <a:pt x="-46781" y="679024"/>
                    <a:pt x="-15031" y="367874"/>
                    <a:pt x="181819" y="177374"/>
                  </a:cubicBezTo>
                  <a:cubicBezTo>
                    <a:pt x="372319" y="-13126"/>
                    <a:pt x="683469" y="-44876"/>
                    <a:pt x="1026369" y="56724"/>
                  </a:cubicBezTo>
                  <a:cubicBezTo>
                    <a:pt x="1343869" y="151974"/>
                    <a:pt x="1699469" y="374224"/>
                    <a:pt x="2016969" y="685374"/>
                  </a:cubicBezTo>
                  <a:close/>
                </a:path>
              </a:pathLst>
            </a:custGeom>
            <a:solidFill>
              <a:srgbClr val="E4C0D9"/>
            </a:solidFill>
            <a:ln w="6350" cap="flat">
              <a:noFill/>
              <a:prstDash val="solid"/>
              <a:miter/>
            </a:ln>
          </p:spPr>
          <p:txBody>
            <a:bodyPr rtlCol="0" anchor="ctr"/>
            <a:lstStyle/>
            <a:p>
              <a:endParaRPr lang="en-US"/>
            </a:p>
          </p:txBody>
        </p:sp>
      </p:grpSp>
      <p:grpSp>
        <p:nvGrpSpPr>
          <p:cNvPr id="41" name="Group 40">
            <a:extLst>
              <a:ext uri="{FF2B5EF4-FFF2-40B4-BE49-F238E27FC236}">
                <a16:creationId xmlns:a16="http://schemas.microsoft.com/office/drawing/2014/main" id="{D0464DB8-1DA3-429B-A044-8A2AC27A09CA}"/>
              </a:ext>
            </a:extLst>
          </p:cNvPr>
          <p:cNvGrpSpPr/>
          <p:nvPr/>
        </p:nvGrpSpPr>
        <p:grpSpPr>
          <a:xfrm>
            <a:off x="10373978" y="3964237"/>
            <a:ext cx="521694" cy="521694"/>
            <a:chOff x="8466560" y="218649"/>
            <a:chExt cx="2736850" cy="2736850"/>
          </a:xfrm>
        </p:grpSpPr>
        <p:sp>
          <p:nvSpPr>
            <p:cNvPr id="24" name="Freeform: Shape 23">
              <a:extLst>
                <a:ext uri="{FF2B5EF4-FFF2-40B4-BE49-F238E27FC236}">
                  <a16:creationId xmlns:a16="http://schemas.microsoft.com/office/drawing/2014/main" id="{34C68775-E25E-4472-85B9-562ABA21B29B}"/>
                </a:ext>
              </a:extLst>
            </p:cNvPr>
            <p:cNvSpPr/>
            <p:nvPr/>
          </p:nvSpPr>
          <p:spPr>
            <a:xfrm>
              <a:off x="8466560" y="218649"/>
              <a:ext cx="2736850" cy="2736850"/>
            </a:xfrm>
            <a:custGeom>
              <a:avLst/>
              <a:gdLst>
                <a:gd name="connsiteX0" fmla="*/ 114300 w 2736850"/>
                <a:gd name="connsiteY0" fmla="*/ 0 h 2736850"/>
                <a:gd name="connsiteX1" fmla="*/ 2736850 w 2736850"/>
                <a:gd name="connsiteY1" fmla="*/ 0 h 2736850"/>
                <a:gd name="connsiteX2" fmla="*/ 2736850 w 2736850"/>
                <a:gd name="connsiteY2" fmla="*/ 2736850 h 2736850"/>
                <a:gd name="connsiteX3" fmla="*/ 0 w 2736850"/>
                <a:gd name="connsiteY3" fmla="*/ 2736850 h 2736850"/>
                <a:gd name="connsiteX4" fmla="*/ 0 w 2736850"/>
                <a:gd name="connsiteY4" fmla="*/ 0 h 2736850"/>
                <a:gd name="connsiteX5" fmla="*/ 120650 w 2736850"/>
                <a:gd name="connsiteY5" fmla="*/ 0 h 2736850"/>
                <a:gd name="connsiteX6" fmla="*/ 2495550 w 2736850"/>
                <a:gd name="connsiteY6" fmla="*/ 241300 h 2736850"/>
                <a:gd name="connsiteX7" fmla="*/ 234950 w 2736850"/>
                <a:gd name="connsiteY7" fmla="*/ 241300 h 2736850"/>
                <a:gd name="connsiteX8" fmla="*/ 234950 w 2736850"/>
                <a:gd name="connsiteY8" fmla="*/ 2501900 h 2736850"/>
                <a:gd name="connsiteX9" fmla="*/ 2495550 w 2736850"/>
                <a:gd name="connsiteY9" fmla="*/ 2501900 h 2736850"/>
                <a:gd name="connsiteX10" fmla="*/ 2495550 w 2736850"/>
                <a:gd name="connsiteY10" fmla="*/ 241300 h 273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6850" h="2736850">
                  <a:moveTo>
                    <a:pt x="114300" y="0"/>
                  </a:moveTo>
                  <a:lnTo>
                    <a:pt x="2736850" y="0"/>
                  </a:lnTo>
                  <a:lnTo>
                    <a:pt x="2736850" y="2736850"/>
                  </a:lnTo>
                  <a:lnTo>
                    <a:pt x="0" y="2736850"/>
                  </a:lnTo>
                  <a:lnTo>
                    <a:pt x="0" y="0"/>
                  </a:lnTo>
                  <a:lnTo>
                    <a:pt x="120650" y="0"/>
                  </a:lnTo>
                  <a:close/>
                  <a:moveTo>
                    <a:pt x="2495550" y="241300"/>
                  </a:moveTo>
                  <a:lnTo>
                    <a:pt x="234950" y="241300"/>
                  </a:lnTo>
                  <a:lnTo>
                    <a:pt x="234950" y="2501900"/>
                  </a:lnTo>
                  <a:lnTo>
                    <a:pt x="2495550" y="2501900"/>
                  </a:lnTo>
                  <a:lnTo>
                    <a:pt x="2495550" y="241300"/>
                  </a:lnTo>
                  <a:close/>
                </a:path>
              </a:pathLst>
            </a:custGeom>
            <a:solidFill>
              <a:srgbClr val="4C2947"/>
            </a:solidFill>
            <a:ln w="635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1E75DC2D-63AB-435B-A6A3-3D836D8BEB64}"/>
                </a:ext>
              </a:extLst>
            </p:cNvPr>
            <p:cNvSpPr/>
            <p:nvPr/>
          </p:nvSpPr>
          <p:spPr>
            <a:xfrm>
              <a:off x="8911060" y="1126699"/>
              <a:ext cx="1835150" cy="1123950"/>
            </a:xfrm>
            <a:custGeom>
              <a:avLst/>
              <a:gdLst>
                <a:gd name="connsiteX0" fmla="*/ 0 w 1835150"/>
                <a:gd name="connsiteY0" fmla="*/ 203200 h 1123950"/>
                <a:gd name="connsiteX1" fmla="*/ 203200 w 1835150"/>
                <a:gd name="connsiteY1" fmla="*/ 0 h 1123950"/>
                <a:gd name="connsiteX2" fmla="*/ 914400 w 1835150"/>
                <a:gd name="connsiteY2" fmla="*/ 711200 h 1123950"/>
                <a:gd name="connsiteX3" fmla="*/ 1631950 w 1835150"/>
                <a:gd name="connsiteY3" fmla="*/ 0 h 1123950"/>
                <a:gd name="connsiteX4" fmla="*/ 1835150 w 1835150"/>
                <a:gd name="connsiteY4" fmla="*/ 203200 h 1123950"/>
                <a:gd name="connsiteX5" fmla="*/ 1123950 w 1835150"/>
                <a:gd name="connsiteY5" fmla="*/ 920750 h 1123950"/>
                <a:gd name="connsiteX6" fmla="*/ 914400 w 1835150"/>
                <a:gd name="connsiteY6" fmla="*/ 1123950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5150" h="1123950">
                  <a:moveTo>
                    <a:pt x="0" y="203200"/>
                  </a:moveTo>
                  <a:lnTo>
                    <a:pt x="203200" y="0"/>
                  </a:lnTo>
                  <a:lnTo>
                    <a:pt x="914400" y="711200"/>
                  </a:lnTo>
                  <a:lnTo>
                    <a:pt x="1631950" y="0"/>
                  </a:lnTo>
                  <a:lnTo>
                    <a:pt x="1835150" y="203200"/>
                  </a:lnTo>
                  <a:lnTo>
                    <a:pt x="1123950" y="920750"/>
                  </a:lnTo>
                  <a:lnTo>
                    <a:pt x="914400" y="1123950"/>
                  </a:lnTo>
                  <a:close/>
                </a:path>
              </a:pathLst>
            </a:custGeom>
            <a:solidFill>
              <a:srgbClr val="E84419"/>
            </a:solidFill>
            <a:ln w="6350" cap="flat">
              <a:noFill/>
              <a:prstDash val="solid"/>
              <a:miter/>
            </a:ln>
          </p:spPr>
          <p:txBody>
            <a:bodyPr rtlCol="0" anchor="ctr"/>
            <a:lstStyle/>
            <a:p>
              <a:endParaRPr lang="en-US"/>
            </a:p>
          </p:txBody>
        </p:sp>
      </p:grpSp>
      <p:grpSp>
        <p:nvGrpSpPr>
          <p:cNvPr id="42" name="Group 41">
            <a:extLst>
              <a:ext uri="{FF2B5EF4-FFF2-40B4-BE49-F238E27FC236}">
                <a16:creationId xmlns:a16="http://schemas.microsoft.com/office/drawing/2014/main" id="{7D1C9D7E-60B6-4185-8944-802CEE265424}"/>
              </a:ext>
            </a:extLst>
          </p:cNvPr>
          <p:cNvGrpSpPr/>
          <p:nvPr/>
        </p:nvGrpSpPr>
        <p:grpSpPr>
          <a:xfrm>
            <a:off x="10373978" y="2956948"/>
            <a:ext cx="521694" cy="521694"/>
            <a:chOff x="4650210" y="161499"/>
            <a:chExt cx="2736850" cy="2736850"/>
          </a:xfrm>
        </p:grpSpPr>
        <p:sp>
          <p:nvSpPr>
            <p:cNvPr id="26" name="Freeform: Shape 25">
              <a:extLst>
                <a:ext uri="{FF2B5EF4-FFF2-40B4-BE49-F238E27FC236}">
                  <a16:creationId xmlns:a16="http://schemas.microsoft.com/office/drawing/2014/main" id="{2B6987D2-A5E9-47F1-8A53-24BAAF8773C9}"/>
                </a:ext>
              </a:extLst>
            </p:cNvPr>
            <p:cNvSpPr/>
            <p:nvPr/>
          </p:nvSpPr>
          <p:spPr>
            <a:xfrm>
              <a:off x="4650210" y="161499"/>
              <a:ext cx="2736850" cy="2736850"/>
            </a:xfrm>
            <a:custGeom>
              <a:avLst/>
              <a:gdLst>
                <a:gd name="connsiteX0" fmla="*/ 120650 w 2736850"/>
                <a:gd name="connsiteY0" fmla="*/ 0 h 2736850"/>
                <a:gd name="connsiteX1" fmla="*/ 2736850 w 2736850"/>
                <a:gd name="connsiteY1" fmla="*/ 0 h 2736850"/>
                <a:gd name="connsiteX2" fmla="*/ 2736850 w 2736850"/>
                <a:gd name="connsiteY2" fmla="*/ 2736850 h 2736850"/>
                <a:gd name="connsiteX3" fmla="*/ 0 w 2736850"/>
                <a:gd name="connsiteY3" fmla="*/ 2736850 h 2736850"/>
                <a:gd name="connsiteX4" fmla="*/ 0 w 2736850"/>
                <a:gd name="connsiteY4" fmla="*/ 0 h 2736850"/>
                <a:gd name="connsiteX5" fmla="*/ 120650 w 2736850"/>
                <a:gd name="connsiteY5" fmla="*/ 0 h 2736850"/>
                <a:gd name="connsiteX6" fmla="*/ 2501900 w 2736850"/>
                <a:gd name="connsiteY6" fmla="*/ 241300 h 2736850"/>
                <a:gd name="connsiteX7" fmla="*/ 241300 w 2736850"/>
                <a:gd name="connsiteY7" fmla="*/ 241300 h 2736850"/>
                <a:gd name="connsiteX8" fmla="*/ 241300 w 2736850"/>
                <a:gd name="connsiteY8" fmla="*/ 2501900 h 2736850"/>
                <a:gd name="connsiteX9" fmla="*/ 2501900 w 2736850"/>
                <a:gd name="connsiteY9" fmla="*/ 2501900 h 2736850"/>
                <a:gd name="connsiteX10" fmla="*/ 2501900 w 2736850"/>
                <a:gd name="connsiteY10" fmla="*/ 241300 h 273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6850" h="2736850">
                  <a:moveTo>
                    <a:pt x="120650" y="0"/>
                  </a:moveTo>
                  <a:lnTo>
                    <a:pt x="2736850" y="0"/>
                  </a:lnTo>
                  <a:lnTo>
                    <a:pt x="2736850" y="2736850"/>
                  </a:lnTo>
                  <a:lnTo>
                    <a:pt x="0" y="2736850"/>
                  </a:lnTo>
                  <a:lnTo>
                    <a:pt x="0" y="0"/>
                  </a:lnTo>
                  <a:lnTo>
                    <a:pt x="120650" y="0"/>
                  </a:lnTo>
                  <a:close/>
                  <a:moveTo>
                    <a:pt x="2501900" y="241300"/>
                  </a:moveTo>
                  <a:lnTo>
                    <a:pt x="241300" y="241300"/>
                  </a:lnTo>
                  <a:lnTo>
                    <a:pt x="241300" y="2501900"/>
                  </a:lnTo>
                  <a:lnTo>
                    <a:pt x="2501900" y="2501900"/>
                  </a:lnTo>
                  <a:lnTo>
                    <a:pt x="2501900" y="241300"/>
                  </a:lnTo>
                  <a:close/>
                </a:path>
              </a:pathLst>
            </a:custGeom>
            <a:solidFill>
              <a:srgbClr val="E4C0D9"/>
            </a:solidFill>
            <a:ln w="6350" cap="flat">
              <a:noFill/>
              <a:prstDash val="solid"/>
              <a:miter/>
            </a:ln>
          </p:spPr>
          <p:txBody>
            <a:bodyPr rtlCol="0" anchor="ctr"/>
            <a:lstStyle/>
            <a:p>
              <a:endParaRPr lang="en-US"/>
            </a:p>
          </p:txBody>
        </p:sp>
        <p:grpSp>
          <p:nvGrpSpPr>
            <p:cNvPr id="34" name="Graphic 18">
              <a:extLst>
                <a:ext uri="{FF2B5EF4-FFF2-40B4-BE49-F238E27FC236}">
                  <a16:creationId xmlns:a16="http://schemas.microsoft.com/office/drawing/2014/main" id="{92E7A53B-9224-431B-A534-5AA20E491C01}"/>
                </a:ext>
              </a:extLst>
            </p:cNvPr>
            <p:cNvGrpSpPr/>
            <p:nvPr/>
          </p:nvGrpSpPr>
          <p:grpSpPr>
            <a:xfrm>
              <a:off x="5102603" y="610051"/>
              <a:ext cx="1833663" cy="1835284"/>
              <a:chOff x="5458778" y="580622"/>
              <a:chExt cx="1833663" cy="1835284"/>
            </a:xfrm>
            <a:solidFill>
              <a:srgbClr val="E84419"/>
            </a:solidFill>
          </p:grpSpPr>
          <p:sp>
            <p:nvSpPr>
              <p:cNvPr id="35" name="Freeform: Shape 34">
                <a:extLst>
                  <a:ext uri="{FF2B5EF4-FFF2-40B4-BE49-F238E27FC236}">
                    <a16:creationId xmlns:a16="http://schemas.microsoft.com/office/drawing/2014/main" id="{585CB89D-2F33-4E22-B059-568CEAB2FCDB}"/>
                  </a:ext>
                </a:extLst>
              </p:cNvPr>
              <p:cNvSpPr/>
              <p:nvPr/>
            </p:nvSpPr>
            <p:spPr>
              <a:xfrm rot="2700000">
                <a:off x="5223397" y="1355760"/>
                <a:ext cx="2305050" cy="287255"/>
              </a:xfrm>
              <a:custGeom>
                <a:avLst/>
                <a:gdLst>
                  <a:gd name="connsiteX0" fmla="*/ 782 w 2305050"/>
                  <a:gd name="connsiteY0" fmla="*/ 482 h 287255"/>
                  <a:gd name="connsiteX1" fmla="*/ 2305833 w 2305050"/>
                  <a:gd name="connsiteY1" fmla="*/ 482 h 287255"/>
                  <a:gd name="connsiteX2" fmla="*/ 2305833 w 2305050"/>
                  <a:gd name="connsiteY2" fmla="*/ 287737 h 287255"/>
                  <a:gd name="connsiteX3" fmla="*/ 782 w 2305050"/>
                  <a:gd name="connsiteY3" fmla="*/ 287737 h 287255"/>
                </a:gdLst>
                <a:ahLst/>
                <a:cxnLst>
                  <a:cxn ang="0">
                    <a:pos x="connsiteX0" y="connsiteY0"/>
                  </a:cxn>
                  <a:cxn ang="0">
                    <a:pos x="connsiteX1" y="connsiteY1"/>
                  </a:cxn>
                  <a:cxn ang="0">
                    <a:pos x="connsiteX2" y="connsiteY2"/>
                  </a:cxn>
                  <a:cxn ang="0">
                    <a:pos x="connsiteX3" y="connsiteY3"/>
                  </a:cxn>
                </a:cxnLst>
                <a:rect l="l" t="t" r="r" b="b"/>
                <a:pathLst>
                  <a:path w="2305050" h="287255">
                    <a:moveTo>
                      <a:pt x="782" y="482"/>
                    </a:moveTo>
                    <a:lnTo>
                      <a:pt x="2305833" y="482"/>
                    </a:lnTo>
                    <a:lnTo>
                      <a:pt x="2305833" y="287737"/>
                    </a:lnTo>
                    <a:lnTo>
                      <a:pt x="782" y="287737"/>
                    </a:lnTo>
                    <a:close/>
                  </a:path>
                </a:pathLst>
              </a:custGeom>
              <a:solidFill>
                <a:srgbClr val="E84419"/>
              </a:solidFill>
              <a:ln w="5143"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902ABE3-39B9-4DC4-9750-C5A6A76746CB}"/>
                  </a:ext>
                </a:extLst>
              </p:cNvPr>
              <p:cNvSpPr/>
              <p:nvPr/>
            </p:nvSpPr>
            <p:spPr>
              <a:xfrm rot="-2700000">
                <a:off x="5222771" y="1353513"/>
                <a:ext cx="2305050" cy="287255"/>
              </a:xfrm>
              <a:custGeom>
                <a:avLst/>
                <a:gdLst>
                  <a:gd name="connsiteX0" fmla="*/ 782 w 2305050"/>
                  <a:gd name="connsiteY0" fmla="*/ 481 h 287255"/>
                  <a:gd name="connsiteX1" fmla="*/ 2305833 w 2305050"/>
                  <a:gd name="connsiteY1" fmla="*/ 481 h 287255"/>
                  <a:gd name="connsiteX2" fmla="*/ 2305833 w 2305050"/>
                  <a:gd name="connsiteY2" fmla="*/ 287737 h 287255"/>
                  <a:gd name="connsiteX3" fmla="*/ 782 w 2305050"/>
                  <a:gd name="connsiteY3" fmla="*/ 287737 h 287255"/>
                </a:gdLst>
                <a:ahLst/>
                <a:cxnLst>
                  <a:cxn ang="0">
                    <a:pos x="connsiteX0" y="connsiteY0"/>
                  </a:cxn>
                  <a:cxn ang="0">
                    <a:pos x="connsiteX1" y="connsiteY1"/>
                  </a:cxn>
                  <a:cxn ang="0">
                    <a:pos x="connsiteX2" y="connsiteY2"/>
                  </a:cxn>
                  <a:cxn ang="0">
                    <a:pos x="connsiteX3" y="connsiteY3"/>
                  </a:cxn>
                </a:cxnLst>
                <a:rect l="l" t="t" r="r" b="b"/>
                <a:pathLst>
                  <a:path w="2305050" h="287255">
                    <a:moveTo>
                      <a:pt x="782" y="481"/>
                    </a:moveTo>
                    <a:lnTo>
                      <a:pt x="2305833" y="481"/>
                    </a:lnTo>
                    <a:lnTo>
                      <a:pt x="2305833" y="287737"/>
                    </a:lnTo>
                    <a:lnTo>
                      <a:pt x="782" y="287737"/>
                    </a:lnTo>
                    <a:close/>
                  </a:path>
                </a:pathLst>
              </a:custGeom>
              <a:solidFill>
                <a:srgbClr val="E84419"/>
              </a:solidFill>
              <a:ln w="5143" cap="flat">
                <a:noFill/>
                <a:prstDash val="solid"/>
                <a:miter/>
              </a:ln>
            </p:spPr>
            <p:txBody>
              <a:bodyPr rtlCol="0" anchor="ctr"/>
              <a:lstStyle/>
              <a:p>
                <a:endParaRPr lang="en-US"/>
              </a:p>
            </p:txBody>
          </p:sp>
        </p:grpSp>
      </p:grpSp>
      <p:sp>
        <p:nvSpPr>
          <p:cNvPr id="96" name="TextBox 95">
            <a:extLst>
              <a:ext uri="{FF2B5EF4-FFF2-40B4-BE49-F238E27FC236}">
                <a16:creationId xmlns:a16="http://schemas.microsoft.com/office/drawing/2014/main" id="{3F2EAF57-305A-4B15-AE21-EBF943591F51}"/>
              </a:ext>
            </a:extLst>
          </p:cNvPr>
          <p:cNvSpPr txBox="1"/>
          <p:nvPr/>
        </p:nvSpPr>
        <p:spPr>
          <a:xfrm>
            <a:off x="825808" y="796028"/>
            <a:ext cx="1158630" cy="523220"/>
          </a:xfrm>
          <a:prstGeom prst="rect">
            <a:avLst/>
          </a:prstGeom>
          <a:noFill/>
        </p:spPr>
        <p:txBody>
          <a:bodyPr wrap="square" rtlCol="0">
            <a:spAutoFit/>
          </a:bodyPr>
          <a:lstStyle/>
          <a:p>
            <a:r>
              <a:rPr lang="en-US" sz="2800" dirty="0">
                <a:solidFill>
                  <a:srgbClr val="4C2947"/>
                </a:solidFill>
                <a:latin typeface="Coolvetica Rg" panose="020B0603030602020004" pitchFamily="34" charset="0"/>
              </a:rPr>
              <a:t>Icons</a:t>
            </a:r>
            <a:endParaRPr lang="ru-RU" sz="2800" dirty="0">
              <a:solidFill>
                <a:srgbClr val="4C2947"/>
              </a:solidFill>
              <a:latin typeface="Coolvetica Rg" panose="020B0603030602020004" pitchFamily="34" charset="0"/>
            </a:endParaRPr>
          </a:p>
        </p:txBody>
      </p:sp>
      <p:sp>
        <p:nvSpPr>
          <p:cNvPr id="107" name="TextBox 106">
            <a:extLst>
              <a:ext uri="{FF2B5EF4-FFF2-40B4-BE49-F238E27FC236}">
                <a16:creationId xmlns:a16="http://schemas.microsoft.com/office/drawing/2014/main" id="{35B52A84-3D3A-4FE8-8B3E-D79DF24A215C}"/>
              </a:ext>
            </a:extLst>
          </p:cNvPr>
          <p:cNvSpPr txBox="1"/>
          <p:nvPr/>
        </p:nvSpPr>
        <p:spPr>
          <a:xfrm>
            <a:off x="823794" y="1344593"/>
            <a:ext cx="6097554" cy="276999"/>
          </a:xfrm>
          <a:prstGeom prst="rect">
            <a:avLst/>
          </a:prstGeom>
          <a:noFill/>
        </p:spPr>
        <p:txBody>
          <a:bodyPr wrap="square">
            <a:spAutoFit/>
          </a:bodyPr>
          <a:lstStyle/>
          <a:p>
            <a:r>
              <a:rPr lang="en-US" sz="1200" dirty="0">
                <a:solidFill>
                  <a:schemeClr val="tx1">
                    <a:lumMod val="85000"/>
                    <a:lumOff val="15000"/>
                  </a:schemeClr>
                </a:solidFill>
                <a:latin typeface="Manrope" pitchFamily="2" charset="0"/>
              </a:rPr>
              <a:t>You can resize icons and cards without loss of quality, and change </a:t>
            </a:r>
            <a:r>
              <a:rPr lang="en-US" sz="1200" dirty="0" err="1">
                <a:solidFill>
                  <a:schemeClr val="tx1">
                    <a:lumMod val="85000"/>
                    <a:lumOff val="15000"/>
                  </a:schemeClr>
                </a:solidFill>
                <a:latin typeface="Manrope" pitchFamily="2" charset="0"/>
              </a:rPr>
              <a:t>colour</a:t>
            </a:r>
            <a:r>
              <a:rPr lang="en-US" sz="1200" dirty="0">
                <a:solidFill>
                  <a:schemeClr val="tx1">
                    <a:lumMod val="85000"/>
                    <a:lumOff val="15000"/>
                  </a:schemeClr>
                </a:solidFill>
                <a:latin typeface="Manrope" pitchFamily="2" charset="0"/>
              </a:rPr>
              <a:t>. </a:t>
            </a:r>
          </a:p>
        </p:txBody>
      </p:sp>
      <p:pic>
        <p:nvPicPr>
          <p:cNvPr id="111" name="Picture 110" descr="A picture containing blur&#10;&#10;Description automatically generated">
            <a:extLst>
              <a:ext uri="{FF2B5EF4-FFF2-40B4-BE49-F238E27FC236}">
                <a16:creationId xmlns:a16="http://schemas.microsoft.com/office/drawing/2014/main" id="{D5A540EC-5D1C-432D-B530-A8EE69CFF495}"/>
              </a:ext>
            </a:extLst>
          </p:cNvPr>
          <p:cNvPicPr>
            <a:picLocks noChangeAspect="1"/>
          </p:cNvPicPr>
          <p:nvPr/>
        </p:nvPicPr>
        <p:blipFill rotWithShape="1">
          <a:blip r:embed="rId2">
            <a:extLst>
              <a:ext uri="{28A0092B-C50C-407E-A947-70E740481C1C}">
                <a14:useLocalDpi xmlns:a14="http://schemas.microsoft.com/office/drawing/2010/main" val="0"/>
              </a:ext>
            </a:extLst>
          </a:blip>
          <a:srcRect t="62466"/>
          <a:stretch/>
        </p:blipFill>
        <p:spPr>
          <a:xfrm>
            <a:off x="7342241" y="-1"/>
            <a:ext cx="4955653" cy="1856641"/>
          </a:xfrm>
          <a:prstGeom prst="rect">
            <a:avLst/>
          </a:prstGeom>
        </p:spPr>
      </p:pic>
    </p:spTree>
    <p:extLst>
      <p:ext uri="{BB962C8B-B14F-4D97-AF65-F5344CB8AC3E}">
        <p14:creationId xmlns:p14="http://schemas.microsoft.com/office/powerpoint/2010/main" val="6454565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4C2947"/>
        </a:solidFill>
        <a:effectLst/>
      </p:bgPr>
    </p:bg>
    <p:spTree>
      <p:nvGrpSpPr>
        <p:cNvPr id="1" name=""/>
        <p:cNvGrpSpPr/>
        <p:nvPr/>
      </p:nvGrpSpPr>
      <p:grpSpPr>
        <a:xfrm>
          <a:off x="0" y="0"/>
          <a:ext cx="0" cy="0"/>
          <a:chOff x="0" y="0"/>
          <a:chExt cx="0" cy="0"/>
        </a:xfrm>
      </p:grpSpPr>
      <p:pic>
        <p:nvPicPr>
          <p:cNvPr id="22" name="Picture 21" descr="Text, letter&#10;&#10;Description automatically generated">
            <a:extLst>
              <a:ext uri="{FF2B5EF4-FFF2-40B4-BE49-F238E27FC236}">
                <a16:creationId xmlns:a16="http://schemas.microsoft.com/office/drawing/2014/main" id="{61F7C1AE-C44E-488D-996A-00B0DE41A5D3}"/>
              </a:ext>
            </a:extLst>
          </p:cNvPr>
          <p:cNvPicPr>
            <a:picLocks noChangeAspect="1"/>
          </p:cNvPicPr>
          <p:nvPr/>
        </p:nvPicPr>
        <p:blipFill rotWithShape="1">
          <a:blip r:embed="rId2">
            <a:extLst>
              <a:ext uri="{28A0092B-C50C-407E-A947-70E740481C1C}">
                <a14:useLocalDpi xmlns:a14="http://schemas.microsoft.com/office/drawing/2010/main" val="0"/>
              </a:ext>
            </a:extLst>
          </a:blip>
          <a:srcRect l="10332" r="23214"/>
          <a:stretch/>
        </p:blipFill>
        <p:spPr>
          <a:xfrm>
            <a:off x="6295054" y="849086"/>
            <a:ext cx="5155115" cy="5171623"/>
          </a:xfrm>
          <a:prstGeom prst="rect">
            <a:avLst/>
          </a:prstGeom>
        </p:spPr>
      </p:pic>
      <p:sp>
        <p:nvSpPr>
          <p:cNvPr id="11" name="TextBox 10">
            <a:extLst>
              <a:ext uri="{FF2B5EF4-FFF2-40B4-BE49-F238E27FC236}">
                <a16:creationId xmlns:a16="http://schemas.microsoft.com/office/drawing/2014/main" id="{61B9093F-9DEC-4A4B-A431-BA9CCCEC4CDE}"/>
              </a:ext>
            </a:extLst>
          </p:cNvPr>
          <p:cNvSpPr txBox="1"/>
          <p:nvPr/>
        </p:nvSpPr>
        <p:spPr>
          <a:xfrm>
            <a:off x="825807" y="796028"/>
            <a:ext cx="2925099" cy="523220"/>
          </a:xfrm>
          <a:prstGeom prst="rect">
            <a:avLst/>
          </a:prstGeom>
          <a:noFill/>
        </p:spPr>
        <p:txBody>
          <a:bodyPr wrap="square" rtlCol="0">
            <a:spAutoFit/>
          </a:bodyPr>
          <a:lstStyle/>
          <a:p>
            <a:r>
              <a:rPr lang="en-US" sz="2800" dirty="0">
                <a:solidFill>
                  <a:schemeClr val="bg1"/>
                </a:solidFill>
                <a:latin typeface="Coolvetica Rg" panose="020B0603030602020004" pitchFamily="34" charset="0"/>
              </a:rPr>
              <a:t>Fonts</a:t>
            </a:r>
            <a:endParaRPr lang="ru-RU" sz="2800" dirty="0">
              <a:solidFill>
                <a:schemeClr val="bg1"/>
              </a:solidFill>
              <a:latin typeface="Coolvetica Rg" panose="020B0603030602020004" pitchFamily="34" charset="0"/>
            </a:endParaRPr>
          </a:p>
        </p:txBody>
      </p:sp>
      <p:sp>
        <p:nvSpPr>
          <p:cNvPr id="12" name="TextBox 11">
            <a:extLst>
              <a:ext uri="{FF2B5EF4-FFF2-40B4-BE49-F238E27FC236}">
                <a16:creationId xmlns:a16="http://schemas.microsoft.com/office/drawing/2014/main" id="{EF4F7D5F-45CD-4078-90E5-424A16D09223}"/>
              </a:ext>
            </a:extLst>
          </p:cNvPr>
          <p:cNvSpPr txBox="1"/>
          <p:nvPr/>
        </p:nvSpPr>
        <p:spPr>
          <a:xfrm>
            <a:off x="825807" y="1581577"/>
            <a:ext cx="3652887" cy="769441"/>
          </a:xfrm>
          <a:prstGeom prst="rect">
            <a:avLst/>
          </a:prstGeom>
          <a:noFill/>
        </p:spPr>
        <p:txBody>
          <a:bodyPr wrap="square" rtlCol="0">
            <a:spAutoFit/>
          </a:bodyPr>
          <a:lstStyle/>
          <a:p>
            <a:r>
              <a:rPr lang="en-US" sz="4400" dirty="0" err="1">
                <a:solidFill>
                  <a:srgbClr val="E4C0D9"/>
                </a:solidFill>
                <a:latin typeface="Coolvetica Rg" panose="020B0603030602020004" pitchFamily="34" charset="0"/>
              </a:rPr>
              <a:t>Coolvetica</a:t>
            </a:r>
            <a:endParaRPr lang="ru-RU" sz="4400" dirty="0">
              <a:solidFill>
                <a:srgbClr val="E4C0D9"/>
              </a:solidFill>
              <a:latin typeface="Coolvetica Rg" panose="020B0603030602020004" pitchFamily="34" charset="0"/>
            </a:endParaRPr>
          </a:p>
        </p:txBody>
      </p:sp>
      <p:sp>
        <p:nvSpPr>
          <p:cNvPr id="13" name="TextBox 12">
            <a:extLst>
              <a:ext uri="{FF2B5EF4-FFF2-40B4-BE49-F238E27FC236}">
                <a16:creationId xmlns:a16="http://schemas.microsoft.com/office/drawing/2014/main" id="{89244F76-3826-4E72-89B8-FF0CCA075D58}"/>
              </a:ext>
            </a:extLst>
          </p:cNvPr>
          <p:cNvSpPr txBox="1"/>
          <p:nvPr/>
        </p:nvSpPr>
        <p:spPr>
          <a:xfrm>
            <a:off x="825807" y="2410684"/>
            <a:ext cx="3139703" cy="769441"/>
          </a:xfrm>
          <a:prstGeom prst="rect">
            <a:avLst/>
          </a:prstGeom>
          <a:noFill/>
        </p:spPr>
        <p:txBody>
          <a:bodyPr wrap="square" rtlCol="0">
            <a:spAutoFit/>
          </a:bodyPr>
          <a:lstStyle/>
          <a:p>
            <a:r>
              <a:rPr lang="en-US" sz="4400" dirty="0">
                <a:solidFill>
                  <a:srgbClr val="E4C0D9"/>
                </a:solidFill>
                <a:latin typeface="Manrope" pitchFamily="2" charset="0"/>
              </a:rPr>
              <a:t>Manrope</a:t>
            </a:r>
            <a:endParaRPr lang="ru-RU" sz="4400" dirty="0">
              <a:solidFill>
                <a:srgbClr val="E4C0D9"/>
              </a:solidFill>
              <a:latin typeface="Manrope" pitchFamily="2" charset="0"/>
            </a:endParaRPr>
          </a:p>
        </p:txBody>
      </p:sp>
      <p:sp>
        <p:nvSpPr>
          <p:cNvPr id="16" name="TextBox 15">
            <a:extLst>
              <a:ext uri="{FF2B5EF4-FFF2-40B4-BE49-F238E27FC236}">
                <a16:creationId xmlns:a16="http://schemas.microsoft.com/office/drawing/2014/main" id="{A7237A3F-74CB-40D2-A9DD-ED72C82B89CB}"/>
              </a:ext>
            </a:extLst>
          </p:cNvPr>
          <p:cNvSpPr txBox="1"/>
          <p:nvPr/>
        </p:nvSpPr>
        <p:spPr>
          <a:xfrm>
            <a:off x="825806" y="3317032"/>
            <a:ext cx="2813133" cy="830997"/>
          </a:xfrm>
          <a:prstGeom prst="rect">
            <a:avLst/>
          </a:prstGeom>
          <a:noFill/>
        </p:spPr>
        <p:txBody>
          <a:bodyPr wrap="square" rtlCol="0">
            <a:spAutoFit/>
          </a:bodyPr>
          <a:lstStyle/>
          <a:p>
            <a:r>
              <a:rPr lang="en-US" sz="1200" dirty="0">
                <a:solidFill>
                  <a:srgbClr val="E4C0D9"/>
                </a:solidFill>
                <a:effectLst/>
                <a:latin typeface="Manrope" pitchFamily="2" charset="0"/>
              </a:rPr>
              <a:t>"</a:t>
            </a:r>
            <a:r>
              <a:rPr lang="en-US" sz="1200" dirty="0" err="1">
                <a:solidFill>
                  <a:srgbClr val="E4C0D9"/>
                </a:solidFill>
                <a:effectLst/>
                <a:latin typeface="Manrope" pitchFamily="2" charset="0"/>
              </a:rPr>
              <a:t>Coolvetica</a:t>
            </a:r>
            <a:r>
              <a:rPr lang="en-US" sz="1200" dirty="0">
                <a:solidFill>
                  <a:srgbClr val="E4C0D9"/>
                </a:solidFill>
                <a:effectLst/>
                <a:latin typeface="Manrope" pitchFamily="2" charset="0"/>
              </a:rPr>
              <a:t>" is our primary typeface. It should be used for all communications, including PowerPoint presentations. </a:t>
            </a:r>
            <a:endParaRPr lang="en-US" sz="1200" dirty="0">
              <a:solidFill>
                <a:srgbClr val="E4C0D9"/>
              </a:solidFill>
              <a:latin typeface="Manrope" pitchFamily="2" charset="0"/>
            </a:endParaRPr>
          </a:p>
        </p:txBody>
      </p:sp>
      <p:sp>
        <p:nvSpPr>
          <p:cNvPr id="17" name="Rectangle 16">
            <a:extLst>
              <a:ext uri="{FF2B5EF4-FFF2-40B4-BE49-F238E27FC236}">
                <a16:creationId xmlns:a16="http://schemas.microsoft.com/office/drawing/2014/main" id="{F572E84C-BE57-4713-ADC0-625094338269}"/>
              </a:ext>
            </a:extLst>
          </p:cNvPr>
          <p:cNvSpPr/>
          <p:nvPr/>
        </p:nvSpPr>
        <p:spPr>
          <a:xfrm>
            <a:off x="6295054" y="846622"/>
            <a:ext cx="5155115" cy="5171623"/>
          </a:xfrm>
          <a:prstGeom prst="rect">
            <a:avLst/>
          </a:prstGeom>
          <a:solidFill>
            <a:srgbClr val="E4C0D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A05B4802-6C6C-45A7-8225-B10C3BC79DC2}"/>
              </a:ext>
            </a:extLst>
          </p:cNvPr>
          <p:cNvSpPr txBox="1"/>
          <p:nvPr/>
        </p:nvSpPr>
        <p:spPr>
          <a:xfrm>
            <a:off x="825806" y="4182260"/>
            <a:ext cx="2813133" cy="830997"/>
          </a:xfrm>
          <a:prstGeom prst="rect">
            <a:avLst/>
          </a:prstGeom>
          <a:noFill/>
        </p:spPr>
        <p:txBody>
          <a:bodyPr wrap="square" rtlCol="0">
            <a:spAutoFit/>
          </a:bodyPr>
          <a:lstStyle/>
          <a:p>
            <a:r>
              <a:rPr lang="en-US" sz="1200" dirty="0" err="1">
                <a:solidFill>
                  <a:srgbClr val="E4C0D9"/>
                </a:solidFill>
                <a:effectLst/>
                <a:latin typeface="Manrope" pitchFamily="2" charset="0"/>
              </a:rPr>
              <a:t>Coolvetica</a:t>
            </a:r>
            <a:r>
              <a:rPr lang="ru-RU" sz="1200" dirty="0">
                <a:solidFill>
                  <a:srgbClr val="E4C0D9"/>
                </a:solidFill>
                <a:latin typeface="Manrope" pitchFamily="2" charset="0"/>
              </a:rPr>
              <a:t> </a:t>
            </a:r>
            <a:r>
              <a:rPr lang="en-US" sz="1200" dirty="0" err="1">
                <a:solidFill>
                  <a:srgbClr val="E4C0D9"/>
                </a:solidFill>
                <a:latin typeface="Manrope" pitchFamily="2" charset="0"/>
              </a:rPr>
              <a:t>Rg</a:t>
            </a:r>
            <a:r>
              <a:rPr lang="en-US" sz="1200" dirty="0">
                <a:solidFill>
                  <a:srgbClr val="E4C0D9"/>
                </a:solidFill>
                <a:effectLst/>
                <a:latin typeface="Manrope" pitchFamily="2" charset="0"/>
              </a:rPr>
              <a:t> is used for</a:t>
            </a:r>
            <a:r>
              <a:rPr lang="ru-RU" sz="1200" dirty="0">
                <a:solidFill>
                  <a:srgbClr val="E4C0D9"/>
                </a:solidFill>
                <a:effectLst/>
                <a:latin typeface="Manrope" pitchFamily="2" charset="0"/>
              </a:rPr>
              <a:t> </a:t>
            </a:r>
            <a:r>
              <a:rPr lang="en-US" sz="1200" dirty="0">
                <a:solidFill>
                  <a:srgbClr val="E4C0D9"/>
                </a:solidFill>
                <a:latin typeface="Manrope" pitchFamily="2" charset="0"/>
              </a:rPr>
              <a:t>headlines</a:t>
            </a:r>
            <a:r>
              <a:rPr lang="ru-RU" sz="1200" dirty="0">
                <a:solidFill>
                  <a:srgbClr val="E4C0D9"/>
                </a:solidFill>
                <a:latin typeface="Manrope" pitchFamily="2" charset="0"/>
              </a:rPr>
              <a:t>, </a:t>
            </a:r>
            <a:r>
              <a:rPr lang="en-US" sz="1200" dirty="0">
                <a:solidFill>
                  <a:srgbClr val="E4C0D9"/>
                </a:solidFill>
                <a:latin typeface="Manrope" pitchFamily="2" charset="0"/>
              </a:rPr>
              <a:t>numbers. </a:t>
            </a:r>
            <a:r>
              <a:rPr lang="en-US" sz="1200" dirty="0">
                <a:solidFill>
                  <a:srgbClr val="E4C0D9"/>
                </a:solidFill>
                <a:effectLst/>
                <a:latin typeface="Manrope" pitchFamily="2" charset="0"/>
              </a:rPr>
              <a:t>Manrope </a:t>
            </a:r>
            <a:r>
              <a:rPr lang="en-US" sz="1200" dirty="0" err="1">
                <a:solidFill>
                  <a:srgbClr val="E4C0D9"/>
                </a:solidFill>
                <a:effectLst/>
                <a:latin typeface="Manrope" pitchFamily="2" charset="0"/>
              </a:rPr>
              <a:t>Rg</a:t>
            </a:r>
            <a:r>
              <a:rPr lang="en-US" sz="1200" dirty="0">
                <a:solidFill>
                  <a:srgbClr val="E4C0D9"/>
                </a:solidFill>
                <a:effectLst/>
                <a:latin typeface="Manrope" pitchFamily="2" charset="0"/>
              </a:rPr>
              <a:t> is used for the body text.</a:t>
            </a:r>
            <a:r>
              <a:rPr lang="ru-RU" sz="1200" dirty="0">
                <a:solidFill>
                  <a:srgbClr val="E4C0D9"/>
                </a:solidFill>
                <a:effectLst/>
                <a:latin typeface="Manrope" pitchFamily="2" charset="0"/>
              </a:rPr>
              <a:t> </a:t>
            </a:r>
            <a:r>
              <a:rPr lang="en-US" sz="1200" dirty="0">
                <a:solidFill>
                  <a:srgbClr val="E4C0D9"/>
                </a:solidFill>
                <a:effectLst/>
                <a:latin typeface="Manrope" pitchFamily="2" charset="0"/>
              </a:rPr>
              <a:t>Manrope Medium is used for</a:t>
            </a:r>
            <a:r>
              <a:rPr lang="ru-RU" sz="1200" dirty="0">
                <a:solidFill>
                  <a:srgbClr val="E4C0D9"/>
                </a:solidFill>
                <a:effectLst/>
                <a:latin typeface="Manrope" pitchFamily="2" charset="0"/>
              </a:rPr>
              <a:t> </a:t>
            </a:r>
            <a:r>
              <a:rPr lang="en-US" sz="1200" b="0" i="0" dirty="0">
                <a:solidFill>
                  <a:srgbClr val="E4C0D9"/>
                </a:solidFill>
                <a:effectLst/>
                <a:latin typeface="Manrope" pitchFamily="2" charset="0"/>
              </a:rPr>
              <a:t>subtitles</a:t>
            </a:r>
            <a:endParaRPr lang="en-US" sz="1200" dirty="0">
              <a:solidFill>
                <a:srgbClr val="E4C0D9"/>
              </a:solidFill>
              <a:latin typeface="Manrope" pitchFamily="2" charset="0"/>
            </a:endParaRPr>
          </a:p>
        </p:txBody>
      </p:sp>
      <p:sp>
        <p:nvSpPr>
          <p:cNvPr id="24" name="Rectangle 23">
            <a:hlinkClick r:id="rId3"/>
            <a:extLst>
              <a:ext uri="{FF2B5EF4-FFF2-40B4-BE49-F238E27FC236}">
                <a16:creationId xmlns:a16="http://schemas.microsoft.com/office/drawing/2014/main" id="{5A81148E-CFA8-46B8-82DE-61201154D311}"/>
              </a:ext>
            </a:extLst>
          </p:cNvPr>
          <p:cNvSpPr/>
          <p:nvPr/>
        </p:nvSpPr>
        <p:spPr>
          <a:xfrm>
            <a:off x="909782" y="5570376"/>
            <a:ext cx="1668377" cy="447869"/>
          </a:xfrm>
          <a:prstGeom prst="rect">
            <a:avLst/>
          </a:prstGeom>
          <a:solidFill>
            <a:srgbClr val="E844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BD80607F-3843-4CE0-A373-1E88232F7B5D}"/>
              </a:ext>
            </a:extLst>
          </p:cNvPr>
          <p:cNvSpPr txBox="1"/>
          <p:nvPr/>
        </p:nvSpPr>
        <p:spPr>
          <a:xfrm>
            <a:off x="1322005" y="5623629"/>
            <a:ext cx="1172015" cy="338554"/>
          </a:xfrm>
          <a:prstGeom prst="rect">
            <a:avLst/>
          </a:prstGeom>
          <a:noFill/>
        </p:spPr>
        <p:txBody>
          <a:bodyPr wrap="square" rtlCol="0">
            <a:spAutoFit/>
          </a:bodyPr>
          <a:lstStyle/>
          <a:p>
            <a:r>
              <a:rPr lang="en-US" sz="1600" dirty="0">
                <a:solidFill>
                  <a:schemeClr val="bg1"/>
                </a:solidFill>
                <a:effectLst/>
                <a:latin typeface="Manrope Medium" pitchFamily="2" charset="0"/>
              </a:rPr>
              <a:t>Download</a:t>
            </a:r>
            <a:endParaRPr lang="en-US" sz="1600" dirty="0">
              <a:solidFill>
                <a:schemeClr val="bg1"/>
              </a:solidFill>
              <a:latin typeface="Manrope Medium" pitchFamily="2" charset="0"/>
            </a:endParaRPr>
          </a:p>
        </p:txBody>
      </p:sp>
      <p:sp>
        <p:nvSpPr>
          <p:cNvPr id="28" name="Freeform: Shape 27">
            <a:extLst>
              <a:ext uri="{FF2B5EF4-FFF2-40B4-BE49-F238E27FC236}">
                <a16:creationId xmlns:a16="http://schemas.microsoft.com/office/drawing/2014/main" id="{B10F5FAF-48F2-4533-A9C1-1DDE4245FDBD}"/>
              </a:ext>
            </a:extLst>
          </p:cNvPr>
          <p:cNvSpPr/>
          <p:nvPr/>
        </p:nvSpPr>
        <p:spPr>
          <a:xfrm rot="5400000">
            <a:off x="1069834" y="5689001"/>
            <a:ext cx="185428" cy="198934"/>
          </a:xfrm>
          <a:custGeom>
            <a:avLst/>
            <a:gdLst>
              <a:gd name="connsiteX0" fmla="*/ 0 w 685800"/>
              <a:gd name="connsiteY0" fmla="*/ 222250 h 508000"/>
              <a:gd name="connsiteX1" fmla="*/ 520700 w 685800"/>
              <a:gd name="connsiteY1" fmla="*/ 222250 h 508000"/>
              <a:gd name="connsiteX2" fmla="*/ 495300 w 685800"/>
              <a:gd name="connsiteY2" fmla="*/ 196850 h 508000"/>
              <a:gd name="connsiteX3" fmla="*/ 412750 w 685800"/>
              <a:gd name="connsiteY3" fmla="*/ 0 h 508000"/>
              <a:gd name="connsiteX4" fmla="*/ 469900 w 685800"/>
              <a:gd name="connsiteY4" fmla="*/ 0 h 508000"/>
              <a:gd name="connsiteX5" fmla="*/ 533400 w 685800"/>
              <a:gd name="connsiteY5" fmla="*/ 158750 h 508000"/>
              <a:gd name="connsiteX6" fmla="*/ 590550 w 685800"/>
              <a:gd name="connsiteY6" fmla="*/ 203200 h 508000"/>
              <a:gd name="connsiteX7" fmla="*/ 685800 w 685800"/>
              <a:gd name="connsiteY7" fmla="*/ 228600 h 508000"/>
              <a:gd name="connsiteX8" fmla="*/ 685800 w 685800"/>
              <a:gd name="connsiteY8" fmla="*/ 285750 h 508000"/>
              <a:gd name="connsiteX9" fmla="*/ 596900 w 685800"/>
              <a:gd name="connsiteY9" fmla="*/ 304800 h 508000"/>
              <a:gd name="connsiteX10" fmla="*/ 533400 w 685800"/>
              <a:gd name="connsiteY10" fmla="*/ 349250 h 508000"/>
              <a:gd name="connsiteX11" fmla="*/ 469900 w 685800"/>
              <a:gd name="connsiteY11" fmla="*/ 508000 h 508000"/>
              <a:gd name="connsiteX12" fmla="*/ 412750 w 685800"/>
              <a:gd name="connsiteY12" fmla="*/ 508000 h 508000"/>
              <a:gd name="connsiteX13" fmla="*/ 495300 w 685800"/>
              <a:gd name="connsiteY13" fmla="*/ 311150 h 508000"/>
              <a:gd name="connsiteX14" fmla="*/ 520700 w 685800"/>
              <a:gd name="connsiteY14" fmla="*/ 285750 h 508000"/>
              <a:gd name="connsiteX15" fmla="*/ 0 w 685800"/>
              <a:gd name="connsiteY15" fmla="*/ 285750 h 508000"/>
              <a:gd name="connsiteX16" fmla="*/ 0 w 685800"/>
              <a:gd name="connsiteY16" fmla="*/ 228600 h 508000"/>
              <a:gd name="connsiteX0" fmla="*/ 0 w 685800"/>
              <a:gd name="connsiteY0" fmla="*/ 222250 h 508000"/>
              <a:gd name="connsiteX1" fmla="*/ 520700 w 685800"/>
              <a:gd name="connsiteY1" fmla="*/ 222250 h 508000"/>
              <a:gd name="connsiteX2" fmla="*/ 495300 w 685800"/>
              <a:gd name="connsiteY2" fmla="*/ 196850 h 508000"/>
              <a:gd name="connsiteX3" fmla="*/ 412750 w 685800"/>
              <a:gd name="connsiteY3" fmla="*/ 0 h 508000"/>
              <a:gd name="connsiteX4" fmla="*/ 469900 w 685800"/>
              <a:gd name="connsiteY4" fmla="*/ 0 h 508000"/>
              <a:gd name="connsiteX5" fmla="*/ 533400 w 685800"/>
              <a:gd name="connsiteY5" fmla="*/ 158750 h 508000"/>
              <a:gd name="connsiteX6" fmla="*/ 590550 w 685800"/>
              <a:gd name="connsiteY6" fmla="*/ 203200 h 508000"/>
              <a:gd name="connsiteX7" fmla="*/ 685800 w 685800"/>
              <a:gd name="connsiteY7" fmla="*/ 228600 h 508000"/>
              <a:gd name="connsiteX8" fmla="*/ 685800 w 685800"/>
              <a:gd name="connsiteY8" fmla="*/ 285750 h 508000"/>
              <a:gd name="connsiteX9" fmla="*/ 596900 w 685800"/>
              <a:gd name="connsiteY9" fmla="*/ 304800 h 508000"/>
              <a:gd name="connsiteX10" fmla="*/ 533400 w 685800"/>
              <a:gd name="connsiteY10" fmla="*/ 349250 h 508000"/>
              <a:gd name="connsiteX11" fmla="*/ 469900 w 685800"/>
              <a:gd name="connsiteY11" fmla="*/ 508000 h 508000"/>
              <a:gd name="connsiteX12" fmla="*/ 412750 w 685800"/>
              <a:gd name="connsiteY12" fmla="*/ 508000 h 508000"/>
              <a:gd name="connsiteX13" fmla="*/ 495300 w 685800"/>
              <a:gd name="connsiteY13" fmla="*/ 311150 h 508000"/>
              <a:gd name="connsiteX14" fmla="*/ 520700 w 685800"/>
              <a:gd name="connsiteY14" fmla="*/ 285750 h 508000"/>
              <a:gd name="connsiteX15" fmla="*/ 97819 w 685800"/>
              <a:gd name="connsiteY15" fmla="*/ 285750 h 508000"/>
              <a:gd name="connsiteX16" fmla="*/ 0 w 685800"/>
              <a:gd name="connsiteY16" fmla="*/ 228600 h 508000"/>
              <a:gd name="connsiteX17" fmla="*/ 0 w 685800"/>
              <a:gd name="connsiteY17" fmla="*/ 222250 h 508000"/>
              <a:gd name="connsiteX0" fmla="*/ 0 w 685800"/>
              <a:gd name="connsiteY0" fmla="*/ 228600 h 508000"/>
              <a:gd name="connsiteX1" fmla="*/ 520700 w 685800"/>
              <a:gd name="connsiteY1" fmla="*/ 222250 h 508000"/>
              <a:gd name="connsiteX2" fmla="*/ 495300 w 685800"/>
              <a:gd name="connsiteY2" fmla="*/ 196850 h 508000"/>
              <a:gd name="connsiteX3" fmla="*/ 412750 w 685800"/>
              <a:gd name="connsiteY3" fmla="*/ 0 h 508000"/>
              <a:gd name="connsiteX4" fmla="*/ 469900 w 685800"/>
              <a:gd name="connsiteY4" fmla="*/ 0 h 508000"/>
              <a:gd name="connsiteX5" fmla="*/ 533400 w 685800"/>
              <a:gd name="connsiteY5" fmla="*/ 158750 h 508000"/>
              <a:gd name="connsiteX6" fmla="*/ 590550 w 685800"/>
              <a:gd name="connsiteY6" fmla="*/ 203200 h 508000"/>
              <a:gd name="connsiteX7" fmla="*/ 685800 w 685800"/>
              <a:gd name="connsiteY7" fmla="*/ 228600 h 508000"/>
              <a:gd name="connsiteX8" fmla="*/ 685800 w 685800"/>
              <a:gd name="connsiteY8" fmla="*/ 285750 h 508000"/>
              <a:gd name="connsiteX9" fmla="*/ 596900 w 685800"/>
              <a:gd name="connsiteY9" fmla="*/ 304800 h 508000"/>
              <a:gd name="connsiteX10" fmla="*/ 533400 w 685800"/>
              <a:gd name="connsiteY10" fmla="*/ 349250 h 508000"/>
              <a:gd name="connsiteX11" fmla="*/ 469900 w 685800"/>
              <a:gd name="connsiteY11" fmla="*/ 508000 h 508000"/>
              <a:gd name="connsiteX12" fmla="*/ 412750 w 685800"/>
              <a:gd name="connsiteY12" fmla="*/ 508000 h 508000"/>
              <a:gd name="connsiteX13" fmla="*/ 495300 w 685800"/>
              <a:gd name="connsiteY13" fmla="*/ 311150 h 508000"/>
              <a:gd name="connsiteX14" fmla="*/ 520700 w 685800"/>
              <a:gd name="connsiteY14" fmla="*/ 285750 h 508000"/>
              <a:gd name="connsiteX15" fmla="*/ 97819 w 685800"/>
              <a:gd name="connsiteY15" fmla="*/ 285750 h 508000"/>
              <a:gd name="connsiteX16" fmla="*/ 0 w 685800"/>
              <a:gd name="connsiteY16" fmla="*/ 228600 h 508000"/>
              <a:gd name="connsiteX0" fmla="*/ 0 w 587981"/>
              <a:gd name="connsiteY0" fmla="*/ 228600 h 508000"/>
              <a:gd name="connsiteX1" fmla="*/ 422881 w 587981"/>
              <a:gd name="connsiteY1" fmla="*/ 222250 h 508000"/>
              <a:gd name="connsiteX2" fmla="*/ 397481 w 587981"/>
              <a:gd name="connsiteY2" fmla="*/ 196850 h 508000"/>
              <a:gd name="connsiteX3" fmla="*/ 314931 w 587981"/>
              <a:gd name="connsiteY3" fmla="*/ 0 h 508000"/>
              <a:gd name="connsiteX4" fmla="*/ 372081 w 587981"/>
              <a:gd name="connsiteY4" fmla="*/ 0 h 508000"/>
              <a:gd name="connsiteX5" fmla="*/ 435581 w 587981"/>
              <a:gd name="connsiteY5" fmla="*/ 158750 h 508000"/>
              <a:gd name="connsiteX6" fmla="*/ 492731 w 587981"/>
              <a:gd name="connsiteY6" fmla="*/ 203200 h 508000"/>
              <a:gd name="connsiteX7" fmla="*/ 587981 w 587981"/>
              <a:gd name="connsiteY7" fmla="*/ 228600 h 508000"/>
              <a:gd name="connsiteX8" fmla="*/ 587981 w 587981"/>
              <a:gd name="connsiteY8" fmla="*/ 285750 h 508000"/>
              <a:gd name="connsiteX9" fmla="*/ 499081 w 587981"/>
              <a:gd name="connsiteY9" fmla="*/ 304800 h 508000"/>
              <a:gd name="connsiteX10" fmla="*/ 435581 w 587981"/>
              <a:gd name="connsiteY10" fmla="*/ 349250 h 508000"/>
              <a:gd name="connsiteX11" fmla="*/ 372081 w 587981"/>
              <a:gd name="connsiteY11" fmla="*/ 508000 h 508000"/>
              <a:gd name="connsiteX12" fmla="*/ 314931 w 587981"/>
              <a:gd name="connsiteY12" fmla="*/ 508000 h 508000"/>
              <a:gd name="connsiteX13" fmla="*/ 397481 w 587981"/>
              <a:gd name="connsiteY13" fmla="*/ 311150 h 508000"/>
              <a:gd name="connsiteX14" fmla="*/ 422881 w 587981"/>
              <a:gd name="connsiteY14" fmla="*/ 285750 h 508000"/>
              <a:gd name="connsiteX15" fmla="*/ 0 w 587981"/>
              <a:gd name="connsiteY15" fmla="*/ 285750 h 508000"/>
              <a:gd name="connsiteX16" fmla="*/ 0 w 587981"/>
              <a:gd name="connsiteY16" fmla="*/ 228600 h 508000"/>
              <a:gd name="connsiteX0" fmla="*/ 0 w 587981"/>
              <a:gd name="connsiteY0" fmla="*/ 228600 h 508000"/>
              <a:gd name="connsiteX1" fmla="*/ 422881 w 587981"/>
              <a:gd name="connsiteY1" fmla="*/ 222250 h 508000"/>
              <a:gd name="connsiteX2" fmla="*/ 397481 w 587981"/>
              <a:gd name="connsiteY2" fmla="*/ 196850 h 508000"/>
              <a:gd name="connsiteX3" fmla="*/ 314931 w 587981"/>
              <a:gd name="connsiteY3" fmla="*/ 0 h 508000"/>
              <a:gd name="connsiteX4" fmla="*/ 372081 w 587981"/>
              <a:gd name="connsiteY4" fmla="*/ 0 h 508000"/>
              <a:gd name="connsiteX5" fmla="*/ 435581 w 587981"/>
              <a:gd name="connsiteY5" fmla="*/ 158750 h 508000"/>
              <a:gd name="connsiteX6" fmla="*/ 492731 w 587981"/>
              <a:gd name="connsiteY6" fmla="*/ 203200 h 508000"/>
              <a:gd name="connsiteX7" fmla="*/ 587981 w 587981"/>
              <a:gd name="connsiteY7" fmla="*/ 228600 h 508000"/>
              <a:gd name="connsiteX8" fmla="*/ 587981 w 587981"/>
              <a:gd name="connsiteY8" fmla="*/ 285750 h 508000"/>
              <a:gd name="connsiteX9" fmla="*/ 499081 w 587981"/>
              <a:gd name="connsiteY9" fmla="*/ 304800 h 508000"/>
              <a:gd name="connsiteX10" fmla="*/ 435581 w 587981"/>
              <a:gd name="connsiteY10" fmla="*/ 349250 h 508000"/>
              <a:gd name="connsiteX11" fmla="*/ 372081 w 587981"/>
              <a:gd name="connsiteY11" fmla="*/ 508000 h 508000"/>
              <a:gd name="connsiteX12" fmla="*/ 314931 w 587981"/>
              <a:gd name="connsiteY12" fmla="*/ 508000 h 508000"/>
              <a:gd name="connsiteX13" fmla="*/ 397481 w 587981"/>
              <a:gd name="connsiteY13" fmla="*/ 311150 h 508000"/>
              <a:gd name="connsiteX14" fmla="*/ 422881 w 587981"/>
              <a:gd name="connsiteY14" fmla="*/ 285750 h 508000"/>
              <a:gd name="connsiteX15" fmla="*/ 114470 w 587981"/>
              <a:gd name="connsiteY15" fmla="*/ 285750 h 508000"/>
              <a:gd name="connsiteX16" fmla="*/ 0 w 587981"/>
              <a:gd name="connsiteY16" fmla="*/ 228600 h 508000"/>
              <a:gd name="connsiteX0" fmla="*/ 2081 w 473511"/>
              <a:gd name="connsiteY0" fmla="*/ 228600 h 508000"/>
              <a:gd name="connsiteX1" fmla="*/ 308411 w 473511"/>
              <a:gd name="connsiteY1" fmla="*/ 222250 h 508000"/>
              <a:gd name="connsiteX2" fmla="*/ 283011 w 473511"/>
              <a:gd name="connsiteY2" fmla="*/ 196850 h 508000"/>
              <a:gd name="connsiteX3" fmla="*/ 200461 w 473511"/>
              <a:gd name="connsiteY3" fmla="*/ 0 h 508000"/>
              <a:gd name="connsiteX4" fmla="*/ 257611 w 473511"/>
              <a:gd name="connsiteY4" fmla="*/ 0 h 508000"/>
              <a:gd name="connsiteX5" fmla="*/ 321111 w 473511"/>
              <a:gd name="connsiteY5" fmla="*/ 158750 h 508000"/>
              <a:gd name="connsiteX6" fmla="*/ 378261 w 473511"/>
              <a:gd name="connsiteY6" fmla="*/ 203200 h 508000"/>
              <a:gd name="connsiteX7" fmla="*/ 473511 w 473511"/>
              <a:gd name="connsiteY7" fmla="*/ 228600 h 508000"/>
              <a:gd name="connsiteX8" fmla="*/ 473511 w 473511"/>
              <a:gd name="connsiteY8" fmla="*/ 285750 h 508000"/>
              <a:gd name="connsiteX9" fmla="*/ 384611 w 473511"/>
              <a:gd name="connsiteY9" fmla="*/ 304800 h 508000"/>
              <a:gd name="connsiteX10" fmla="*/ 321111 w 473511"/>
              <a:gd name="connsiteY10" fmla="*/ 349250 h 508000"/>
              <a:gd name="connsiteX11" fmla="*/ 257611 w 473511"/>
              <a:gd name="connsiteY11" fmla="*/ 508000 h 508000"/>
              <a:gd name="connsiteX12" fmla="*/ 200461 w 473511"/>
              <a:gd name="connsiteY12" fmla="*/ 508000 h 508000"/>
              <a:gd name="connsiteX13" fmla="*/ 283011 w 473511"/>
              <a:gd name="connsiteY13" fmla="*/ 311150 h 508000"/>
              <a:gd name="connsiteX14" fmla="*/ 308411 w 473511"/>
              <a:gd name="connsiteY14" fmla="*/ 285750 h 508000"/>
              <a:gd name="connsiteX15" fmla="*/ 0 w 473511"/>
              <a:gd name="connsiteY15" fmla="*/ 285750 h 508000"/>
              <a:gd name="connsiteX16" fmla="*/ 2081 w 473511"/>
              <a:gd name="connsiteY16" fmla="*/ 2286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511" h="508000">
                <a:moveTo>
                  <a:pt x="2081" y="228600"/>
                </a:moveTo>
                <a:lnTo>
                  <a:pt x="308411" y="222250"/>
                </a:lnTo>
                <a:cubicBezTo>
                  <a:pt x="295711" y="215900"/>
                  <a:pt x="289361" y="209550"/>
                  <a:pt x="283011" y="196850"/>
                </a:cubicBezTo>
                <a:cubicBezTo>
                  <a:pt x="232211" y="146050"/>
                  <a:pt x="200461" y="76200"/>
                  <a:pt x="200461" y="0"/>
                </a:cubicBezTo>
                <a:lnTo>
                  <a:pt x="257611" y="0"/>
                </a:lnTo>
                <a:cubicBezTo>
                  <a:pt x="257611" y="63500"/>
                  <a:pt x="283011" y="114300"/>
                  <a:pt x="321111" y="158750"/>
                </a:cubicBezTo>
                <a:cubicBezTo>
                  <a:pt x="340161" y="177800"/>
                  <a:pt x="359211" y="190500"/>
                  <a:pt x="378261" y="203200"/>
                </a:cubicBezTo>
                <a:cubicBezTo>
                  <a:pt x="410011" y="215900"/>
                  <a:pt x="441761" y="228600"/>
                  <a:pt x="473511" y="228600"/>
                </a:cubicBezTo>
                <a:lnTo>
                  <a:pt x="473511" y="285750"/>
                </a:lnTo>
                <a:cubicBezTo>
                  <a:pt x="441761" y="285750"/>
                  <a:pt x="410011" y="292100"/>
                  <a:pt x="384611" y="304800"/>
                </a:cubicBezTo>
                <a:cubicBezTo>
                  <a:pt x="359211" y="317500"/>
                  <a:pt x="340161" y="330200"/>
                  <a:pt x="321111" y="349250"/>
                </a:cubicBezTo>
                <a:cubicBezTo>
                  <a:pt x="283011" y="387350"/>
                  <a:pt x="257611" y="444500"/>
                  <a:pt x="257611" y="508000"/>
                </a:cubicBezTo>
                <a:lnTo>
                  <a:pt x="200461" y="508000"/>
                </a:lnTo>
                <a:cubicBezTo>
                  <a:pt x="200461" y="431800"/>
                  <a:pt x="232211" y="361950"/>
                  <a:pt x="283011" y="311150"/>
                </a:cubicBezTo>
                <a:lnTo>
                  <a:pt x="308411" y="285750"/>
                </a:lnTo>
                <a:lnTo>
                  <a:pt x="0" y="285750"/>
                </a:lnTo>
                <a:cubicBezTo>
                  <a:pt x="694" y="266700"/>
                  <a:pt x="1387" y="247650"/>
                  <a:pt x="2081" y="228600"/>
                </a:cubicBezTo>
                <a:close/>
              </a:path>
            </a:pathLst>
          </a:custGeom>
          <a:solidFill>
            <a:srgbClr val="FFFFFF"/>
          </a:solidFill>
          <a:ln w="6350" cap="flat">
            <a:noFill/>
            <a:prstDash val="solid"/>
            <a:miter/>
          </a:ln>
        </p:spPr>
        <p:txBody>
          <a:bodyPr rtlCol="0" anchor="ctr"/>
          <a:lstStyle/>
          <a:p>
            <a:endParaRPr lang="en-US"/>
          </a:p>
        </p:txBody>
      </p:sp>
    </p:spTree>
    <p:extLst>
      <p:ext uri="{BB962C8B-B14F-4D97-AF65-F5344CB8AC3E}">
        <p14:creationId xmlns:p14="http://schemas.microsoft.com/office/powerpoint/2010/main" val="2636962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AFB16F-C30D-4E06-A52A-248B0E62987E}"/>
              </a:ext>
            </a:extLst>
          </p:cNvPr>
          <p:cNvSpPr txBox="1"/>
          <p:nvPr/>
        </p:nvSpPr>
        <p:spPr>
          <a:xfrm>
            <a:off x="825808" y="796028"/>
            <a:ext cx="1329564" cy="523220"/>
          </a:xfrm>
          <a:prstGeom prst="rect">
            <a:avLst/>
          </a:prstGeom>
          <a:noFill/>
        </p:spPr>
        <p:txBody>
          <a:bodyPr wrap="square" rtlCol="0">
            <a:spAutoFit/>
          </a:bodyPr>
          <a:lstStyle/>
          <a:p>
            <a:r>
              <a:rPr lang="en-US" sz="2800" dirty="0" err="1">
                <a:solidFill>
                  <a:srgbClr val="4C2947"/>
                </a:solidFill>
                <a:latin typeface="Coolvetica Rg" panose="020B0603030602020004" pitchFamily="34" charset="0"/>
              </a:rPr>
              <a:t>Colours</a:t>
            </a:r>
            <a:endParaRPr lang="ru-RU" sz="2800" dirty="0">
              <a:solidFill>
                <a:srgbClr val="4C2947"/>
              </a:solidFill>
              <a:latin typeface="Coolvetica Rg" panose="020B0603030602020004" pitchFamily="34" charset="0"/>
            </a:endParaRPr>
          </a:p>
        </p:txBody>
      </p:sp>
      <p:sp>
        <p:nvSpPr>
          <p:cNvPr id="9" name="Rectangle 8">
            <a:extLst>
              <a:ext uri="{FF2B5EF4-FFF2-40B4-BE49-F238E27FC236}">
                <a16:creationId xmlns:a16="http://schemas.microsoft.com/office/drawing/2014/main" id="{48A9893E-CC19-4FE1-B307-A89DCCCA1190}"/>
              </a:ext>
            </a:extLst>
          </p:cNvPr>
          <p:cNvSpPr/>
          <p:nvPr/>
        </p:nvSpPr>
        <p:spPr>
          <a:xfrm>
            <a:off x="942975" y="1812180"/>
            <a:ext cx="3358438" cy="1920065"/>
          </a:xfrm>
          <a:prstGeom prst="rect">
            <a:avLst/>
          </a:prstGeom>
          <a:solidFill>
            <a:srgbClr val="E844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15183E6-9EF6-453A-A3E0-EA4F5AF2C994}"/>
              </a:ext>
            </a:extLst>
          </p:cNvPr>
          <p:cNvSpPr/>
          <p:nvPr/>
        </p:nvSpPr>
        <p:spPr>
          <a:xfrm>
            <a:off x="4301413" y="1812180"/>
            <a:ext cx="3358438" cy="1920065"/>
          </a:xfrm>
          <a:prstGeom prst="rect">
            <a:avLst/>
          </a:prstGeom>
          <a:solidFill>
            <a:srgbClr val="4C29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C0D9"/>
              </a:solidFill>
            </a:endParaRPr>
          </a:p>
        </p:txBody>
      </p:sp>
      <p:sp>
        <p:nvSpPr>
          <p:cNvPr id="11" name="Rectangle 10">
            <a:extLst>
              <a:ext uri="{FF2B5EF4-FFF2-40B4-BE49-F238E27FC236}">
                <a16:creationId xmlns:a16="http://schemas.microsoft.com/office/drawing/2014/main" id="{119A4EDF-84AA-4828-8B6A-1A9123411E33}"/>
              </a:ext>
            </a:extLst>
          </p:cNvPr>
          <p:cNvSpPr/>
          <p:nvPr/>
        </p:nvSpPr>
        <p:spPr>
          <a:xfrm>
            <a:off x="4301413" y="3732244"/>
            <a:ext cx="3358438" cy="1920065"/>
          </a:xfrm>
          <a:prstGeom prst="rect">
            <a:avLst/>
          </a:prstGeom>
          <a:solidFill>
            <a:srgbClr val="E4C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C0D9"/>
              </a:solidFill>
            </a:endParaRPr>
          </a:p>
        </p:txBody>
      </p:sp>
      <p:sp>
        <p:nvSpPr>
          <p:cNvPr id="13" name="TextBox 12">
            <a:extLst>
              <a:ext uri="{FF2B5EF4-FFF2-40B4-BE49-F238E27FC236}">
                <a16:creationId xmlns:a16="http://schemas.microsoft.com/office/drawing/2014/main" id="{6EF4DC6E-8E1E-4214-88CB-50CF4501F3C3}"/>
              </a:ext>
            </a:extLst>
          </p:cNvPr>
          <p:cNvSpPr txBox="1"/>
          <p:nvPr/>
        </p:nvSpPr>
        <p:spPr>
          <a:xfrm>
            <a:off x="1103931" y="2062631"/>
            <a:ext cx="1010038" cy="646331"/>
          </a:xfrm>
          <a:prstGeom prst="rect">
            <a:avLst/>
          </a:prstGeom>
          <a:noFill/>
        </p:spPr>
        <p:txBody>
          <a:bodyPr wrap="square">
            <a:spAutoFit/>
          </a:bodyPr>
          <a:lstStyle/>
          <a:p>
            <a:r>
              <a:rPr lang="en-US" sz="1200" dirty="0">
                <a:solidFill>
                  <a:schemeClr val="bg1"/>
                </a:solidFill>
                <a:effectLst/>
                <a:latin typeface="Manrope" pitchFamily="2" charset="0"/>
              </a:rPr>
              <a:t>RGB </a:t>
            </a:r>
            <a:br>
              <a:rPr lang="en-US" sz="1200" dirty="0">
                <a:solidFill>
                  <a:schemeClr val="bg1"/>
                </a:solidFill>
                <a:effectLst/>
                <a:latin typeface="Manrope" pitchFamily="2" charset="0"/>
              </a:rPr>
            </a:br>
            <a:r>
              <a:rPr lang="en-US" sz="1200" dirty="0">
                <a:solidFill>
                  <a:schemeClr val="bg1"/>
                </a:solidFill>
                <a:effectLst/>
                <a:latin typeface="Manrope" pitchFamily="2" charset="0"/>
              </a:rPr>
              <a:t>HEX </a:t>
            </a:r>
            <a:br>
              <a:rPr lang="en-US" sz="1200" dirty="0">
                <a:solidFill>
                  <a:schemeClr val="bg1"/>
                </a:solidFill>
                <a:effectLst/>
                <a:latin typeface="Manrope" pitchFamily="2" charset="0"/>
              </a:rPr>
            </a:br>
            <a:endParaRPr lang="en-US" sz="1200" dirty="0">
              <a:solidFill>
                <a:schemeClr val="bg1"/>
              </a:solidFill>
              <a:latin typeface="Manrope" pitchFamily="2" charset="0"/>
            </a:endParaRPr>
          </a:p>
        </p:txBody>
      </p:sp>
      <p:sp>
        <p:nvSpPr>
          <p:cNvPr id="15" name="TextBox 14">
            <a:extLst>
              <a:ext uri="{FF2B5EF4-FFF2-40B4-BE49-F238E27FC236}">
                <a16:creationId xmlns:a16="http://schemas.microsoft.com/office/drawing/2014/main" id="{9272A052-4AFC-46EE-9663-DD0E26D8E5F5}"/>
              </a:ext>
            </a:extLst>
          </p:cNvPr>
          <p:cNvSpPr txBox="1"/>
          <p:nvPr/>
        </p:nvSpPr>
        <p:spPr>
          <a:xfrm>
            <a:off x="1797896" y="2062631"/>
            <a:ext cx="1336022" cy="646331"/>
          </a:xfrm>
          <a:prstGeom prst="rect">
            <a:avLst/>
          </a:prstGeom>
          <a:noFill/>
        </p:spPr>
        <p:txBody>
          <a:bodyPr wrap="square">
            <a:spAutoFit/>
          </a:bodyPr>
          <a:lstStyle/>
          <a:p>
            <a:r>
              <a:rPr lang="en-US" sz="1200" dirty="0">
                <a:solidFill>
                  <a:schemeClr val="bg1"/>
                </a:solidFill>
                <a:effectLst/>
                <a:latin typeface="Manrope" pitchFamily="2" charset="0"/>
              </a:rPr>
              <a:t>232 68 25 </a:t>
            </a:r>
            <a:br>
              <a:rPr lang="en-US" sz="1200" dirty="0">
                <a:solidFill>
                  <a:schemeClr val="bg1"/>
                </a:solidFill>
                <a:effectLst/>
                <a:latin typeface="Manrope" pitchFamily="2" charset="0"/>
              </a:rPr>
            </a:br>
            <a:r>
              <a:rPr lang="en-US" sz="1200" dirty="0">
                <a:solidFill>
                  <a:schemeClr val="bg1"/>
                </a:solidFill>
                <a:effectLst/>
                <a:latin typeface="Manrope" pitchFamily="2" charset="0"/>
              </a:rPr>
              <a:t>E84419 </a:t>
            </a:r>
            <a:br>
              <a:rPr lang="en-US" sz="1200" dirty="0">
                <a:solidFill>
                  <a:schemeClr val="bg1"/>
                </a:solidFill>
                <a:effectLst/>
                <a:latin typeface="Manrope" pitchFamily="2" charset="0"/>
              </a:rPr>
            </a:br>
            <a:endParaRPr lang="en-US" sz="1200" dirty="0">
              <a:solidFill>
                <a:schemeClr val="bg1"/>
              </a:solidFill>
              <a:latin typeface="Manrope" pitchFamily="2" charset="0"/>
            </a:endParaRPr>
          </a:p>
        </p:txBody>
      </p:sp>
      <p:sp>
        <p:nvSpPr>
          <p:cNvPr id="16" name="TextBox 15">
            <a:extLst>
              <a:ext uri="{FF2B5EF4-FFF2-40B4-BE49-F238E27FC236}">
                <a16:creationId xmlns:a16="http://schemas.microsoft.com/office/drawing/2014/main" id="{9EB556CC-6453-43DC-B59B-74DF9B3FFCA6}"/>
              </a:ext>
            </a:extLst>
          </p:cNvPr>
          <p:cNvSpPr txBox="1"/>
          <p:nvPr/>
        </p:nvSpPr>
        <p:spPr>
          <a:xfrm>
            <a:off x="4495612" y="2062631"/>
            <a:ext cx="1010038" cy="646331"/>
          </a:xfrm>
          <a:prstGeom prst="rect">
            <a:avLst/>
          </a:prstGeom>
          <a:noFill/>
        </p:spPr>
        <p:txBody>
          <a:bodyPr wrap="square">
            <a:spAutoFit/>
          </a:bodyPr>
          <a:lstStyle/>
          <a:p>
            <a:r>
              <a:rPr lang="en-US" sz="1200" dirty="0">
                <a:solidFill>
                  <a:schemeClr val="bg1"/>
                </a:solidFill>
                <a:effectLst/>
                <a:latin typeface="Manrope" pitchFamily="2" charset="0"/>
              </a:rPr>
              <a:t>RGB </a:t>
            </a:r>
            <a:br>
              <a:rPr lang="en-US" sz="1200" dirty="0">
                <a:solidFill>
                  <a:schemeClr val="bg1"/>
                </a:solidFill>
                <a:effectLst/>
                <a:latin typeface="Manrope" pitchFamily="2" charset="0"/>
              </a:rPr>
            </a:br>
            <a:r>
              <a:rPr lang="en-US" sz="1200" dirty="0">
                <a:solidFill>
                  <a:schemeClr val="bg1"/>
                </a:solidFill>
                <a:effectLst/>
                <a:latin typeface="Manrope" pitchFamily="2" charset="0"/>
              </a:rPr>
              <a:t>HEX </a:t>
            </a:r>
            <a:br>
              <a:rPr lang="en-US" sz="1200" dirty="0">
                <a:solidFill>
                  <a:schemeClr val="bg1"/>
                </a:solidFill>
                <a:effectLst/>
                <a:latin typeface="Manrope" pitchFamily="2" charset="0"/>
              </a:rPr>
            </a:br>
            <a:endParaRPr lang="en-US" sz="1200" dirty="0">
              <a:solidFill>
                <a:schemeClr val="bg1"/>
              </a:solidFill>
              <a:latin typeface="Manrope" pitchFamily="2" charset="0"/>
            </a:endParaRPr>
          </a:p>
        </p:txBody>
      </p:sp>
      <p:sp>
        <p:nvSpPr>
          <p:cNvPr id="17" name="TextBox 16">
            <a:extLst>
              <a:ext uri="{FF2B5EF4-FFF2-40B4-BE49-F238E27FC236}">
                <a16:creationId xmlns:a16="http://schemas.microsoft.com/office/drawing/2014/main" id="{FFDD3D76-26FD-43DD-BB08-3A7D243193F1}"/>
              </a:ext>
            </a:extLst>
          </p:cNvPr>
          <p:cNvSpPr txBox="1"/>
          <p:nvPr/>
        </p:nvSpPr>
        <p:spPr>
          <a:xfrm>
            <a:off x="5246728" y="2062631"/>
            <a:ext cx="1336022" cy="646331"/>
          </a:xfrm>
          <a:prstGeom prst="rect">
            <a:avLst/>
          </a:prstGeom>
          <a:noFill/>
        </p:spPr>
        <p:txBody>
          <a:bodyPr wrap="square">
            <a:spAutoFit/>
          </a:bodyPr>
          <a:lstStyle/>
          <a:p>
            <a:r>
              <a:rPr lang="en-US" sz="1200" dirty="0">
                <a:solidFill>
                  <a:schemeClr val="bg1"/>
                </a:solidFill>
                <a:effectLst/>
                <a:latin typeface="Manrope" pitchFamily="2" charset="0"/>
              </a:rPr>
              <a:t>76 41 71 </a:t>
            </a:r>
            <a:br>
              <a:rPr lang="en-US" sz="1200" dirty="0">
                <a:solidFill>
                  <a:schemeClr val="bg1"/>
                </a:solidFill>
                <a:effectLst/>
                <a:latin typeface="Manrope" pitchFamily="2" charset="0"/>
              </a:rPr>
            </a:br>
            <a:r>
              <a:rPr lang="en-US" sz="1200" dirty="0">
                <a:solidFill>
                  <a:schemeClr val="bg1"/>
                </a:solidFill>
                <a:effectLst/>
                <a:latin typeface="Manrope" pitchFamily="2" charset="0"/>
              </a:rPr>
              <a:t>4C2947 </a:t>
            </a:r>
            <a:br>
              <a:rPr lang="en-US" sz="1200" dirty="0">
                <a:solidFill>
                  <a:schemeClr val="bg1"/>
                </a:solidFill>
                <a:effectLst/>
                <a:latin typeface="Manrope" pitchFamily="2" charset="0"/>
              </a:rPr>
            </a:br>
            <a:endParaRPr lang="en-US" sz="1200" dirty="0">
              <a:solidFill>
                <a:schemeClr val="bg1"/>
              </a:solidFill>
              <a:latin typeface="Manrope" pitchFamily="2" charset="0"/>
            </a:endParaRPr>
          </a:p>
        </p:txBody>
      </p:sp>
      <p:sp>
        <p:nvSpPr>
          <p:cNvPr id="18" name="TextBox 17">
            <a:extLst>
              <a:ext uri="{FF2B5EF4-FFF2-40B4-BE49-F238E27FC236}">
                <a16:creationId xmlns:a16="http://schemas.microsoft.com/office/drawing/2014/main" id="{39E6144E-3E27-4601-8503-BD4921EDFA3A}"/>
              </a:ext>
            </a:extLst>
          </p:cNvPr>
          <p:cNvSpPr txBox="1"/>
          <p:nvPr/>
        </p:nvSpPr>
        <p:spPr>
          <a:xfrm>
            <a:off x="4495612" y="3982696"/>
            <a:ext cx="1010038" cy="646331"/>
          </a:xfrm>
          <a:prstGeom prst="rect">
            <a:avLst/>
          </a:prstGeom>
          <a:noFill/>
        </p:spPr>
        <p:txBody>
          <a:bodyPr wrap="square">
            <a:spAutoFit/>
          </a:bodyPr>
          <a:lstStyle/>
          <a:p>
            <a:r>
              <a:rPr lang="en-US" sz="1200" dirty="0">
                <a:solidFill>
                  <a:schemeClr val="bg1"/>
                </a:solidFill>
                <a:effectLst/>
                <a:latin typeface="Manrope" pitchFamily="2" charset="0"/>
              </a:rPr>
              <a:t>RGB </a:t>
            </a:r>
            <a:br>
              <a:rPr lang="en-US" sz="1200" dirty="0">
                <a:solidFill>
                  <a:schemeClr val="bg1"/>
                </a:solidFill>
                <a:effectLst/>
                <a:latin typeface="Manrope" pitchFamily="2" charset="0"/>
              </a:rPr>
            </a:br>
            <a:r>
              <a:rPr lang="en-US" sz="1200" dirty="0">
                <a:solidFill>
                  <a:schemeClr val="bg1"/>
                </a:solidFill>
                <a:effectLst/>
                <a:latin typeface="Manrope" pitchFamily="2" charset="0"/>
              </a:rPr>
              <a:t>HEX </a:t>
            </a:r>
            <a:br>
              <a:rPr lang="en-US" sz="1200" dirty="0">
                <a:solidFill>
                  <a:schemeClr val="bg1"/>
                </a:solidFill>
                <a:effectLst/>
                <a:latin typeface="Manrope" pitchFamily="2" charset="0"/>
              </a:rPr>
            </a:br>
            <a:endParaRPr lang="en-US" sz="1200" dirty="0">
              <a:solidFill>
                <a:schemeClr val="bg1"/>
              </a:solidFill>
              <a:latin typeface="Manrope" pitchFamily="2" charset="0"/>
            </a:endParaRPr>
          </a:p>
        </p:txBody>
      </p:sp>
      <p:sp>
        <p:nvSpPr>
          <p:cNvPr id="19" name="TextBox 18">
            <a:extLst>
              <a:ext uri="{FF2B5EF4-FFF2-40B4-BE49-F238E27FC236}">
                <a16:creationId xmlns:a16="http://schemas.microsoft.com/office/drawing/2014/main" id="{40F5A734-9AE3-4787-B014-C6844E6C77E1}"/>
              </a:ext>
            </a:extLst>
          </p:cNvPr>
          <p:cNvSpPr txBox="1"/>
          <p:nvPr/>
        </p:nvSpPr>
        <p:spPr>
          <a:xfrm>
            <a:off x="5246728" y="3982696"/>
            <a:ext cx="1336022" cy="646331"/>
          </a:xfrm>
          <a:prstGeom prst="rect">
            <a:avLst/>
          </a:prstGeom>
          <a:noFill/>
        </p:spPr>
        <p:txBody>
          <a:bodyPr wrap="square">
            <a:spAutoFit/>
          </a:bodyPr>
          <a:lstStyle/>
          <a:p>
            <a:r>
              <a:rPr lang="fr-FR" sz="1200" dirty="0">
                <a:solidFill>
                  <a:schemeClr val="bg1"/>
                </a:solidFill>
                <a:effectLst/>
                <a:latin typeface="Manrope" pitchFamily="2" charset="0"/>
              </a:rPr>
              <a:t>235 193 222 </a:t>
            </a:r>
            <a:br>
              <a:rPr lang="fr-FR" sz="1200" dirty="0">
                <a:solidFill>
                  <a:schemeClr val="bg1"/>
                </a:solidFill>
                <a:effectLst/>
                <a:latin typeface="Manrope" pitchFamily="2" charset="0"/>
              </a:rPr>
            </a:br>
            <a:r>
              <a:rPr lang="fr-FR" sz="1200" dirty="0">
                <a:solidFill>
                  <a:schemeClr val="bg1"/>
                </a:solidFill>
                <a:effectLst/>
                <a:latin typeface="Manrope" pitchFamily="2" charset="0"/>
              </a:rPr>
              <a:t>EBC1DE </a:t>
            </a:r>
            <a:br>
              <a:rPr lang="fr-FR" sz="1200" dirty="0">
                <a:solidFill>
                  <a:schemeClr val="bg1"/>
                </a:solidFill>
                <a:effectLst/>
                <a:latin typeface="Manrope" pitchFamily="2" charset="0"/>
              </a:rPr>
            </a:br>
            <a:endParaRPr lang="en-US" sz="1200" dirty="0">
              <a:solidFill>
                <a:schemeClr val="bg1"/>
              </a:solidFill>
              <a:latin typeface="Manrope" pitchFamily="2" charset="0"/>
            </a:endParaRPr>
          </a:p>
        </p:txBody>
      </p:sp>
      <p:sp>
        <p:nvSpPr>
          <p:cNvPr id="20" name="Rectangle 19">
            <a:extLst>
              <a:ext uri="{FF2B5EF4-FFF2-40B4-BE49-F238E27FC236}">
                <a16:creationId xmlns:a16="http://schemas.microsoft.com/office/drawing/2014/main" id="{C07372E0-96B2-4FE0-ABA7-B0BA8E42864C}"/>
              </a:ext>
            </a:extLst>
          </p:cNvPr>
          <p:cNvSpPr/>
          <p:nvPr/>
        </p:nvSpPr>
        <p:spPr>
          <a:xfrm>
            <a:off x="942975" y="3732244"/>
            <a:ext cx="3358438" cy="192006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21" name="TextBox 20">
            <a:extLst>
              <a:ext uri="{FF2B5EF4-FFF2-40B4-BE49-F238E27FC236}">
                <a16:creationId xmlns:a16="http://schemas.microsoft.com/office/drawing/2014/main" id="{A8AC612A-801A-495F-AB3E-AF74711F8E6B}"/>
              </a:ext>
            </a:extLst>
          </p:cNvPr>
          <p:cNvSpPr txBox="1"/>
          <p:nvPr/>
        </p:nvSpPr>
        <p:spPr>
          <a:xfrm>
            <a:off x="1085857" y="3982696"/>
            <a:ext cx="1010038" cy="646331"/>
          </a:xfrm>
          <a:prstGeom prst="rect">
            <a:avLst/>
          </a:prstGeom>
          <a:noFill/>
        </p:spPr>
        <p:txBody>
          <a:bodyPr wrap="square">
            <a:spAutoFit/>
          </a:bodyPr>
          <a:lstStyle/>
          <a:p>
            <a:r>
              <a:rPr lang="en-US" sz="1200" dirty="0">
                <a:solidFill>
                  <a:schemeClr val="bg1"/>
                </a:solidFill>
                <a:effectLst/>
                <a:latin typeface="Manrope" pitchFamily="2" charset="0"/>
              </a:rPr>
              <a:t>RGB </a:t>
            </a:r>
            <a:br>
              <a:rPr lang="en-US" sz="1200" dirty="0">
                <a:solidFill>
                  <a:schemeClr val="bg1"/>
                </a:solidFill>
                <a:effectLst/>
                <a:latin typeface="Manrope" pitchFamily="2" charset="0"/>
              </a:rPr>
            </a:br>
            <a:r>
              <a:rPr lang="en-US" sz="1200" dirty="0">
                <a:solidFill>
                  <a:schemeClr val="bg1"/>
                </a:solidFill>
                <a:effectLst/>
                <a:latin typeface="Manrope" pitchFamily="2" charset="0"/>
              </a:rPr>
              <a:t>HEX </a:t>
            </a:r>
            <a:br>
              <a:rPr lang="en-US" sz="1200" dirty="0">
                <a:solidFill>
                  <a:schemeClr val="bg1"/>
                </a:solidFill>
                <a:effectLst/>
                <a:latin typeface="Manrope" pitchFamily="2" charset="0"/>
              </a:rPr>
            </a:br>
            <a:endParaRPr lang="en-US" sz="1200" dirty="0">
              <a:solidFill>
                <a:schemeClr val="bg1"/>
              </a:solidFill>
              <a:latin typeface="Manrope" pitchFamily="2" charset="0"/>
            </a:endParaRPr>
          </a:p>
        </p:txBody>
      </p:sp>
      <p:sp>
        <p:nvSpPr>
          <p:cNvPr id="22" name="TextBox 21">
            <a:extLst>
              <a:ext uri="{FF2B5EF4-FFF2-40B4-BE49-F238E27FC236}">
                <a16:creationId xmlns:a16="http://schemas.microsoft.com/office/drawing/2014/main" id="{59C3B257-7184-4097-9C4B-3B837526836E}"/>
              </a:ext>
            </a:extLst>
          </p:cNvPr>
          <p:cNvSpPr txBox="1"/>
          <p:nvPr/>
        </p:nvSpPr>
        <p:spPr>
          <a:xfrm>
            <a:off x="1779822" y="3982696"/>
            <a:ext cx="1336022" cy="646331"/>
          </a:xfrm>
          <a:prstGeom prst="rect">
            <a:avLst/>
          </a:prstGeom>
          <a:noFill/>
        </p:spPr>
        <p:txBody>
          <a:bodyPr wrap="square">
            <a:spAutoFit/>
          </a:bodyPr>
          <a:lstStyle/>
          <a:p>
            <a:r>
              <a:rPr lang="en-US" sz="1200" dirty="0">
                <a:solidFill>
                  <a:schemeClr val="bg1"/>
                </a:solidFill>
                <a:effectLst/>
                <a:latin typeface="Manrope" pitchFamily="2" charset="0"/>
              </a:rPr>
              <a:t>38 </a:t>
            </a:r>
            <a:r>
              <a:rPr lang="en-US" sz="1200" dirty="0">
                <a:solidFill>
                  <a:schemeClr val="bg1"/>
                </a:solidFill>
                <a:latin typeface="Manrope" pitchFamily="2" charset="0"/>
              </a:rPr>
              <a:t>3</a:t>
            </a:r>
            <a:r>
              <a:rPr lang="en-US" sz="1200" dirty="0">
                <a:solidFill>
                  <a:schemeClr val="bg1"/>
                </a:solidFill>
                <a:effectLst/>
                <a:latin typeface="Manrope" pitchFamily="2" charset="0"/>
              </a:rPr>
              <a:t>8 38 </a:t>
            </a:r>
            <a:br>
              <a:rPr lang="en-US" sz="1200" dirty="0">
                <a:solidFill>
                  <a:schemeClr val="bg1"/>
                </a:solidFill>
                <a:effectLst/>
                <a:latin typeface="Manrope" pitchFamily="2" charset="0"/>
              </a:rPr>
            </a:br>
            <a:r>
              <a:rPr lang="en-US" sz="1200" dirty="0">
                <a:solidFill>
                  <a:schemeClr val="bg1"/>
                </a:solidFill>
                <a:effectLst/>
                <a:latin typeface="Manrope" pitchFamily="2" charset="0"/>
              </a:rPr>
              <a:t>#262626 </a:t>
            </a:r>
            <a:br>
              <a:rPr lang="en-US" sz="1200" dirty="0">
                <a:solidFill>
                  <a:schemeClr val="bg1"/>
                </a:solidFill>
                <a:effectLst/>
                <a:latin typeface="Manrope" pitchFamily="2" charset="0"/>
              </a:rPr>
            </a:br>
            <a:endParaRPr lang="en-US" sz="1200" dirty="0">
              <a:solidFill>
                <a:schemeClr val="bg1"/>
              </a:solidFill>
              <a:latin typeface="Manrope" pitchFamily="2" charset="0"/>
            </a:endParaRPr>
          </a:p>
        </p:txBody>
      </p:sp>
      <p:sp>
        <p:nvSpPr>
          <p:cNvPr id="25" name="TextBox 24">
            <a:extLst>
              <a:ext uri="{FF2B5EF4-FFF2-40B4-BE49-F238E27FC236}">
                <a16:creationId xmlns:a16="http://schemas.microsoft.com/office/drawing/2014/main" id="{93CA5EE3-E489-4D23-B95B-887FD2F61E16}"/>
              </a:ext>
            </a:extLst>
          </p:cNvPr>
          <p:cNvSpPr txBox="1"/>
          <p:nvPr/>
        </p:nvSpPr>
        <p:spPr>
          <a:xfrm>
            <a:off x="1103930" y="2989980"/>
            <a:ext cx="2339065" cy="523220"/>
          </a:xfrm>
          <a:prstGeom prst="rect">
            <a:avLst/>
          </a:prstGeom>
          <a:noFill/>
        </p:spPr>
        <p:txBody>
          <a:bodyPr wrap="square" rtlCol="0">
            <a:spAutoFit/>
          </a:bodyPr>
          <a:lstStyle/>
          <a:p>
            <a:r>
              <a:rPr lang="en-US" sz="1400" dirty="0">
                <a:solidFill>
                  <a:schemeClr val="bg1"/>
                </a:solidFill>
                <a:latin typeface="Manrope" pitchFamily="2" charset="0"/>
              </a:rPr>
              <a:t>S</a:t>
            </a:r>
            <a:r>
              <a:rPr lang="en-US" sz="1400" b="0" i="0" dirty="0">
                <a:solidFill>
                  <a:schemeClr val="bg1"/>
                </a:solidFill>
                <a:effectLst/>
                <a:latin typeface="Manrope" pitchFamily="2" charset="0"/>
              </a:rPr>
              <a:t>ubtitles, icons</a:t>
            </a:r>
            <a:r>
              <a:rPr lang="ru-RU" sz="1400" b="0" i="0" dirty="0">
                <a:solidFill>
                  <a:schemeClr val="bg1"/>
                </a:solidFill>
                <a:effectLst/>
                <a:latin typeface="Manrope" pitchFamily="2" charset="0"/>
              </a:rPr>
              <a:t>, </a:t>
            </a:r>
            <a:r>
              <a:rPr lang="en-US" sz="1400" dirty="0">
                <a:solidFill>
                  <a:schemeClr val="bg1"/>
                </a:solidFill>
                <a:latin typeface="Manrope" pitchFamily="2" charset="0"/>
              </a:rPr>
              <a:t>highlights</a:t>
            </a:r>
            <a:endParaRPr lang="en-US" sz="1400" dirty="0">
              <a:solidFill>
                <a:schemeClr val="bg1"/>
              </a:solidFill>
            </a:endParaRPr>
          </a:p>
        </p:txBody>
      </p:sp>
      <p:sp>
        <p:nvSpPr>
          <p:cNvPr id="26" name="TextBox 25">
            <a:extLst>
              <a:ext uri="{FF2B5EF4-FFF2-40B4-BE49-F238E27FC236}">
                <a16:creationId xmlns:a16="http://schemas.microsoft.com/office/drawing/2014/main" id="{4F8BDF0F-3F96-4F87-82FB-509B6B06B9C2}"/>
              </a:ext>
            </a:extLst>
          </p:cNvPr>
          <p:cNvSpPr txBox="1"/>
          <p:nvPr/>
        </p:nvSpPr>
        <p:spPr>
          <a:xfrm>
            <a:off x="4495612" y="2989980"/>
            <a:ext cx="1679510" cy="523220"/>
          </a:xfrm>
          <a:prstGeom prst="rect">
            <a:avLst/>
          </a:prstGeom>
          <a:noFill/>
        </p:spPr>
        <p:txBody>
          <a:bodyPr wrap="square" rtlCol="0">
            <a:spAutoFit/>
          </a:bodyPr>
          <a:lstStyle/>
          <a:p>
            <a:r>
              <a:rPr lang="en-US" sz="1400" dirty="0">
                <a:solidFill>
                  <a:schemeClr val="bg1"/>
                </a:solidFill>
                <a:latin typeface="Manrope" pitchFamily="2" charset="0"/>
              </a:rPr>
              <a:t>Headlines,</a:t>
            </a:r>
          </a:p>
          <a:p>
            <a:r>
              <a:rPr lang="en-US" sz="1400" b="0" i="0" dirty="0">
                <a:solidFill>
                  <a:schemeClr val="bg1"/>
                </a:solidFill>
                <a:effectLst/>
                <a:latin typeface="Manrope" pitchFamily="2" charset="0"/>
              </a:rPr>
              <a:t>backgrounds</a:t>
            </a:r>
            <a:endParaRPr lang="en-US" sz="1400" dirty="0">
              <a:solidFill>
                <a:schemeClr val="bg1"/>
              </a:solidFill>
            </a:endParaRPr>
          </a:p>
        </p:txBody>
      </p:sp>
      <p:sp>
        <p:nvSpPr>
          <p:cNvPr id="27" name="TextBox 26">
            <a:extLst>
              <a:ext uri="{FF2B5EF4-FFF2-40B4-BE49-F238E27FC236}">
                <a16:creationId xmlns:a16="http://schemas.microsoft.com/office/drawing/2014/main" id="{930AB523-7DE5-417D-91B4-740B4E35DF34}"/>
              </a:ext>
            </a:extLst>
          </p:cNvPr>
          <p:cNvSpPr txBox="1"/>
          <p:nvPr/>
        </p:nvSpPr>
        <p:spPr>
          <a:xfrm>
            <a:off x="4495612" y="4910045"/>
            <a:ext cx="1679510" cy="523220"/>
          </a:xfrm>
          <a:prstGeom prst="rect">
            <a:avLst/>
          </a:prstGeom>
          <a:noFill/>
        </p:spPr>
        <p:txBody>
          <a:bodyPr wrap="square" rtlCol="0">
            <a:spAutoFit/>
          </a:bodyPr>
          <a:lstStyle/>
          <a:p>
            <a:r>
              <a:rPr lang="en-US" sz="1400" dirty="0">
                <a:solidFill>
                  <a:schemeClr val="bg1"/>
                </a:solidFill>
                <a:latin typeface="Manrope" pitchFamily="2" charset="0"/>
              </a:rPr>
              <a:t>Icons,</a:t>
            </a:r>
          </a:p>
          <a:p>
            <a:r>
              <a:rPr lang="en-US" sz="1400" b="0" i="0" dirty="0">
                <a:solidFill>
                  <a:schemeClr val="bg1"/>
                </a:solidFill>
                <a:effectLst/>
                <a:latin typeface="Manrope" pitchFamily="2" charset="0"/>
              </a:rPr>
              <a:t>backgrounds</a:t>
            </a:r>
            <a:endParaRPr lang="en-US" sz="1400" dirty="0">
              <a:solidFill>
                <a:schemeClr val="bg1"/>
              </a:solidFill>
            </a:endParaRPr>
          </a:p>
        </p:txBody>
      </p:sp>
      <p:sp>
        <p:nvSpPr>
          <p:cNvPr id="28" name="TextBox 27">
            <a:extLst>
              <a:ext uri="{FF2B5EF4-FFF2-40B4-BE49-F238E27FC236}">
                <a16:creationId xmlns:a16="http://schemas.microsoft.com/office/drawing/2014/main" id="{B0BBCAA6-73D9-4F5E-884C-BED840A1D76E}"/>
              </a:ext>
            </a:extLst>
          </p:cNvPr>
          <p:cNvSpPr txBox="1"/>
          <p:nvPr/>
        </p:nvSpPr>
        <p:spPr>
          <a:xfrm>
            <a:off x="1085857" y="5125488"/>
            <a:ext cx="1679510" cy="307777"/>
          </a:xfrm>
          <a:prstGeom prst="rect">
            <a:avLst/>
          </a:prstGeom>
          <a:noFill/>
        </p:spPr>
        <p:txBody>
          <a:bodyPr wrap="square" rtlCol="0">
            <a:spAutoFit/>
          </a:bodyPr>
          <a:lstStyle/>
          <a:p>
            <a:r>
              <a:rPr lang="en-US" sz="1400" dirty="0">
                <a:solidFill>
                  <a:schemeClr val="bg1"/>
                </a:solidFill>
                <a:latin typeface="Manrope" pitchFamily="2" charset="0"/>
              </a:rPr>
              <a:t>Body text</a:t>
            </a:r>
            <a:endParaRPr lang="en-US" sz="1400" dirty="0">
              <a:solidFill>
                <a:schemeClr val="bg1"/>
              </a:solidFill>
            </a:endParaRPr>
          </a:p>
        </p:txBody>
      </p:sp>
      <p:sp>
        <p:nvSpPr>
          <p:cNvPr id="30" name="TextBox 29">
            <a:extLst>
              <a:ext uri="{FF2B5EF4-FFF2-40B4-BE49-F238E27FC236}">
                <a16:creationId xmlns:a16="http://schemas.microsoft.com/office/drawing/2014/main" id="{233C50B4-9183-41A5-89E1-B540B01ABB0D}"/>
              </a:ext>
            </a:extLst>
          </p:cNvPr>
          <p:cNvSpPr txBox="1"/>
          <p:nvPr/>
        </p:nvSpPr>
        <p:spPr>
          <a:xfrm>
            <a:off x="7975057" y="1756549"/>
            <a:ext cx="3445613" cy="1015663"/>
          </a:xfrm>
          <a:prstGeom prst="rect">
            <a:avLst/>
          </a:prstGeom>
          <a:noFill/>
        </p:spPr>
        <p:txBody>
          <a:bodyPr wrap="square">
            <a:spAutoFit/>
          </a:bodyPr>
          <a:lstStyle/>
          <a:p>
            <a:r>
              <a:rPr lang="en-US" sz="1200" dirty="0">
                <a:solidFill>
                  <a:schemeClr val="tx1">
                    <a:lumMod val="85000"/>
                    <a:lumOff val="15000"/>
                  </a:schemeClr>
                </a:solidFill>
                <a:effectLst/>
                <a:latin typeface="Manrope" pitchFamily="2" charset="0"/>
              </a:rPr>
              <a:t>Primary colors help consumers to quickly identify a brand. These rich, deep colors are the core colors of the company and can be applied across the range of our corporate and marketing communication.</a:t>
            </a:r>
            <a:endParaRPr lang="en-US" sz="1200" dirty="0">
              <a:solidFill>
                <a:schemeClr val="tx1">
                  <a:lumMod val="85000"/>
                  <a:lumOff val="15000"/>
                </a:schemeClr>
              </a:solidFill>
              <a:latin typeface="Manrope" pitchFamily="2" charset="0"/>
            </a:endParaRPr>
          </a:p>
        </p:txBody>
      </p:sp>
    </p:spTree>
    <p:extLst>
      <p:ext uri="{BB962C8B-B14F-4D97-AF65-F5344CB8AC3E}">
        <p14:creationId xmlns:p14="http://schemas.microsoft.com/office/powerpoint/2010/main" val="39877736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AE453E-4A86-422F-9B6D-1EDA45E437CC}"/>
              </a:ext>
            </a:extLst>
          </p:cNvPr>
          <p:cNvSpPr txBox="1"/>
          <p:nvPr/>
        </p:nvSpPr>
        <p:spPr>
          <a:xfrm>
            <a:off x="825808" y="796028"/>
            <a:ext cx="2561204" cy="523220"/>
          </a:xfrm>
          <a:prstGeom prst="rect">
            <a:avLst/>
          </a:prstGeom>
          <a:noFill/>
        </p:spPr>
        <p:txBody>
          <a:bodyPr wrap="square" rtlCol="0">
            <a:spAutoFit/>
          </a:bodyPr>
          <a:lstStyle/>
          <a:p>
            <a:pPr algn="l"/>
            <a:r>
              <a:rPr lang="en-US" sz="2800" i="0" dirty="0">
                <a:solidFill>
                  <a:srgbClr val="4C2947"/>
                </a:solidFill>
                <a:effectLst/>
                <a:latin typeface="Coolvetica Rg" panose="020B0603030602020004" pitchFamily="34" charset="0"/>
              </a:rPr>
              <a:t>Photography</a:t>
            </a:r>
          </a:p>
        </p:txBody>
      </p:sp>
      <p:sp>
        <p:nvSpPr>
          <p:cNvPr id="3" name="TextBox 2">
            <a:extLst>
              <a:ext uri="{FF2B5EF4-FFF2-40B4-BE49-F238E27FC236}">
                <a16:creationId xmlns:a16="http://schemas.microsoft.com/office/drawing/2014/main" id="{F754EA23-10BE-49D2-8910-1C9C27C9EE01}"/>
              </a:ext>
            </a:extLst>
          </p:cNvPr>
          <p:cNvSpPr txBox="1"/>
          <p:nvPr/>
        </p:nvSpPr>
        <p:spPr>
          <a:xfrm>
            <a:off x="825806" y="1544215"/>
            <a:ext cx="4082096" cy="1015663"/>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Brand photography represent business visually, and fit with visual identity through use of colors, tone, props, sets and more. These include photos of team, products, process, space and other things that make business unique.</a:t>
            </a:r>
            <a:endParaRPr lang="en-US" sz="1200" dirty="0">
              <a:solidFill>
                <a:schemeClr val="tx1">
                  <a:lumMod val="85000"/>
                  <a:lumOff val="15000"/>
                </a:schemeClr>
              </a:solidFill>
              <a:latin typeface="Manrope" pitchFamily="2" charset="0"/>
            </a:endParaRPr>
          </a:p>
        </p:txBody>
      </p:sp>
      <p:sp>
        <p:nvSpPr>
          <p:cNvPr id="4" name="TextBox 3">
            <a:extLst>
              <a:ext uri="{FF2B5EF4-FFF2-40B4-BE49-F238E27FC236}">
                <a16:creationId xmlns:a16="http://schemas.microsoft.com/office/drawing/2014/main" id="{C420FB2E-A1D2-4678-A24E-CC6D871E86CD}"/>
              </a:ext>
            </a:extLst>
          </p:cNvPr>
          <p:cNvSpPr txBox="1"/>
          <p:nvPr/>
        </p:nvSpPr>
        <p:spPr>
          <a:xfrm>
            <a:off x="825806" y="3598277"/>
            <a:ext cx="4082096" cy="830997"/>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Our photography style is light and natural. Photos are always authentic, local and optimistic. Light is also used as an active element in our photography, sometimes to the point of slight overexposure. Clean and minimal.</a:t>
            </a:r>
            <a:endParaRPr lang="en-US" sz="1200" dirty="0">
              <a:solidFill>
                <a:schemeClr val="tx1">
                  <a:lumMod val="85000"/>
                  <a:lumOff val="15000"/>
                </a:schemeClr>
              </a:solidFill>
              <a:latin typeface="Manrope" pitchFamily="2" charset="0"/>
            </a:endParaRPr>
          </a:p>
        </p:txBody>
      </p:sp>
      <p:sp>
        <p:nvSpPr>
          <p:cNvPr id="16" name="TextBox 15">
            <a:extLst>
              <a:ext uri="{FF2B5EF4-FFF2-40B4-BE49-F238E27FC236}">
                <a16:creationId xmlns:a16="http://schemas.microsoft.com/office/drawing/2014/main" id="{F40D8419-23BC-4CB1-9B42-C924E12E802D}"/>
              </a:ext>
            </a:extLst>
          </p:cNvPr>
          <p:cNvSpPr txBox="1"/>
          <p:nvPr/>
        </p:nvSpPr>
        <p:spPr>
          <a:xfrm>
            <a:off x="839784" y="5016315"/>
            <a:ext cx="4069182" cy="646331"/>
          </a:xfrm>
          <a:prstGeom prst="rect">
            <a:avLst/>
          </a:prstGeom>
          <a:noFill/>
        </p:spPr>
        <p:txBody>
          <a:bodyPr wrap="square">
            <a:spAutoFit/>
          </a:bodyPr>
          <a:lstStyle/>
          <a:p>
            <a:r>
              <a:rPr lang="en-US" sz="1200" dirty="0">
                <a:solidFill>
                  <a:schemeClr val="tx1">
                    <a:lumMod val="85000"/>
                    <a:lumOff val="15000"/>
                  </a:schemeClr>
                </a:solidFill>
                <a:effectLst/>
                <a:latin typeface="Manrope" pitchFamily="2" charset="0"/>
              </a:rPr>
              <a:t>Set the tone and convey the message of the brand or choose images that are tonally similar to the main photography in use.</a:t>
            </a:r>
            <a:endParaRPr lang="en-US" sz="1200" dirty="0">
              <a:solidFill>
                <a:schemeClr val="tx1">
                  <a:lumMod val="85000"/>
                  <a:lumOff val="15000"/>
                </a:schemeClr>
              </a:solidFill>
              <a:latin typeface="Manrope" pitchFamily="2" charset="0"/>
            </a:endParaRPr>
          </a:p>
        </p:txBody>
      </p:sp>
      <p:sp>
        <p:nvSpPr>
          <p:cNvPr id="17" name="TextBox 16">
            <a:extLst>
              <a:ext uri="{FF2B5EF4-FFF2-40B4-BE49-F238E27FC236}">
                <a16:creationId xmlns:a16="http://schemas.microsoft.com/office/drawing/2014/main" id="{20C75646-D60A-4707-8979-9A0818545E30}"/>
              </a:ext>
            </a:extLst>
          </p:cNvPr>
          <p:cNvSpPr txBox="1"/>
          <p:nvPr/>
        </p:nvSpPr>
        <p:spPr>
          <a:xfrm>
            <a:off x="825806" y="3259723"/>
            <a:ext cx="2561204" cy="338554"/>
          </a:xfrm>
          <a:prstGeom prst="rect">
            <a:avLst/>
          </a:prstGeom>
          <a:noFill/>
        </p:spPr>
        <p:txBody>
          <a:bodyPr wrap="square" rtlCol="0">
            <a:spAutoFit/>
          </a:bodyPr>
          <a:lstStyle/>
          <a:p>
            <a:pPr algn="l"/>
            <a:r>
              <a:rPr lang="en-US" sz="1600" i="0" dirty="0">
                <a:solidFill>
                  <a:srgbClr val="E84419"/>
                </a:solidFill>
                <a:effectLst/>
                <a:latin typeface="Manrope Medium" pitchFamily="2" charset="0"/>
              </a:rPr>
              <a:t>Principles</a:t>
            </a:r>
          </a:p>
        </p:txBody>
      </p:sp>
      <p:sp>
        <p:nvSpPr>
          <p:cNvPr id="18" name="TextBox 17">
            <a:extLst>
              <a:ext uri="{FF2B5EF4-FFF2-40B4-BE49-F238E27FC236}">
                <a16:creationId xmlns:a16="http://schemas.microsoft.com/office/drawing/2014/main" id="{E3EDD353-2DFC-4380-A6E1-A78462D98C24}"/>
              </a:ext>
            </a:extLst>
          </p:cNvPr>
          <p:cNvSpPr txBox="1"/>
          <p:nvPr/>
        </p:nvSpPr>
        <p:spPr>
          <a:xfrm>
            <a:off x="825806" y="4691402"/>
            <a:ext cx="1053812" cy="338554"/>
          </a:xfrm>
          <a:prstGeom prst="rect">
            <a:avLst/>
          </a:prstGeom>
          <a:noFill/>
        </p:spPr>
        <p:txBody>
          <a:bodyPr wrap="square" rtlCol="0">
            <a:spAutoFit/>
          </a:bodyPr>
          <a:lstStyle/>
          <a:p>
            <a:pPr algn="l"/>
            <a:r>
              <a:rPr lang="en-US" sz="1600" i="0" dirty="0">
                <a:solidFill>
                  <a:srgbClr val="E84419"/>
                </a:solidFill>
                <a:effectLst/>
                <a:latin typeface="Manrope Medium" pitchFamily="2" charset="0"/>
              </a:rPr>
              <a:t>Tonality</a:t>
            </a:r>
          </a:p>
        </p:txBody>
      </p:sp>
      <p:pic>
        <p:nvPicPr>
          <p:cNvPr id="20" name="Picture 19" descr="A picture containing text, different, bunch, posing&#10;&#10;Description automatically generated">
            <a:extLst>
              <a:ext uri="{FF2B5EF4-FFF2-40B4-BE49-F238E27FC236}">
                <a16:creationId xmlns:a16="http://schemas.microsoft.com/office/drawing/2014/main" id="{2CFAEF4C-BE98-4EF2-B8E5-34EE90CE4D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6082" y="189539"/>
            <a:ext cx="5627106" cy="6139964"/>
          </a:xfrm>
          <a:prstGeom prst="rect">
            <a:avLst/>
          </a:prstGeom>
        </p:spPr>
      </p:pic>
    </p:spTree>
    <p:extLst>
      <p:ext uri="{BB962C8B-B14F-4D97-AF65-F5344CB8AC3E}">
        <p14:creationId xmlns:p14="http://schemas.microsoft.com/office/powerpoint/2010/main" val="26617096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4C2947"/>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BD3A92DE-59AC-304F-C7F1-FC83745406EF}"/>
              </a:ext>
            </a:extLst>
          </p:cNvPr>
          <p:cNvSpPr/>
          <p:nvPr/>
        </p:nvSpPr>
        <p:spPr>
          <a:xfrm>
            <a:off x="8727813" y="0"/>
            <a:ext cx="3462012" cy="6858000"/>
          </a:xfrm>
          <a:prstGeom prst="rect">
            <a:avLst/>
          </a:prstGeom>
          <a:solidFill>
            <a:srgbClr val="E4C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a:extLst>
              <a:ext uri="{FF2B5EF4-FFF2-40B4-BE49-F238E27FC236}">
                <a16:creationId xmlns:a16="http://schemas.microsoft.com/office/drawing/2014/main" id="{89DC4C3C-93BE-43C9-9538-EB03AC7294E9}"/>
              </a:ext>
            </a:extLst>
          </p:cNvPr>
          <p:cNvSpPr txBox="1"/>
          <p:nvPr/>
        </p:nvSpPr>
        <p:spPr>
          <a:xfrm>
            <a:off x="825807" y="796028"/>
            <a:ext cx="3695393" cy="523220"/>
          </a:xfrm>
          <a:prstGeom prst="rect">
            <a:avLst/>
          </a:prstGeom>
          <a:noFill/>
        </p:spPr>
        <p:txBody>
          <a:bodyPr wrap="square" rtlCol="0">
            <a:spAutoFit/>
          </a:bodyPr>
          <a:lstStyle/>
          <a:p>
            <a:r>
              <a:rPr lang="en-US" sz="2800" dirty="0">
                <a:solidFill>
                  <a:schemeClr val="bg1">
                    <a:lumMod val="95000"/>
                  </a:schemeClr>
                </a:solidFill>
                <a:latin typeface="Coolvetica Rg" panose="020B0603030602020004" pitchFamily="34" charset="0"/>
              </a:rPr>
              <a:t>Logos you might need.</a:t>
            </a:r>
            <a:endParaRPr lang="ru-RU" sz="2800" dirty="0">
              <a:solidFill>
                <a:schemeClr val="bg1">
                  <a:lumMod val="95000"/>
                </a:schemeClr>
              </a:solidFill>
              <a:latin typeface="Coolvetica Rg" panose="020B0603030602020004" pitchFamily="34" charset="0"/>
            </a:endParaRPr>
          </a:p>
        </p:txBody>
      </p:sp>
      <p:sp>
        <p:nvSpPr>
          <p:cNvPr id="24" name="TextBox 23">
            <a:extLst>
              <a:ext uri="{FF2B5EF4-FFF2-40B4-BE49-F238E27FC236}">
                <a16:creationId xmlns:a16="http://schemas.microsoft.com/office/drawing/2014/main" id="{C84A0532-C6C0-41E1-97FF-F922F44A9F3E}"/>
              </a:ext>
            </a:extLst>
          </p:cNvPr>
          <p:cNvSpPr txBox="1"/>
          <p:nvPr/>
        </p:nvSpPr>
        <p:spPr>
          <a:xfrm>
            <a:off x="825807" y="1451814"/>
            <a:ext cx="3559514" cy="646331"/>
          </a:xfrm>
          <a:prstGeom prst="rect">
            <a:avLst/>
          </a:prstGeom>
          <a:noFill/>
        </p:spPr>
        <p:txBody>
          <a:bodyPr wrap="square" rtlCol="0">
            <a:spAutoFit/>
          </a:bodyPr>
          <a:lstStyle/>
          <a:p>
            <a:r>
              <a:rPr lang="en-US" sz="1200" dirty="0">
                <a:solidFill>
                  <a:schemeClr val="bg1">
                    <a:lumMod val="95000"/>
                  </a:schemeClr>
                </a:solidFill>
                <a:latin typeface="Manrope" pitchFamily="2" charset="0"/>
              </a:rPr>
              <a:t>You can resize the logos and, depending on the background, use either a </a:t>
            </a:r>
            <a:r>
              <a:rPr lang="en-US" sz="1200" dirty="0" err="1">
                <a:solidFill>
                  <a:schemeClr val="bg1">
                    <a:lumMod val="95000"/>
                  </a:schemeClr>
                </a:solidFill>
                <a:latin typeface="Manrope" pitchFamily="2" charset="0"/>
              </a:rPr>
              <a:t>colour</a:t>
            </a:r>
            <a:r>
              <a:rPr lang="en-US" sz="1200" dirty="0">
                <a:solidFill>
                  <a:schemeClr val="bg1">
                    <a:lumMod val="95000"/>
                  </a:schemeClr>
                </a:solidFill>
                <a:latin typeface="Manrope" pitchFamily="2" charset="0"/>
              </a:rPr>
              <a:t> or a monochrome version.</a:t>
            </a:r>
            <a:endParaRPr lang="ru-RU" sz="1200" dirty="0">
              <a:latin typeface="Manrope" pitchFamily="2" charset="0"/>
            </a:endParaRPr>
          </a:p>
        </p:txBody>
      </p:sp>
      <p:pic>
        <p:nvPicPr>
          <p:cNvPr id="4" name="Picture 3" descr="A picture containing drawing, knife&#10;&#10;Description automatically generated">
            <a:extLst>
              <a:ext uri="{FF2B5EF4-FFF2-40B4-BE49-F238E27FC236}">
                <a16:creationId xmlns:a16="http://schemas.microsoft.com/office/drawing/2014/main" id="{CF07831B-A73D-43B8-B4D1-704C78E23C82}"/>
              </a:ext>
            </a:extLst>
          </p:cNvPr>
          <p:cNvPicPr>
            <a:picLocks noChangeAspect="1"/>
          </p:cNvPicPr>
          <p:nvPr/>
        </p:nvPicPr>
        <p:blipFill>
          <a:blip r:embed="rId2"/>
          <a:stretch>
            <a:fillRect/>
          </a:stretch>
        </p:blipFill>
        <p:spPr>
          <a:xfrm>
            <a:off x="978344" y="4734231"/>
            <a:ext cx="865917" cy="160686"/>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9C121B4C-B455-4F2C-A8EA-8D8FF5842BD4}"/>
              </a:ext>
            </a:extLst>
          </p:cNvPr>
          <p:cNvPicPr>
            <a:picLocks noChangeAspect="1"/>
          </p:cNvPicPr>
          <p:nvPr/>
        </p:nvPicPr>
        <p:blipFill>
          <a:blip r:embed="rId3"/>
          <a:stretch>
            <a:fillRect/>
          </a:stretch>
        </p:blipFill>
        <p:spPr>
          <a:xfrm>
            <a:off x="986866" y="3972566"/>
            <a:ext cx="848873" cy="490983"/>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B166794C-F746-4EBA-9B24-0AFDE4DDC5F7}"/>
              </a:ext>
            </a:extLst>
          </p:cNvPr>
          <p:cNvPicPr>
            <a:picLocks noChangeAspect="1"/>
          </p:cNvPicPr>
          <p:nvPr/>
        </p:nvPicPr>
        <p:blipFill>
          <a:blip r:embed="rId4"/>
          <a:stretch>
            <a:fillRect/>
          </a:stretch>
        </p:blipFill>
        <p:spPr>
          <a:xfrm>
            <a:off x="5622103" y="4765416"/>
            <a:ext cx="502172" cy="386114"/>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81336CD6-E589-4E0A-8604-C1ECDD28603A}"/>
              </a:ext>
            </a:extLst>
          </p:cNvPr>
          <p:cNvPicPr>
            <a:picLocks noChangeAspect="1"/>
          </p:cNvPicPr>
          <p:nvPr/>
        </p:nvPicPr>
        <p:blipFill>
          <a:blip r:embed="rId5"/>
          <a:stretch>
            <a:fillRect/>
          </a:stretch>
        </p:blipFill>
        <p:spPr>
          <a:xfrm>
            <a:off x="3987810" y="3294794"/>
            <a:ext cx="649144" cy="224250"/>
          </a:xfrm>
          <a:prstGeom prst="rect">
            <a:avLst/>
          </a:prstGeom>
        </p:spPr>
      </p:pic>
      <p:pic>
        <p:nvPicPr>
          <p:cNvPr id="10" name="Picture 9" descr="A picture containing building, drawing&#10;&#10;Description automatically generated">
            <a:extLst>
              <a:ext uri="{FF2B5EF4-FFF2-40B4-BE49-F238E27FC236}">
                <a16:creationId xmlns:a16="http://schemas.microsoft.com/office/drawing/2014/main" id="{986A0196-9218-4130-B7D3-44C405C7AD14}"/>
              </a:ext>
            </a:extLst>
          </p:cNvPr>
          <p:cNvPicPr>
            <a:picLocks noChangeAspect="1"/>
          </p:cNvPicPr>
          <p:nvPr/>
        </p:nvPicPr>
        <p:blipFill>
          <a:blip r:embed="rId6"/>
          <a:stretch>
            <a:fillRect/>
          </a:stretch>
        </p:blipFill>
        <p:spPr>
          <a:xfrm>
            <a:off x="2539097" y="3305447"/>
            <a:ext cx="644085" cy="145004"/>
          </a:xfrm>
          <a:prstGeom prst="rect">
            <a:avLst/>
          </a:prstGeom>
        </p:spPr>
      </p:pic>
      <p:pic>
        <p:nvPicPr>
          <p:cNvPr id="11" name="Picture 10" descr="A drawing of a face&#10;&#10;Description automatically generated">
            <a:extLst>
              <a:ext uri="{FF2B5EF4-FFF2-40B4-BE49-F238E27FC236}">
                <a16:creationId xmlns:a16="http://schemas.microsoft.com/office/drawing/2014/main" id="{9B9323D5-51BC-4318-80EA-2F240AEE1280}"/>
              </a:ext>
            </a:extLst>
          </p:cNvPr>
          <p:cNvPicPr>
            <a:picLocks noChangeAspect="1"/>
          </p:cNvPicPr>
          <p:nvPr/>
        </p:nvPicPr>
        <p:blipFill>
          <a:blip r:embed="rId7"/>
          <a:stretch>
            <a:fillRect/>
          </a:stretch>
        </p:blipFill>
        <p:spPr>
          <a:xfrm>
            <a:off x="6997247" y="3332857"/>
            <a:ext cx="908522" cy="406582"/>
          </a:xfrm>
          <a:prstGeom prst="rect">
            <a:avLst/>
          </a:prstGeom>
        </p:spPr>
      </p:pic>
      <p:pic>
        <p:nvPicPr>
          <p:cNvPr id="12" name="Picture 11" descr="A picture containing cup&#10;&#10;Description automatically generated">
            <a:extLst>
              <a:ext uri="{FF2B5EF4-FFF2-40B4-BE49-F238E27FC236}">
                <a16:creationId xmlns:a16="http://schemas.microsoft.com/office/drawing/2014/main" id="{E87FEACF-0375-431D-903E-95FC3C4B53CE}"/>
              </a:ext>
            </a:extLst>
          </p:cNvPr>
          <p:cNvPicPr>
            <a:picLocks noChangeAspect="1"/>
          </p:cNvPicPr>
          <p:nvPr/>
        </p:nvPicPr>
        <p:blipFill>
          <a:blip r:embed="rId8"/>
          <a:stretch>
            <a:fillRect/>
          </a:stretch>
        </p:blipFill>
        <p:spPr>
          <a:xfrm>
            <a:off x="7174539" y="2538702"/>
            <a:ext cx="553939" cy="554290"/>
          </a:xfrm>
          <a:prstGeom prst="rect">
            <a:avLst/>
          </a:prstGeom>
        </p:spPr>
      </p:pic>
      <p:pic>
        <p:nvPicPr>
          <p:cNvPr id="13" name="Picture 12" descr="A picture containing drawing, food&#10;&#10;Description automatically generated">
            <a:extLst>
              <a:ext uri="{FF2B5EF4-FFF2-40B4-BE49-F238E27FC236}">
                <a16:creationId xmlns:a16="http://schemas.microsoft.com/office/drawing/2014/main" id="{4D1A3527-5D52-434D-940E-C07C8CC2BEEE}"/>
              </a:ext>
            </a:extLst>
          </p:cNvPr>
          <p:cNvPicPr>
            <a:picLocks noChangeAspect="1"/>
          </p:cNvPicPr>
          <p:nvPr/>
        </p:nvPicPr>
        <p:blipFill>
          <a:blip r:embed="rId9"/>
          <a:stretch>
            <a:fillRect/>
          </a:stretch>
        </p:blipFill>
        <p:spPr>
          <a:xfrm>
            <a:off x="6980610" y="4018441"/>
            <a:ext cx="941796" cy="167178"/>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C41EA530-CFA7-4283-B55E-53620B4F79D5}"/>
              </a:ext>
            </a:extLst>
          </p:cNvPr>
          <p:cNvPicPr>
            <a:picLocks noChangeAspect="1"/>
          </p:cNvPicPr>
          <p:nvPr/>
        </p:nvPicPr>
        <p:blipFill>
          <a:blip r:embed="rId10"/>
          <a:stretch>
            <a:fillRect/>
          </a:stretch>
        </p:blipFill>
        <p:spPr>
          <a:xfrm>
            <a:off x="3839050" y="2629387"/>
            <a:ext cx="946664" cy="209378"/>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7B483D4C-DAA7-4600-A7F5-5754137DF16C}"/>
              </a:ext>
            </a:extLst>
          </p:cNvPr>
          <p:cNvPicPr>
            <a:picLocks noChangeAspect="1"/>
          </p:cNvPicPr>
          <p:nvPr/>
        </p:nvPicPr>
        <p:blipFill>
          <a:blip r:embed="rId11"/>
          <a:stretch>
            <a:fillRect/>
          </a:stretch>
        </p:blipFill>
        <p:spPr>
          <a:xfrm>
            <a:off x="3846152" y="3972895"/>
            <a:ext cx="932461" cy="285663"/>
          </a:xfrm>
          <a:prstGeom prst="rect">
            <a:avLst/>
          </a:prstGeom>
        </p:spPr>
      </p:pic>
      <p:pic>
        <p:nvPicPr>
          <p:cNvPr id="16" name="Picture 15" descr="A picture containing drawing, light&#10;&#10;Description automatically generated">
            <a:extLst>
              <a:ext uri="{FF2B5EF4-FFF2-40B4-BE49-F238E27FC236}">
                <a16:creationId xmlns:a16="http://schemas.microsoft.com/office/drawing/2014/main" id="{F4CEEC6B-815B-42FD-B1D6-55958ECAB147}"/>
              </a:ext>
            </a:extLst>
          </p:cNvPr>
          <p:cNvPicPr>
            <a:picLocks noChangeAspect="1"/>
          </p:cNvPicPr>
          <p:nvPr/>
        </p:nvPicPr>
        <p:blipFill>
          <a:blip r:embed="rId12"/>
          <a:stretch>
            <a:fillRect/>
          </a:stretch>
        </p:blipFill>
        <p:spPr>
          <a:xfrm>
            <a:off x="5433864" y="3255723"/>
            <a:ext cx="878650" cy="346553"/>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BF641AF1-7B08-46A2-B401-ED066DA99B64}"/>
              </a:ext>
            </a:extLst>
          </p:cNvPr>
          <p:cNvPicPr>
            <a:picLocks noChangeAspect="1"/>
          </p:cNvPicPr>
          <p:nvPr/>
        </p:nvPicPr>
        <p:blipFill>
          <a:blip r:embed="rId13"/>
          <a:stretch>
            <a:fillRect/>
          </a:stretch>
        </p:blipFill>
        <p:spPr>
          <a:xfrm>
            <a:off x="2462903" y="3883581"/>
            <a:ext cx="796472" cy="453517"/>
          </a:xfrm>
          <a:prstGeom prst="rect">
            <a:avLst/>
          </a:prstGeom>
        </p:spPr>
      </p:pic>
      <p:pic>
        <p:nvPicPr>
          <p:cNvPr id="18" name="Picture 17" descr="A picture containing drawing, light&#10;&#10;Description automatically generated">
            <a:extLst>
              <a:ext uri="{FF2B5EF4-FFF2-40B4-BE49-F238E27FC236}">
                <a16:creationId xmlns:a16="http://schemas.microsoft.com/office/drawing/2014/main" id="{0FE5D8E9-4425-462E-AC97-BA23945EFCD4}"/>
              </a:ext>
            </a:extLst>
          </p:cNvPr>
          <p:cNvPicPr>
            <a:picLocks noChangeAspect="1"/>
          </p:cNvPicPr>
          <p:nvPr/>
        </p:nvPicPr>
        <p:blipFill>
          <a:blip r:embed="rId14"/>
          <a:stretch>
            <a:fillRect/>
          </a:stretch>
        </p:blipFill>
        <p:spPr>
          <a:xfrm>
            <a:off x="7131152" y="5058110"/>
            <a:ext cx="640713" cy="309116"/>
          </a:xfrm>
          <a:prstGeom prst="rect">
            <a:avLst/>
          </a:prstGeom>
        </p:spPr>
      </p:pic>
      <p:pic>
        <p:nvPicPr>
          <p:cNvPr id="19" name="Picture 18" descr="A picture containing drawing&#10;&#10;Description automatically generated">
            <a:extLst>
              <a:ext uri="{FF2B5EF4-FFF2-40B4-BE49-F238E27FC236}">
                <a16:creationId xmlns:a16="http://schemas.microsoft.com/office/drawing/2014/main" id="{B30FB86D-EFA3-47BE-8895-F35C89947992}"/>
              </a:ext>
            </a:extLst>
          </p:cNvPr>
          <p:cNvPicPr>
            <a:picLocks noChangeAspect="1"/>
          </p:cNvPicPr>
          <p:nvPr/>
        </p:nvPicPr>
        <p:blipFill>
          <a:blip r:embed="rId15"/>
          <a:stretch>
            <a:fillRect/>
          </a:stretch>
        </p:blipFill>
        <p:spPr>
          <a:xfrm>
            <a:off x="5502577" y="2628601"/>
            <a:ext cx="741225" cy="313175"/>
          </a:xfrm>
          <a:prstGeom prst="rect">
            <a:avLst/>
          </a:prstGeom>
        </p:spPr>
      </p:pic>
      <p:pic>
        <p:nvPicPr>
          <p:cNvPr id="20" name="Picture 19" descr="A picture containing drawing, clock&#10;&#10;Description automatically generated">
            <a:extLst>
              <a:ext uri="{FF2B5EF4-FFF2-40B4-BE49-F238E27FC236}">
                <a16:creationId xmlns:a16="http://schemas.microsoft.com/office/drawing/2014/main" id="{ECC7D03F-7FB5-4F88-B5D0-3BC7722281D5}"/>
              </a:ext>
            </a:extLst>
          </p:cNvPr>
          <p:cNvPicPr>
            <a:picLocks noChangeAspect="1"/>
          </p:cNvPicPr>
          <p:nvPr/>
        </p:nvPicPr>
        <p:blipFill>
          <a:blip r:embed="rId16"/>
          <a:stretch>
            <a:fillRect/>
          </a:stretch>
        </p:blipFill>
        <p:spPr>
          <a:xfrm>
            <a:off x="7003130" y="4580360"/>
            <a:ext cx="896757" cy="111182"/>
          </a:xfrm>
          <a:prstGeom prst="rect">
            <a:avLst/>
          </a:prstGeom>
        </p:spPr>
      </p:pic>
      <p:pic>
        <p:nvPicPr>
          <p:cNvPr id="21" name="Picture 20" descr="A picture containing drawing, light, plate&#10;&#10;Description automatically generated">
            <a:extLst>
              <a:ext uri="{FF2B5EF4-FFF2-40B4-BE49-F238E27FC236}">
                <a16:creationId xmlns:a16="http://schemas.microsoft.com/office/drawing/2014/main" id="{DD176989-8512-4A33-985D-0744219BBD7E}"/>
              </a:ext>
            </a:extLst>
          </p:cNvPr>
          <p:cNvPicPr>
            <a:picLocks noChangeAspect="1"/>
          </p:cNvPicPr>
          <p:nvPr/>
        </p:nvPicPr>
        <p:blipFill>
          <a:blip r:embed="rId17"/>
          <a:stretch>
            <a:fillRect/>
          </a:stretch>
        </p:blipFill>
        <p:spPr>
          <a:xfrm>
            <a:off x="5629535" y="5493663"/>
            <a:ext cx="487308" cy="494591"/>
          </a:xfrm>
          <a:prstGeom prst="rect">
            <a:avLst/>
          </a:prstGeom>
        </p:spPr>
      </p:pic>
      <p:pic>
        <p:nvPicPr>
          <p:cNvPr id="26" name="Graphic 25">
            <a:extLst>
              <a:ext uri="{FF2B5EF4-FFF2-40B4-BE49-F238E27FC236}">
                <a16:creationId xmlns:a16="http://schemas.microsoft.com/office/drawing/2014/main" id="{661328CD-3026-4FE5-BFA0-3EF4D14FF5E0}"/>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964230" y="2619605"/>
            <a:ext cx="894144" cy="331164"/>
          </a:xfrm>
          <a:prstGeom prst="rect">
            <a:avLst/>
          </a:prstGeom>
        </p:spPr>
      </p:pic>
      <p:grpSp>
        <p:nvGrpSpPr>
          <p:cNvPr id="42" name="Group 41">
            <a:extLst>
              <a:ext uri="{FF2B5EF4-FFF2-40B4-BE49-F238E27FC236}">
                <a16:creationId xmlns:a16="http://schemas.microsoft.com/office/drawing/2014/main" id="{09FA05C1-D238-409A-80A8-5F4ED5376955}"/>
              </a:ext>
            </a:extLst>
          </p:cNvPr>
          <p:cNvGrpSpPr/>
          <p:nvPr/>
        </p:nvGrpSpPr>
        <p:grpSpPr>
          <a:xfrm>
            <a:off x="2413369" y="2619605"/>
            <a:ext cx="895541" cy="252712"/>
            <a:chOff x="3386255" y="2603552"/>
            <a:chExt cx="1087350" cy="306839"/>
          </a:xfrm>
        </p:grpSpPr>
        <p:sp>
          <p:nvSpPr>
            <p:cNvPr id="40" name="Freeform: Shape 39">
              <a:extLst>
                <a:ext uri="{FF2B5EF4-FFF2-40B4-BE49-F238E27FC236}">
                  <a16:creationId xmlns:a16="http://schemas.microsoft.com/office/drawing/2014/main" id="{CF7380A7-0A43-4C7E-AB4B-1BC7A042373E}"/>
                </a:ext>
              </a:extLst>
            </p:cNvPr>
            <p:cNvSpPr/>
            <p:nvPr/>
          </p:nvSpPr>
          <p:spPr>
            <a:xfrm>
              <a:off x="3386255" y="2603552"/>
              <a:ext cx="940555" cy="306839"/>
            </a:xfrm>
            <a:custGeom>
              <a:avLst/>
              <a:gdLst>
                <a:gd name="connsiteX0" fmla="*/ 149506 w 940555"/>
                <a:gd name="connsiteY0" fmla="*/ 111460 h 306839"/>
                <a:gd name="connsiteX1" fmla="*/ 103506 w 940555"/>
                <a:gd name="connsiteY1" fmla="*/ 111460 h 306839"/>
                <a:gd name="connsiteX2" fmla="*/ 76566 w 940555"/>
                <a:gd name="connsiteY2" fmla="*/ 89747 h 306839"/>
                <a:gd name="connsiteX3" fmla="*/ 58713 w 940555"/>
                <a:gd name="connsiteY3" fmla="*/ 93607 h 306839"/>
                <a:gd name="connsiteX4" fmla="*/ 54252 w 940555"/>
                <a:gd name="connsiteY4" fmla="*/ 109010 h 306839"/>
                <a:gd name="connsiteX5" fmla="*/ 58713 w 940555"/>
                <a:gd name="connsiteY5" fmla="*/ 113471 h 306839"/>
                <a:gd name="connsiteX6" fmla="*/ 75922 w 940555"/>
                <a:gd name="connsiteY6" fmla="*/ 120628 h 306839"/>
                <a:gd name="connsiteX7" fmla="*/ 127953 w 940555"/>
                <a:gd name="connsiteY7" fmla="*/ 136310 h 306839"/>
                <a:gd name="connsiteX8" fmla="*/ 154250 w 940555"/>
                <a:gd name="connsiteY8" fmla="*/ 177967 h 306839"/>
                <a:gd name="connsiteX9" fmla="*/ 136317 w 940555"/>
                <a:gd name="connsiteY9" fmla="*/ 218176 h 306839"/>
                <a:gd name="connsiteX10" fmla="*/ 81310 w 940555"/>
                <a:gd name="connsiteY10" fmla="*/ 232732 h 306839"/>
                <a:gd name="connsiteX11" fmla="*/ 21801 w 940555"/>
                <a:gd name="connsiteY11" fmla="*/ 217050 h 306839"/>
                <a:gd name="connsiteX12" fmla="*/ 7 w 940555"/>
                <a:gd name="connsiteY12" fmla="*/ 174187 h 306839"/>
                <a:gd name="connsiteX13" fmla="*/ 49947 w 940555"/>
                <a:gd name="connsiteY13" fmla="*/ 174187 h 306839"/>
                <a:gd name="connsiteX14" fmla="*/ 57989 w 940555"/>
                <a:gd name="connsiteY14" fmla="*/ 190271 h 306839"/>
                <a:gd name="connsiteX15" fmla="*/ 81391 w 940555"/>
                <a:gd name="connsiteY15" fmla="*/ 196544 h 306839"/>
                <a:gd name="connsiteX16" fmla="*/ 106401 w 940555"/>
                <a:gd name="connsiteY16" fmla="*/ 180942 h 306839"/>
                <a:gd name="connsiteX17" fmla="*/ 101496 w 940555"/>
                <a:gd name="connsiteY17" fmla="*/ 171614 h 306839"/>
                <a:gd name="connsiteX18" fmla="*/ 84527 w 940555"/>
                <a:gd name="connsiteY18" fmla="*/ 165261 h 306839"/>
                <a:gd name="connsiteX19" fmla="*/ 35793 w 940555"/>
                <a:gd name="connsiteY19" fmla="*/ 150383 h 306839"/>
                <a:gd name="connsiteX20" fmla="*/ 6119 w 940555"/>
                <a:gd name="connsiteY20" fmla="*/ 106072 h 306839"/>
                <a:gd name="connsiteX21" fmla="*/ 23087 w 940555"/>
                <a:gd name="connsiteY21" fmla="*/ 70125 h 306839"/>
                <a:gd name="connsiteX22" fmla="*/ 77531 w 940555"/>
                <a:gd name="connsiteY22" fmla="*/ 56293 h 306839"/>
                <a:gd name="connsiteX23" fmla="*/ 130607 w 940555"/>
                <a:gd name="connsiteY23" fmla="*/ 70045 h 306839"/>
                <a:gd name="connsiteX24" fmla="*/ 149506 w 940555"/>
                <a:gd name="connsiteY24" fmla="*/ 111219 h 306839"/>
                <a:gd name="connsiteX25" fmla="*/ 215208 w 940555"/>
                <a:gd name="connsiteY25" fmla="*/ 144271 h 306839"/>
                <a:gd name="connsiteX26" fmla="*/ 251396 w 940555"/>
                <a:gd name="connsiteY26" fmla="*/ 191155 h 306839"/>
                <a:gd name="connsiteX27" fmla="*/ 287504 w 940555"/>
                <a:gd name="connsiteY27" fmla="*/ 144271 h 306839"/>
                <a:gd name="connsiteX28" fmla="*/ 251396 w 940555"/>
                <a:gd name="connsiteY28" fmla="*/ 98191 h 306839"/>
                <a:gd name="connsiteX29" fmla="*/ 215208 w 940555"/>
                <a:gd name="connsiteY29" fmla="*/ 144271 h 306839"/>
                <a:gd name="connsiteX30" fmla="*/ 251396 w 940555"/>
                <a:gd name="connsiteY30" fmla="*/ 232089 h 306839"/>
                <a:gd name="connsiteX31" fmla="*/ 188026 w 940555"/>
                <a:gd name="connsiteY31" fmla="*/ 207963 h 306839"/>
                <a:gd name="connsiteX32" fmla="*/ 164946 w 940555"/>
                <a:gd name="connsiteY32" fmla="*/ 144271 h 306839"/>
                <a:gd name="connsiteX33" fmla="*/ 188267 w 940555"/>
                <a:gd name="connsiteY33" fmla="*/ 80419 h 306839"/>
                <a:gd name="connsiteX34" fmla="*/ 251396 w 940555"/>
                <a:gd name="connsiteY34" fmla="*/ 56293 h 306839"/>
                <a:gd name="connsiteX35" fmla="*/ 313640 w 940555"/>
                <a:gd name="connsiteY35" fmla="*/ 80419 h 306839"/>
                <a:gd name="connsiteX36" fmla="*/ 336640 w 940555"/>
                <a:gd name="connsiteY36" fmla="*/ 144271 h 306839"/>
                <a:gd name="connsiteX37" fmla="*/ 313640 w 940555"/>
                <a:gd name="connsiteY37" fmla="*/ 207963 h 306839"/>
                <a:gd name="connsiteX38" fmla="*/ 251396 w 940555"/>
                <a:gd name="connsiteY38" fmla="*/ 232089 h 306839"/>
                <a:gd name="connsiteX39" fmla="*/ 403307 w 940555"/>
                <a:gd name="connsiteY39" fmla="*/ 227746 h 306839"/>
                <a:gd name="connsiteX40" fmla="*/ 354332 w 940555"/>
                <a:gd name="connsiteY40" fmla="*/ 227746 h 306839"/>
                <a:gd name="connsiteX41" fmla="*/ 354332 w 940555"/>
                <a:gd name="connsiteY41" fmla="*/ 0 h 306839"/>
                <a:gd name="connsiteX42" fmla="*/ 403307 w 940555"/>
                <a:gd name="connsiteY42" fmla="*/ 0 h 306839"/>
                <a:gd name="connsiteX43" fmla="*/ 403307 w 940555"/>
                <a:gd name="connsiteY43" fmla="*/ 227746 h 306839"/>
                <a:gd name="connsiteX44" fmla="*/ 503911 w 940555"/>
                <a:gd name="connsiteY44" fmla="*/ 192121 h 306839"/>
                <a:gd name="connsiteX45" fmla="*/ 528037 w 940555"/>
                <a:gd name="connsiteY45" fmla="*/ 179897 h 306839"/>
                <a:gd name="connsiteX46" fmla="*/ 536963 w 940555"/>
                <a:gd name="connsiteY46" fmla="*/ 145317 h 306839"/>
                <a:gd name="connsiteX47" fmla="*/ 503911 w 940555"/>
                <a:gd name="connsiteY47" fmla="*/ 98513 h 306839"/>
                <a:gd name="connsiteX48" fmla="*/ 470538 w 940555"/>
                <a:gd name="connsiteY48" fmla="*/ 146764 h 306839"/>
                <a:gd name="connsiteX49" fmla="*/ 479866 w 940555"/>
                <a:gd name="connsiteY49" fmla="*/ 180299 h 306839"/>
                <a:gd name="connsiteX50" fmla="*/ 503992 w 940555"/>
                <a:gd name="connsiteY50" fmla="*/ 192281 h 306839"/>
                <a:gd name="connsiteX51" fmla="*/ 471100 w 940555"/>
                <a:gd name="connsiteY51" fmla="*/ 227746 h 306839"/>
                <a:gd name="connsiteX52" fmla="*/ 424136 w 940555"/>
                <a:gd name="connsiteY52" fmla="*/ 227746 h 306839"/>
                <a:gd name="connsiteX53" fmla="*/ 424136 w 940555"/>
                <a:gd name="connsiteY53" fmla="*/ 0 h 306839"/>
                <a:gd name="connsiteX54" fmla="*/ 472387 w 940555"/>
                <a:gd name="connsiteY54" fmla="*/ 0 h 306839"/>
                <a:gd name="connsiteX55" fmla="*/ 472387 w 940555"/>
                <a:gd name="connsiteY55" fmla="*/ 81303 h 306839"/>
                <a:gd name="connsiteX56" fmla="*/ 519111 w 940555"/>
                <a:gd name="connsiteY56" fmla="*/ 56293 h 306839"/>
                <a:gd name="connsiteX57" fmla="*/ 568568 w 940555"/>
                <a:gd name="connsiteY57" fmla="*/ 80419 h 306839"/>
                <a:gd name="connsiteX58" fmla="*/ 586582 w 940555"/>
                <a:gd name="connsiteY58" fmla="*/ 142422 h 306839"/>
                <a:gd name="connsiteX59" fmla="*/ 566718 w 940555"/>
                <a:gd name="connsiteY59" fmla="*/ 207883 h 306839"/>
                <a:gd name="connsiteX60" fmla="*/ 514687 w 940555"/>
                <a:gd name="connsiteY60" fmla="*/ 232008 h 306839"/>
                <a:gd name="connsiteX61" fmla="*/ 471422 w 940555"/>
                <a:gd name="connsiteY61" fmla="*/ 207883 h 306839"/>
                <a:gd name="connsiteX62" fmla="*/ 471422 w 940555"/>
                <a:gd name="connsiteY62" fmla="*/ 227505 h 306839"/>
                <a:gd name="connsiteX63" fmla="*/ 651399 w 940555"/>
                <a:gd name="connsiteY63" fmla="*/ 127303 h 306839"/>
                <a:gd name="connsiteX64" fmla="*/ 712196 w 940555"/>
                <a:gd name="connsiteY64" fmla="*/ 127303 h 306839"/>
                <a:gd name="connsiteX65" fmla="*/ 703028 w 940555"/>
                <a:gd name="connsiteY65" fmla="*/ 103177 h 306839"/>
                <a:gd name="connsiteX66" fmla="*/ 681798 w 940555"/>
                <a:gd name="connsiteY66" fmla="*/ 95135 h 306839"/>
                <a:gd name="connsiteX67" fmla="*/ 660969 w 940555"/>
                <a:gd name="connsiteY67" fmla="*/ 103177 h 306839"/>
                <a:gd name="connsiteX68" fmla="*/ 651399 w 940555"/>
                <a:gd name="connsiteY68" fmla="*/ 127303 h 306839"/>
                <a:gd name="connsiteX69" fmla="*/ 761171 w 940555"/>
                <a:gd name="connsiteY69" fmla="*/ 156817 h 306839"/>
                <a:gd name="connsiteX70" fmla="*/ 650434 w 940555"/>
                <a:gd name="connsiteY70" fmla="*/ 156817 h 306839"/>
                <a:gd name="connsiteX71" fmla="*/ 660406 w 940555"/>
                <a:gd name="connsiteY71" fmla="*/ 182872 h 306839"/>
                <a:gd name="connsiteX72" fmla="*/ 683567 w 940555"/>
                <a:gd name="connsiteY72" fmla="*/ 193005 h 306839"/>
                <a:gd name="connsiteX73" fmla="*/ 699651 w 940555"/>
                <a:gd name="connsiteY73" fmla="*/ 188984 h 306839"/>
                <a:gd name="connsiteX74" fmla="*/ 708658 w 940555"/>
                <a:gd name="connsiteY74" fmla="*/ 178449 h 306839"/>
                <a:gd name="connsiteX75" fmla="*/ 758919 w 940555"/>
                <a:gd name="connsiteY75" fmla="*/ 178449 h 306839"/>
                <a:gd name="connsiteX76" fmla="*/ 731818 w 940555"/>
                <a:gd name="connsiteY76" fmla="*/ 217935 h 306839"/>
                <a:gd name="connsiteX77" fmla="*/ 685256 w 940555"/>
                <a:gd name="connsiteY77" fmla="*/ 232089 h 306839"/>
                <a:gd name="connsiteX78" fmla="*/ 601138 w 940555"/>
                <a:gd name="connsiteY78" fmla="*/ 141215 h 306839"/>
                <a:gd name="connsiteX79" fmla="*/ 622609 w 940555"/>
                <a:gd name="connsiteY79" fmla="*/ 79293 h 306839"/>
                <a:gd name="connsiteX80" fmla="*/ 682361 w 940555"/>
                <a:gd name="connsiteY80" fmla="*/ 56293 h 306839"/>
                <a:gd name="connsiteX81" fmla="*/ 740906 w 940555"/>
                <a:gd name="connsiteY81" fmla="*/ 79936 h 306839"/>
                <a:gd name="connsiteX82" fmla="*/ 761010 w 940555"/>
                <a:gd name="connsiteY82" fmla="*/ 149659 h 306839"/>
                <a:gd name="connsiteX83" fmla="*/ 761010 w 940555"/>
                <a:gd name="connsiteY83" fmla="*/ 156817 h 306839"/>
                <a:gd name="connsiteX84" fmla="*/ 891610 w 940555"/>
                <a:gd name="connsiteY84" fmla="*/ 233215 h 306839"/>
                <a:gd name="connsiteX85" fmla="*/ 891610 w 940555"/>
                <a:gd name="connsiteY85" fmla="*/ 210054 h 306839"/>
                <a:gd name="connsiteX86" fmla="*/ 875527 w 940555"/>
                <a:gd name="connsiteY86" fmla="*/ 223806 h 306839"/>
                <a:gd name="connsiteX87" fmla="*/ 848667 w 940555"/>
                <a:gd name="connsiteY87" fmla="*/ 229033 h 306839"/>
                <a:gd name="connsiteX88" fmla="*/ 813524 w 940555"/>
                <a:gd name="connsiteY88" fmla="*/ 221715 h 306839"/>
                <a:gd name="connsiteX89" fmla="*/ 790604 w 940555"/>
                <a:gd name="connsiteY89" fmla="*/ 201771 h 306839"/>
                <a:gd name="connsiteX90" fmla="*/ 778783 w 940555"/>
                <a:gd name="connsiteY90" fmla="*/ 174509 h 306839"/>
                <a:gd name="connsiteX91" fmla="*/ 775003 w 940555"/>
                <a:gd name="connsiteY91" fmla="*/ 143306 h 306839"/>
                <a:gd name="connsiteX92" fmla="*/ 795510 w 940555"/>
                <a:gd name="connsiteY92" fmla="*/ 80419 h 306839"/>
                <a:gd name="connsiteX93" fmla="*/ 848023 w 940555"/>
                <a:gd name="connsiteY93" fmla="*/ 56293 h 306839"/>
                <a:gd name="connsiteX94" fmla="*/ 892173 w 940555"/>
                <a:gd name="connsiteY94" fmla="*/ 80419 h 306839"/>
                <a:gd name="connsiteX95" fmla="*/ 892173 w 940555"/>
                <a:gd name="connsiteY95" fmla="*/ 61038 h 306839"/>
                <a:gd name="connsiteX96" fmla="*/ 940425 w 940555"/>
                <a:gd name="connsiteY96" fmla="*/ 61038 h 306839"/>
                <a:gd name="connsiteX97" fmla="*/ 940425 w 940555"/>
                <a:gd name="connsiteY97" fmla="*/ 229354 h 306839"/>
                <a:gd name="connsiteX98" fmla="*/ 917666 w 940555"/>
                <a:gd name="connsiteY98" fmla="*/ 286532 h 306839"/>
                <a:gd name="connsiteX99" fmla="*/ 856307 w 940555"/>
                <a:gd name="connsiteY99" fmla="*/ 306717 h 306839"/>
                <a:gd name="connsiteX100" fmla="*/ 797199 w 940555"/>
                <a:gd name="connsiteY100" fmla="*/ 287819 h 306839"/>
                <a:gd name="connsiteX101" fmla="*/ 775244 w 940555"/>
                <a:gd name="connsiteY101" fmla="*/ 236833 h 306839"/>
                <a:gd name="connsiteX102" fmla="*/ 820279 w 940555"/>
                <a:gd name="connsiteY102" fmla="*/ 236833 h 306839"/>
                <a:gd name="connsiteX103" fmla="*/ 829527 w 940555"/>
                <a:gd name="connsiteY103" fmla="*/ 257340 h 306839"/>
                <a:gd name="connsiteX104" fmla="*/ 855181 w 940555"/>
                <a:gd name="connsiteY104" fmla="*/ 264658 h 306839"/>
                <a:gd name="connsiteX105" fmla="*/ 881719 w 940555"/>
                <a:gd name="connsiteY105" fmla="*/ 256616 h 306839"/>
                <a:gd name="connsiteX106" fmla="*/ 891610 w 940555"/>
                <a:gd name="connsiteY106" fmla="*/ 233215 h 306839"/>
                <a:gd name="connsiteX107" fmla="*/ 835317 w 940555"/>
                <a:gd name="connsiteY107" fmla="*/ 179012 h 306839"/>
                <a:gd name="connsiteX108" fmla="*/ 859443 w 940555"/>
                <a:gd name="connsiteY108" fmla="*/ 190834 h 306839"/>
                <a:gd name="connsiteX109" fmla="*/ 883971 w 940555"/>
                <a:gd name="connsiteY109" fmla="*/ 179334 h 306839"/>
                <a:gd name="connsiteX110" fmla="*/ 893219 w 940555"/>
                <a:gd name="connsiteY110" fmla="*/ 146523 h 306839"/>
                <a:gd name="connsiteX111" fmla="*/ 859443 w 940555"/>
                <a:gd name="connsiteY111" fmla="*/ 98272 h 306839"/>
                <a:gd name="connsiteX112" fmla="*/ 826391 w 940555"/>
                <a:gd name="connsiteY112" fmla="*/ 145076 h 306839"/>
                <a:gd name="connsiteX113" fmla="*/ 835156 w 940555"/>
                <a:gd name="connsiteY113" fmla="*/ 178932 h 306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0555" h="306839">
                  <a:moveTo>
                    <a:pt x="149506" y="111460"/>
                  </a:moveTo>
                  <a:lnTo>
                    <a:pt x="103506" y="111460"/>
                  </a:lnTo>
                  <a:cubicBezTo>
                    <a:pt x="102219" y="97065"/>
                    <a:pt x="93132" y="89747"/>
                    <a:pt x="76566" y="89747"/>
                  </a:cubicBezTo>
                  <a:cubicBezTo>
                    <a:pt x="70373" y="89361"/>
                    <a:pt x="64193" y="90698"/>
                    <a:pt x="58713" y="93607"/>
                  </a:cubicBezTo>
                  <a:cubicBezTo>
                    <a:pt x="53228" y="96629"/>
                    <a:pt x="51231" y="103526"/>
                    <a:pt x="54252" y="109010"/>
                  </a:cubicBezTo>
                  <a:cubicBezTo>
                    <a:pt x="55287" y="110889"/>
                    <a:pt x="56834" y="112436"/>
                    <a:pt x="58713" y="113471"/>
                  </a:cubicBezTo>
                  <a:cubicBezTo>
                    <a:pt x="64078" y="116666"/>
                    <a:pt x="69873" y="119077"/>
                    <a:pt x="75922" y="120628"/>
                  </a:cubicBezTo>
                  <a:cubicBezTo>
                    <a:pt x="93639" y="124530"/>
                    <a:pt x="111032" y="129772"/>
                    <a:pt x="127953" y="136310"/>
                  </a:cubicBezTo>
                  <a:cubicBezTo>
                    <a:pt x="144604" y="143288"/>
                    <a:pt x="155112" y="159934"/>
                    <a:pt x="154250" y="177967"/>
                  </a:cubicBezTo>
                  <a:cubicBezTo>
                    <a:pt x="155013" y="193460"/>
                    <a:pt x="148353" y="208391"/>
                    <a:pt x="136317" y="218176"/>
                  </a:cubicBezTo>
                  <a:cubicBezTo>
                    <a:pt x="124415" y="227987"/>
                    <a:pt x="106079" y="232732"/>
                    <a:pt x="81310" y="232732"/>
                  </a:cubicBezTo>
                  <a:cubicBezTo>
                    <a:pt x="56541" y="232732"/>
                    <a:pt x="35793" y="227505"/>
                    <a:pt x="21801" y="217050"/>
                  </a:cubicBezTo>
                  <a:cubicBezTo>
                    <a:pt x="7887" y="207252"/>
                    <a:pt x="-274" y="191202"/>
                    <a:pt x="7" y="174187"/>
                  </a:cubicBezTo>
                  <a:lnTo>
                    <a:pt x="49947" y="174187"/>
                  </a:lnTo>
                  <a:cubicBezTo>
                    <a:pt x="49842" y="180539"/>
                    <a:pt x="52844" y="186543"/>
                    <a:pt x="57989" y="190271"/>
                  </a:cubicBezTo>
                  <a:cubicBezTo>
                    <a:pt x="64902" y="194846"/>
                    <a:pt x="73116" y="197048"/>
                    <a:pt x="81391" y="196544"/>
                  </a:cubicBezTo>
                  <a:cubicBezTo>
                    <a:pt x="98118" y="196544"/>
                    <a:pt x="106401" y="191316"/>
                    <a:pt x="106401" y="180942"/>
                  </a:cubicBezTo>
                  <a:cubicBezTo>
                    <a:pt x="106568" y="177175"/>
                    <a:pt x="104693" y="173611"/>
                    <a:pt x="101496" y="171614"/>
                  </a:cubicBezTo>
                  <a:cubicBezTo>
                    <a:pt x="96154" y="168736"/>
                    <a:pt x="90445" y="166598"/>
                    <a:pt x="84527" y="165261"/>
                  </a:cubicBezTo>
                  <a:cubicBezTo>
                    <a:pt x="67860" y="161810"/>
                    <a:pt x="51546" y="156830"/>
                    <a:pt x="35793" y="150383"/>
                  </a:cubicBezTo>
                  <a:cubicBezTo>
                    <a:pt x="17737" y="143113"/>
                    <a:pt x="5966" y="125537"/>
                    <a:pt x="6119" y="106072"/>
                  </a:cubicBezTo>
                  <a:cubicBezTo>
                    <a:pt x="5690" y="92063"/>
                    <a:pt x="12000" y="78698"/>
                    <a:pt x="23087" y="70125"/>
                  </a:cubicBezTo>
                  <a:cubicBezTo>
                    <a:pt x="34507" y="61118"/>
                    <a:pt x="52601" y="56293"/>
                    <a:pt x="77531" y="56293"/>
                  </a:cubicBezTo>
                  <a:cubicBezTo>
                    <a:pt x="102461" y="56293"/>
                    <a:pt x="119107" y="60877"/>
                    <a:pt x="130607" y="70045"/>
                  </a:cubicBezTo>
                  <a:cubicBezTo>
                    <a:pt x="142633" y="80339"/>
                    <a:pt x="149541" y="95389"/>
                    <a:pt x="149506" y="111219"/>
                  </a:cubicBezTo>
                  <a:close/>
                  <a:moveTo>
                    <a:pt x="215208" y="144271"/>
                  </a:moveTo>
                  <a:cubicBezTo>
                    <a:pt x="215208" y="175474"/>
                    <a:pt x="227271" y="191155"/>
                    <a:pt x="251396" y="191155"/>
                  </a:cubicBezTo>
                  <a:cubicBezTo>
                    <a:pt x="275522" y="191155"/>
                    <a:pt x="287504" y="175474"/>
                    <a:pt x="287504" y="144271"/>
                  </a:cubicBezTo>
                  <a:cubicBezTo>
                    <a:pt x="287504" y="113069"/>
                    <a:pt x="275441" y="98191"/>
                    <a:pt x="251396" y="98191"/>
                  </a:cubicBezTo>
                  <a:cubicBezTo>
                    <a:pt x="227351" y="98191"/>
                    <a:pt x="215208" y="113551"/>
                    <a:pt x="215208" y="144271"/>
                  </a:cubicBezTo>
                  <a:close/>
                  <a:moveTo>
                    <a:pt x="251396" y="232089"/>
                  </a:moveTo>
                  <a:cubicBezTo>
                    <a:pt x="227819" y="233324"/>
                    <a:pt x="204813" y="224565"/>
                    <a:pt x="188026" y="207963"/>
                  </a:cubicBezTo>
                  <a:cubicBezTo>
                    <a:pt x="172139" y="190664"/>
                    <a:pt x="163829" y="167732"/>
                    <a:pt x="164946" y="144271"/>
                  </a:cubicBezTo>
                  <a:cubicBezTo>
                    <a:pt x="163786" y="120713"/>
                    <a:pt x="172197" y="97685"/>
                    <a:pt x="188267" y="80419"/>
                  </a:cubicBezTo>
                  <a:cubicBezTo>
                    <a:pt x="205002" y="63889"/>
                    <a:pt x="227903" y="55137"/>
                    <a:pt x="251396" y="56293"/>
                  </a:cubicBezTo>
                  <a:cubicBezTo>
                    <a:pt x="274612" y="55238"/>
                    <a:pt x="297200" y="63994"/>
                    <a:pt x="313640" y="80419"/>
                  </a:cubicBezTo>
                  <a:cubicBezTo>
                    <a:pt x="329492" y="97798"/>
                    <a:pt x="337768" y="120775"/>
                    <a:pt x="336640" y="144271"/>
                  </a:cubicBezTo>
                  <a:cubicBezTo>
                    <a:pt x="337725" y="167712"/>
                    <a:pt x="329452" y="190623"/>
                    <a:pt x="313640" y="207963"/>
                  </a:cubicBezTo>
                  <a:cubicBezTo>
                    <a:pt x="297234" y="224440"/>
                    <a:pt x="274621" y="233204"/>
                    <a:pt x="251396" y="232089"/>
                  </a:cubicBezTo>
                  <a:close/>
                  <a:moveTo>
                    <a:pt x="403307" y="227746"/>
                  </a:moveTo>
                  <a:lnTo>
                    <a:pt x="354332" y="227746"/>
                  </a:lnTo>
                  <a:lnTo>
                    <a:pt x="354332" y="0"/>
                  </a:lnTo>
                  <a:lnTo>
                    <a:pt x="403307" y="0"/>
                  </a:lnTo>
                  <a:lnTo>
                    <a:pt x="403307" y="227746"/>
                  </a:lnTo>
                  <a:close/>
                  <a:moveTo>
                    <a:pt x="503911" y="192121"/>
                  </a:moveTo>
                  <a:cubicBezTo>
                    <a:pt x="513505" y="192400"/>
                    <a:pt x="522588" y="187798"/>
                    <a:pt x="528037" y="179897"/>
                  </a:cubicBezTo>
                  <a:cubicBezTo>
                    <a:pt x="534607" y="169610"/>
                    <a:pt x="537734" y="157499"/>
                    <a:pt x="536963" y="145317"/>
                  </a:cubicBezTo>
                  <a:cubicBezTo>
                    <a:pt x="536963" y="114114"/>
                    <a:pt x="525946" y="98513"/>
                    <a:pt x="503911" y="98513"/>
                  </a:cubicBezTo>
                  <a:cubicBezTo>
                    <a:pt x="481635" y="98513"/>
                    <a:pt x="470538" y="114597"/>
                    <a:pt x="470538" y="146764"/>
                  </a:cubicBezTo>
                  <a:cubicBezTo>
                    <a:pt x="469795" y="158673"/>
                    <a:pt x="473081" y="170485"/>
                    <a:pt x="479866" y="180299"/>
                  </a:cubicBezTo>
                  <a:cubicBezTo>
                    <a:pt x="485438" y="188030"/>
                    <a:pt x="494465" y="192514"/>
                    <a:pt x="503992" y="192281"/>
                  </a:cubicBezTo>
                  <a:close/>
                  <a:moveTo>
                    <a:pt x="471100" y="227746"/>
                  </a:moveTo>
                  <a:lnTo>
                    <a:pt x="424136" y="227746"/>
                  </a:lnTo>
                  <a:lnTo>
                    <a:pt x="424136" y="0"/>
                  </a:lnTo>
                  <a:lnTo>
                    <a:pt x="472387" y="0"/>
                  </a:lnTo>
                  <a:lnTo>
                    <a:pt x="472387" y="81303"/>
                  </a:lnTo>
                  <a:cubicBezTo>
                    <a:pt x="482025" y="64850"/>
                    <a:pt x="500074" y="55189"/>
                    <a:pt x="519111" y="56293"/>
                  </a:cubicBezTo>
                  <a:cubicBezTo>
                    <a:pt x="538581" y="55618"/>
                    <a:pt x="557115" y="64659"/>
                    <a:pt x="568568" y="80419"/>
                  </a:cubicBezTo>
                  <a:cubicBezTo>
                    <a:pt x="581238" y="98538"/>
                    <a:pt x="587571" y="120334"/>
                    <a:pt x="586582" y="142422"/>
                  </a:cubicBezTo>
                  <a:cubicBezTo>
                    <a:pt x="586582" y="170032"/>
                    <a:pt x="579961" y="191853"/>
                    <a:pt x="566718" y="207883"/>
                  </a:cubicBezTo>
                  <a:cubicBezTo>
                    <a:pt x="554117" y="223638"/>
                    <a:pt x="534855" y="232570"/>
                    <a:pt x="514687" y="232008"/>
                  </a:cubicBezTo>
                  <a:cubicBezTo>
                    <a:pt x="496811" y="233021"/>
                    <a:pt x="479957" y="223623"/>
                    <a:pt x="471422" y="207883"/>
                  </a:cubicBezTo>
                  <a:lnTo>
                    <a:pt x="471422" y="227505"/>
                  </a:lnTo>
                  <a:close/>
                  <a:moveTo>
                    <a:pt x="651399" y="127303"/>
                  </a:moveTo>
                  <a:lnTo>
                    <a:pt x="712196" y="127303"/>
                  </a:lnTo>
                  <a:cubicBezTo>
                    <a:pt x="712327" y="118387"/>
                    <a:pt x="709048" y="109756"/>
                    <a:pt x="703028" y="103177"/>
                  </a:cubicBezTo>
                  <a:cubicBezTo>
                    <a:pt x="697341" y="97718"/>
                    <a:pt x="689674" y="94814"/>
                    <a:pt x="681798" y="95135"/>
                  </a:cubicBezTo>
                  <a:cubicBezTo>
                    <a:pt x="674043" y="94830"/>
                    <a:pt x="666507" y="97740"/>
                    <a:pt x="660969" y="103177"/>
                  </a:cubicBezTo>
                  <a:cubicBezTo>
                    <a:pt x="654964" y="109796"/>
                    <a:pt x="651564" y="118368"/>
                    <a:pt x="651399" y="127303"/>
                  </a:cubicBezTo>
                  <a:close/>
                  <a:moveTo>
                    <a:pt x="761171" y="156817"/>
                  </a:moveTo>
                  <a:lnTo>
                    <a:pt x="650434" y="156817"/>
                  </a:lnTo>
                  <a:cubicBezTo>
                    <a:pt x="650685" y="166386"/>
                    <a:pt x="654204" y="175582"/>
                    <a:pt x="660406" y="182872"/>
                  </a:cubicBezTo>
                  <a:cubicBezTo>
                    <a:pt x="666159" y="189630"/>
                    <a:pt x="674700" y="193367"/>
                    <a:pt x="683567" y="193005"/>
                  </a:cubicBezTo>
                  <a:cubicBezTo>
                    <a:pt x="689187" y="193093"/>
                    <a:pt x="694733" y="191707"/>
                    <a:pt x="699651" y="188984"/>
                  </a:cubicBezTo>
                  <a:cubicBezTo>
                    <a:pt x="704029" y="186932"/>
                    <a:pt x="707311" y="183093"/>
                    <a:pt x="708658" y="178449"/>
                  </a:cubicBezTo>
                  <a:lnTo>
                    <a:pt x="758919" y="178449"/>
                  </a:lnTo>
                  <a:cubicBezTo>
                    <a:pt x="754688" y="194333"/>
                    <a:pt x="745118" y="208276"/>
                    <a:pt x="731818" y="217935"/>
                  </a:cubicBezTo>
                  <a:cubicBezTo>
                    <a:pt x="718207" y="227502"/>
                    <a:pt x="701890" y="232463"/>
                    <a:pt x="685256" y="232089"/>
                  </a:cubicBezTo>
                  <a:cubicBezTo>
                    <a:pt x="629230" y="232089"/>
                    <a:pt x="601192" y="201797"/>
                    <a:pt x="601138" y="141215"/>
                  </a:cubicBezTo>
                  <a:cubicBezTo>
                    <a:pt x="599960" y="118566"/>
                    <a:pt x="607663" y="96351"/>
                    <a:pt x="622609" y="79293"/>
                  </a:cubicBezTo>
                  <a:cubicBezTo>
                    <a:pt x="638289" y="63385"/>
                    <a:pt x="660062" y="55004"/>
                    <a:pt x="682361" y="56293"/>
                  </a:cubicBezTo>
                  <a:cubicBezTo>
                    <a:pt x="707693" y="56293"/>
                    <a:pt x="727556" y="64335"/>
                    <a:pt x="740906" y="79936"/>
                  </a:cubicBezTo>
                  <a:cubicBezTo>
                    <a:pt x="754255" y="95538"/>
                    <a:pt x="761010" y="118939"/>
                    <a:pt x="761010" y="149659"/>
                  </a:cubicBezTo>
                  <a:lnTo>
                    <a:pt x="761010" y="156817"/>
                  </a:lnTo>
                  <a:close/>
                  <a:moveTo>
                    <a:pt x="891610" y="233215"/>
                  </a:moveTo>
                  <a:lnTo>
                    <a:pt x="891610" y="210054"/>
                  </a:lnTo>
                  <a:cubicBezTo>
                    <a:pt x="887951" y="216320"/>
                    <a:pt x="882282" y="221167"/>
                    <a:pt x="875527" y="223806"/>
                  </a:cubicBezTo>
                  <a:cubicBezTo>
                    <a:pt x="867083" y="227555"/>
                    <a:pt x="857899" y="229343"/>
                    <a:pt x="848667" y="229033"/>
                  </a:cubicBezTo>
                  <a:cubicBezTo>
                    <a:pt x="836548" y="229329"/>
                    <a:pt x="824517" y="226825"/>
                    <a:pt x="813524" y="221715"/>
                  </a:cubicBezTo>
                  <a:cubicBezTo>
                    <a:pt x="804168" y="217343"/>
                    <a:pt x="796227" y="210433"/>
                    <a:pt x="790604" y="201771"/>
                  </a:cubicBezTo>
                  <a:cubicBezTo>
                    <a:pt x="785171" y="193406"/>
                    <a:pt x="781175" y="184192"/>
                    <a:pt x="778783" y="174509"/>
                  </a:cubicBezTo>
                  <a:cubicBezTo>
                    <a:pt x="776222" y="164307"/>
                    <a:pt x="774952" y="153824"/>
                    <a:pt x="775003" y="143306"/>
                  </a:cubicBezTo>
                  <a:cubicBezTo>
                    <a:pt x="774039" y="120557"/>
                    <a:pt x="781321" y="98226"/>
                    <a:pt x="795510" y="80419"/>
                  </a:cubicBezTo>
                  <a:cubicBezTo>
                    <a:pt x="808289" y="64617"/>
                    <a:pt x="827710" y="55693"/>
                    <a:pt x="848023" y="56293"/>
                  </a:cubicBezTo>
                  <a:cubicBezTo>
                    <a:pt x="866102" y="55419"/>
                    <a:pt x="883142" y="64734"/>
                    <a:pt x="892173" y="80419"/>
                  </a:cubicBezTo>
                  <a:lnTo>
                    <a:pt x="892173" y="61038"/>
                  </a:lnTo>
                  <a:lnTo>
                    <a:pt x="940425" y="61038"/>
                  </a:lnTo>
                  <a:lnTo>
                    <a:pt x="940425" y="229354"/>
                  </a:lnTo>
                  <a:cubicBezTo>
                    <a:pt x="941719" y="250850"/>
                    <a:pt x="933380" y="271808"/>
                    <a:pt x="917666" y="286532"/>
                  </a:cubicBezTo>
                  <a:cubicBezTo>
                    <a:pt x="900448" y="300684"/>
                    <a:pt x="878558" y="307884"/>
                    <a:pt x="856307" y="306717"/>
                  </a:cubicBezTo>
                  <a:cubicBezTo>
                    <a:pt x="834963" y="307806"/>
                    <a:pt x="813950" y="301089"/>
                    <a:pt x="797199" y="287819"/>
                  </a:cubicBezTo>
                  <a:cubicBezTo>
                    <a:pt x="782489" y="275060"/>
                    <a:pt x="774406" y="256287"/>
                    <a:pt x="775244" y="236833"/>
                  </a:cubicBezTo>
                  <a:lnTo>
                    <a:pt x="820279" y="236833"/>
                  </a:lnTo>
                  <a:cubicBezTo>
                    <a:pt x="819877" y="244760"/>
                    <a:pt x="823319" y="252396"/>
                    <a:pt x="829527" y="257340"/>
                  </a:cubicBezTo>
                  <a:cubicBezTo>
                    <a:pt x="836998" y="262628"/>
                    <a:pt x="846045" y="265209"/>
                    <a:pt x="855181" y="264658"/>
                  </a:cubicBezTo>
                  <a:cubicBezTo>
                    <a:pt x="864710" y="265327"/>
                    <a:pt x="874160" y="262464"/>
                    <a:pt x="881719" y="256616"/>
                  </a:cubicBezTo>
                  <a:cubicBezTo>
                    <a:pt x="888506" y="250801"/>
                    <a:pt x="892173" y="242135"/>
                    <a:pt x="891610" y="233215"/>
                  </a:cubicBezTo>
                  <a:close/>
                  <a:moveTo>
                    <a:pt x="835317" y="179012"/>
                  </a:moveTo>
                  <a:cubicBezTo>
                    <a:pt x="840914" y="186694"/>
                    <a:pt x="849945" y="191117"/>
                    <a:pt x="859443" y="190834"/>
                  </a:cubicBezTo>
                  <a:cubicBezTo>
                    <a:pt x="868981" y="191108"/>
                    <a:pt x="878084" y="186841"/>
                    <a:pt x="883971" y="179334"/>
                  </a:cubicBezTo>
                  <a:cubicBezTo>
                    <a:pt x="890718" y="169779"/>
                    <a:pt x="893983" y="158197"/>
                    <a:pt x="893219" y="146523"/>
                  </a:cubicBezTo>
                  <a:cubicBezTo>
                    <a:pt x="893219" y="114356"/>
                    <a:pt x="881960" y="98272"/>
                    <a:pt x="859443" y="98272"/>
                  </a:cubicBezTo>
                  <a:cubicBezTo>
                    <a:pt x="837328" y="98272"/>
                    <a:pt x="826391" y="113953"/>
                    <a:pt x="826391" y="145076"/>
                  </a:cubicBezTo>
                  <a:cubicBezTo>
                    <a:pt x="825587" y="157010"/>
                    <a:pt x="828659" y="168886"/>
                    <a:pt x="835156" y="178932"/>
                  </a:cubicBezTo>
                  <a:close/>
                </a:path>
              </a:pathLst>
            </a:custGeom>
            <a:solidFill>
              <a:schemeClr val="bg1"/>
            </a:solidFill>
            <a:ln w="7973"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0C80A2-3B7D-4CF1-9676-D7AB9BA6BB9D}"/>
                </a:ext>
              </a:extLst>
            </p:cNvPr>
            <p:cNvSpPr/>
            <p:nvPr/>
          </p:nvSpPr>
          <p:spPr>
            <a:xfrm>
              <a:off x="4348313" y="2873276"/>
              <a:ext cx="125292" cy="33695"/>
            </a:xfrm>
            <a:custGeom>
              <a:avLst/>
              <a:gdLst>
                <a:gd name="connsiteX0" fmla="*/ 0 w 125292"/>
                <a:gd name="connsiteY0" fmla="*/ 0 h 33695"/>
                <a:gd name="connsiteX1" fmla="*/ 125292 w 125292"/>
                <a:gd name="connsiteY1" fmla="*/ 0 h 33695"/>
                <a:gd name="connsiteX2" fmla="*/ 125292 w 125292"/>
                <a:gd name="connsiteY2" fmla="*/ 33695 h 33695"/>
                <a:gd name="connsiteX3" fmla="*/ 0 w 125292"/>
                <a:gd name="connsiteY3" fmla="*/ 33695 h 33695"/>
              </a:gdLst>
              <a:ahLst/>
              <a:cxnLst>
                <a:cxn ang="0">
                  <a:pos x="connsiteX0" y="connsiteY0"/>
                </a:cxn>
                <a:cxn ang="0">
                  <a:pos x="connsiteX1" y="connsiteY1"/>
                </a:cxn>
                <a:cxn ang="0">
                  <a:pos x="connsiteX2" y="connsiteY2"/>
                </a:cxn>
                <a:cxn ang="0">
                  <a:pos x="connsiteX3" y="connsiteY3"/>
                </a:cxn>
              </a:cxnLst>
              <a:rect l="l" t="t" r="r" b="b"/>
              <a:pathLst>
                <a:path w="125292" h="33695">
                  <a:moveTo>
                    <a:pt x="0" y="0"/>
                  </a:moveTo>
                  <a:lnTo>
                    <a:pt x="125292" y="0"/>
                  </a:lnTo>
                  <a:lnTo>
                    <a:pt x="125292" y="33695"/>
                  </a:lnTo>
                  <a:lnTo>
                    <a:pt x="0" y="33695"/>
                  </a:lnTo>
                  <a:close/>
                </a:path>
              </a:pathLst>
            </a:custGeom>
            <a:solidFill>
              <a:schemeClr val="bg1"/>
            </a:solidFill>
            <a:ln w="7973" cap="flat">
              <a:noFill/>
              <a:prstDash val="solid"/>
              <a:miter/>
            </a:ln>
          </p:spPr>
          <p:txBody>
            <a:bodyPr rtlCol="0" anchor="ctr"/>
            <a:lstStyle/>
            <a:p>
              <a:endParaRPr lang="en-US"/>
            </a:p>
          </p:txBody>
        </p:sp>
      </p:grpSp>
      <p:pic>
        <p:nvPicPr>
          <p:cNvPr id="27" name="Picture 26" descr="Icon&#10;&#10;Description automatically generated">
            <a:extLst>
              <a:ext uri="{FF2B5EF4-FFF2-40B4-BE49-F238E27FC236}">
                <a16:creationId xmlns:a16="http://schemas.microsoft.com/office/drawing/2014/main" id="{A9C835F9-365E-FDA3-B4E0-0CCC051716C7}"/>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119772" y="4743011"/>
            <a:ext cx="385221" cy="430925"/>
          </a:xfrm>
          <a:prstGeom prst="rect">
            <a:avLst/>
          </a:prstGeom>
        </p:spPr>
      </p:pic>
      <p:pic>
        <p:nvPicPr>
          <p:cNvPr id="29" name="Picture 28" descr="A picture containing text, clipart&#10;&#10;Description automatically generated">
            <a:extLst>
              <a:ext uri="{FF2B5EF4-FFF2-40B4-BE49-F238E27FC236}">
                <a16:creationId xmlns:a16="http://schemas.microsoft.com/office/drawing/2014/main" id="{50107CE9-94E5-3946-91AC-F0161FBD8982}"/>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143898" y="5165599"/>
            <a:ext cx="534808" cy="267404"/>
          </a:xfrm>
          <a:prstGeom prst="rect">
            <a:avLst/>
          </a:prstGeom>
        </p:spPr>
      </p:pic>
      <p:pic>
        <p:nvPicPr>
          <p:cNvPr id="35" name="Picture 34">
            <a:extLst>
              <a:ext uri="{FF2B5EF4-FFF2-40B4-BE49-F238E27FC236}">
                <a16:creationId xmlns:a16="http://schemas.microsoft.com/office/drawing/2014/main" id="{D9B916C5-F0AE-B46C-1B29-BD8EBC494115}"/>
              </a:ext>
            </a:extLst>
          </p:cNvPr>
          <p:cNvPicPr>
            <a:picLocks noChangeAspect="1"/>
          </p:cNvPicPr>
          <p:nvPr/>
        </p:nvPicPr>
        <p:blipFill>
          <a:blip r:embed="rId22">
            <a:extLst>
              <a:ext uri="{28A0092B-C50C-407E-A947-70E740481C1C}">
                <a14:useLocalDpi xmlns:a14="http://schemas.microsoft.com/office/drawing/2010/main" val="0"/>
              </a:ext>
            </a:extLst>
          </a:blip>
          <a:srcRect/>
          <a:stretch/>
        </p:blipFill>
        <p:spPr>
          <a:xfrm>
            <a:off x="2593859" y="5586598"/>
            <a:ext cx="534559" cy="509502"/>
          </a:xfrm>
          <a:prstGeom prst="rect">
            <a:avLst/>
          </a:prstGeom>
        </p:spPr>
      </p:pic>
      <p:pic>
        <p:nvPicPr>
          <p:cNvPr id="37" name="Picture 36">
            <a:extLst>
              <a:ext uri="{FF2B5EF4-FFF2-40B4-BE49-F238E27FC236}">
                <a16:creationId xmlns:a16="http://schemas.microsoft.com/office/drawing/2014/main" id="{6BBCB46D-6A0B-A711-F548-1C378E5A80AC}"/>
              </a:ext>
            </a:extLst>
          </p:cNvPr>
          <p:cNvPicPr>
            <a:picLocks noChangeAspect="1"/>
          </p:cNvPicPr>
          <p:nvPr/>
        </p:nvPicPr>
        <p:blipFill>
          <a:blip r:embed="rId23">
            <a:extLst>
              <a:ext uri="{28A0092B-C50C-407E-A947-70E740481C1C}">
                <a14:useLocalDpi xmlns:a14="http://schemas.microsoft.com/office/drawing/2010/main" val="0"/>
              </a:ext>
            </a:extLst>
          </a:blip>
          <a:srcRect/>
          <a:stretch/>
        </p:blipFill>
        <p:spPr>
          <a:xfrm>
            <a:off x="3953785" y="5587619"/>
            <a:ext cx="717194" cy="428882"/>
          </a:xfrm>
          <a:prstGeom prst="rect">
            <a:avLst/>
          </a:prstGeom>
        </p:spPr>
      </p:pic>
      <p:pic>
        <p:nvPicPr>
          <p:cNvPr id="39" name="Picture 38">
            <a:extLst>
              <a:ext uri="{FF2B5EF4-FFF2-40B4-BE49-F238E27FC236}">
                <a16:creationId xmlns:a16="http://schemas.microsoft.com/office/drawing/2014/main" id="{5754B170-BAF9-6B12-F14B-8E5A870C18AA}"/>
              </a:ext>
            </a:extLst>
          </p:cNvPr>
          <p:cNvPicPr>
            <a:picLocks noChangeAspect="1"/>
          </p:cNvPicPr>
          <p:nvPr/>
        </p:nvPicPr>
        <p:blipFill>
          <a:blip r:embed="rId24">
            <a:extLst>
              <a:ext uri="{28A0092B-C50C-407E-A947-70E740481C1C}">
                <a14:useLocalDpi xmlns:a14="http://schemas.microsoft.com/office/drawing/2010/main" val="0"/>
              </a:ext>
            </a:extLst>
          </a:blip>
          <a:srcRect/>
          <a:stretch/>
        </p:blipFill>
        <p:spPr>
          <a:xfrm>
            <a:off x="5275559" y="3817346"/>
            <a:ext cx="1195261" cy="608198"/>
          </a:xfrm>
          <a:prstGeom prst="rect">
            <a:avLst/>
          </a:prstGeom>
        </p:spPr>
      </p:pic>
      <p:pic>
        <p:nvPicPr>
          <p:cNvPr id="46" name="Picture 45" descr="Icon&#10;&#10;Description automatically generated with medium confidence">
            <a:extLst>
              <a:ext uri="{FF2B5EF4-FFF2-40B4-BE49-F238E27FC236}">
                <a16:creationId xmlns:a16="http://schemas.microsoft.com/office/drawing/2014/main" id="{B1E45A70-09C3-3219-F674-10F0FBFE6C00}"/>
              </a:ext>
            </a:extLst>
          </p:cNvPr>
          <p:cNvPicPr>
            <a:picLocks noChangeAspect="1"/>
          </p:cNvPicPr>
          <p:nvPr/>
        </p:nvPicPr>
        <p:blipFill rotWithShape="1">
          <a:blip r:embed="rId25">
            <a:extLst>
              <a:ext uri="{28A0092B-C50C-407E-A947-70E740481C1C}">
                <a14:useLocalDpi xmlns:a14="http://schemas.microsoft.com/office/drawing/2010/main" val="0"/>
              </a:ext>
            </a:extLst>
          </a:blip>
          <a:srcRect l="45847"/>
          <a:stretch/>
        </p:blipFill>
        <p:spPr>
          <a:xfrm>
            <a:off x="1120782" y="5703686"/>
            <a:ext cx="581040" cy="452497"/>
          </a:xfrm>
          <a:prstGeom prst="rect">
            <a:avLst/>
          </a:prstGeom>
        </p:spPr>
      </p:pic>
      <p:pic>
        <p:nvPicPr>
          <p:cNvPr id="48" name="Picture 47" descr="A picture containing text, clipart&#10;&#10;Description automatically generated">
            <a:extLst>
              <a:ext uri="{FF2B5EF4-FFF2-40B4-BE49-F238E27FC236}">
                <a16:creationId xmlns:a16="http://schemas.microsoft.com/office/drawing/2014/main" id="{100DF9C9-8748-27EC-8141-648D8A269884}"/>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9550665" y="2605333"/>
            <a:ext cx="681165" cy="355648"/>
          </a:xfrm>
          <a:prstGeom prst="rect">
            <a:avLst/>
          </a:prstGeom>
        </p:spPr>
      </p:pic>
      <p:pic>
        <p:nvPicPr>
          <p:cNvPr id="50" name="Picture 49" descr="Icon&#10;&#10;Description automatically generated">
            <a:extLst>
              <a:ext uri="{FF2B5EF4-FFF2-40B4-BE49-F238E27FC236}">
                <a16:creationId xmlns:a16="http://schemas.microsoft.com/office/drawing/2014/main" id="{45D6F812-E64A-D1BF-8666-4247831DB93F}"/>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9747359" y="3237775"/>
            <a:ext cx="287776" cy="355648"/>
          </a:xfrm>
          <a:prstGeom prst="rect">
            <a:avLst/>
          </a:prstGeom>
        </p:spPr>
      </p:pic>
      <p:pic>
        <p:nvPicPr>
          <p:cNvPr id="52" name="Picture 51" descr="A picture containing text, clipart&#10;&#10;Description automatically generated">
            <a:extLst>
              <a:ext uri="{FF2B5EF4-FFF2-40B4-BE49-F238E27FC236}">
                <a16:creationId xmlns:a16="http://schemas.microsoft.com/office/drawing/2014/main" id="{EC8D6269-3300-3429-7748-27A51E169593}"/>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0837102" y="2603831"/>
            <a:ext cx="570091" cy="257224"/>
          </a:xfrm>
          <a:prstGeom prst="rect">
            <a:avLst/>
          </a:prstGeom>
        </p:spPr>
      </p:pic>
      <p:pic>
        <p:nvPicPr>
          <p:cNvPr id="54" name="Picture 53" descr="A picture containing text, clipart&#10;&#10;Description automatically generated">
            <a:extLst>
              <a:ext uri="{FF2B5EF4-FFF2-40B4-BE49-F238E27FC236}">
                <a16:creationId xmlns:a16="http://schemas.microsoft.com/office/drawing/2014/main" id="{C2D162FD-1D66-AF33-B153-7711F314AA4C}"/>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0851371" y="3154825"/>
            <a:ext cx="541552" cy="257224"/>
          </a:xfrm>
          <a:prstGeom prst="rect">
            <a:avLst/>
          </a:prstGeom>
        </p:spPr>
      </p:pic>
      <p:pic>
        <p:nvPicPr>
          <p:cNvPr id="56" name="Picture 55">
            <a:extLst>
              <a:ext uri="{FF2B5EF4-FFF2-40B4-BE49-F238E27FC236}">
                <a16:creationId xmlns:a16="http://schemas.microsoft.com/office/drawing/2014/main" id="{4ABA06AE-078B-4214-1827-4D5BBD52AF02}"/>
              </a:ext>
            </a:extLst>
          </p:cNvPr>
          <p:cNvPicPr>
            <a:picLocks noChangeAspect="1"/>
          </p:cNvPicPr>
          <p:nvPr/>
        </p:nvPicPr>
        <p:blipFill>
          <a:blip r:embed="rId30">
            <a:extLst>
              <a:ext uri="{28A0092B-C50C-407E-A947-70E740481C1C}">
                <a14:useLocalDpi xmlns:a14="http://schemas.microsoft.com/office/drawing/2010/main" val="0"/>
              </a:ext>
            </a:extLst>
          </a:blip>
          <a:srcRect/>
          <a:stretch/>
        </p:blipFill>
        <p:spPr>
          <a:xfrm>
            <a:off x="10523503" y="5581033"/>
            <a:ext cx="929027" cy="206757"/>
          </a:xfrm>
          <a:prstGeom prst="rect">
            <a:avLst/>
          </a:prstGeom>
        </p:spPr>
      </p:pic>
      <p:pic>
        <p:nvPicPr>
          <p:cNvPr id="58" name="Graphic 57">
            <a:extLst>
              <a:ext uri="{FF2B5EF4-FFF2-40B4-BE49-F238E27FC236}">
                <a16:creationId xmlns:a16="http://schemas.microsoft.com/office/drawing/2014/main" id="{FA4526CE-6AA4-118E-EE97-95B1BCB570C7}"/>
              </a:ext>
            </a:extLst>
          </p:cNvPr>
          <p:cNvPicPr>
            <a:picLocks noChangeAspect="1"/>
          </p:cNvPicPr>
          <p:nvPr/>
        </p:nvPicPr>
        <p:blipFill>
          <a:blip r:embed="rId31">
            <a:extLst>
              <a:ext uri="{28A0092B-C50C-407E-A947-70E740481C1C}">
                <a14:useLocalDpi xmlns:a14="http://schemas.microsoft.com/office/drawing/2010/main" val="0"/>
              </a:ext>
            </a:extLst>
          </a:blip>
          <a:srcRect/>
          <a:stretch/>
        </p:blipFill>
        <p:spPr>
          <a:xfrm>
            <a:off x="9521117" y="3897020"/>
            <a:ext cx="740260" cy="178326"/>
          </a:xfrm>
          <a:prstGeom prst="rect">
            <a:avLst/>
          </a:prstGeom>
        </p:spPr>
      </p:pic>
      <p:pic>
        <p:nvPicPr>
          <p:cNvPr id="60" name="Picture 59" descr="Logo&#10;&#10;Description automatically generated">
            <a:extLst>
              <a:ext uri="{FF2B5EF4-FFF2-40B4-BE49-F238E27FC236}">
                <a16:creationId xmlns:a16="http://schemas.microsoft.com/office/drawing/2014/main" id="{F85B944E-70DF-3039-8D56-4C8BCEE859D8}"/>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0998568" y="3705819"/>
            <a:ext cx="247158" cy="299075"/>
          </a:xfrm>
          <a:prstGeom prst="rect">
            <a:avLst/>
          </a:prstGeom>
        </p:spPr>
      </p:pic>
      <p:pic>
        <p:nvPicPr>
          <p:cNvPr id="64" name="Picture 63">
            <a:extLst>
              <a:ext uri="{FF2B5EF4-FFF2-40B4-BE49-F238E27FC236}">
                <a16:creationId xmlns:a16="http://schemas.microsoft.com/office/drawing/2014/main" id="{331D0D40-545F-F9EB-E7D0-6BAFDCE78CF5}"/>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0817440" y="4298664"/>
            <a:ext cx="609414" cy="94581"/>
          </a:xfrm>
          <a:prstGeom prst="rect">
            <a:avLst/>
          </a:prstGeom>
        </p:spPr>
      </p:pic>
      <p:pic>
        <p:nvPicPr>
          <p:cNvPr id="66" name="Graphic 65">
            <a:extLst>
              <a:ext uri="{FF2B5EF4-FFF2-40B4-BE49-F238E27FC236}">
                <a16:creationId xmlns:a16="http://schemas.microsoft.com/office/drawing/2014/main" id="{5C7A768A-A10C-9FF6-FB83-F8A2D18C63E5}"/>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9599884" y="4325337"/>
            <a:ext cx="582726" cy="311597"/>
          </a:xfrm>
          <a:prstGeom prst="rect">
            <a:avLst/>
          </a:prstGeom>
        </p:spPr>
      </p:pic>
      <p:pic>
        <p:nvPicPr>
          <p:cNvPr id="68" name="Picture 67">
            <a:extLst>
              <a:ext uri="{FF2B5EF4-FFF2-40B4-BE49-F238E27FC236}">
                <a16:creationId xmlns:a16="http://schemas.microsoft.com/office/drawing/2014/main" id="{CC7FC81B-EC0B-A5C2-82C7-3BA70764387B}"/>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10910075" y="4728545"/>
            <a:ext cx="424145" cy="424145"/>
          </a:xfrm>
          <a:prstGeom prst="rect">
            <a:avLst/>
          </a:prstGeom>
        </p:spPr>
      </p:pic>
      <p:pic>
        <p:nvPicPr>
          <p:cNvPr id="70" name="Graphic 69">
            <a:extLst>
              <a:ext uri="{FF2B5EF4-FFF2-40B4-BE49-F238E27FC236}">
                <a16:creationId xmlns:a16="http://schemas.microsoft.com/office/drawing/2014/main" id="{90BADAAB-E25D-3D99-FE87-2B389AADA716}"/>
              </a:ext>
            </a:extLst>
          </p:cNvPr>
          <p:cNvPicPr>
            <a:picLocks noChangeAspect="1"/>
          </p:cNvPicPr>
          <p:nvPr/>
        </p:nvPicPr>
        <p:blipFill>
          <a:blip r:embed="rId37">
            <a:extLst>
              <a:ext uri="{28A0092B-C50C-407E-A947-70E740481C1C}">
                <a14:useLocalDpi xmlns:a14="http://schemas.microsoft.com/office/drawing/2010/main" val="0"/>
              </a:ext>
              <a:ext uri="{96DAC541-7B7A-43D3-8B79-37D633B846F1}">
                <asvg:svgBlip xmlns:asvg="http://schemas.microsoft.com/office/drawing/2016/SVG/main" r:embed="rId38"/>
              </a:ext>
            </a:extLst>
          </a:blip>
          <a:stretch>
            <a:fillRect/>
          </a:stretch>
        </p:blipFill>
        <p:spPr>
          <a:xfrm>
            <a:off x="9575926" y="5034779"/>
            <a:ext cx="630643" cy="176523"/>
          </a:xfrm>
          <a:prstGeom prst="rect">
            <a:avLst/>
          </a:prstGeom>
        </p:spPr>
      </p:pic>
      <p:pic>
        <p:nvPicPr>
          <p:cNvPr id="72" name="Picture 71">
            <a:extLst>
              <a:ext uri="{FF2B5EF4-FFF2-40B4-BE49-F238E27FC236}">
                <a16:creationId xmlns:a16="http://schemas.microsoft.com/office/drawing/2014/main" id="{127D6326-BCEE-8136-5BC3-4F7EF6E23662}"/>
              </a:ext>
            </a:extLst>
          </p:cNvPr>
          <p:cNvPicPr>
            <a:picLocks noChangeAspect="1"/>
          </p:cNvPicPr>
          <p:nvPr/>
        </p:nvPicPr>
        <p:blipFill>
          <a:blip r:embed="rId39">
            <a:extLst>
              <a:ext uri="{28A0092B-C50C-407E-A947-70E740481C1C}">
                <a14:useLocalDpi xmlns:a14="http://schemas.microsoft.com/office/drawing/2010/main" val="0"/>
              </a:ext>
            </a:extLst>
          </a:blip>
          <a:srcRect/>
          <a:stretch/>
        </p:blipFill>
        <p:spPr>
          <a:xfrm>
            <a:off x="9585274" y="5637580"/>
            <a:ext cx="585164" cy="206758"/>
          </a:xfrm>
          <a:prstGeom prst="rect">
            <a:avLst/>
          </a:prstGeom>
        </p:spPr>
      </p:pic>
      <p:sp>
        <p:nvSpPr>
          <p:cNvPr id="76" name="TextBox 75">
            <a:extLst>
              <a:ext uri="{FF2B5EF4-FFF2-40B4-BE49-F238E27FC236}">
                <a16:creationId xmlns:a16="http://schemas.microsoft.com/office/drawing/2014/main" id="{64D675C4-6065-7903-3609-FB7FAD746230}"/>
              </a:ext>
            </a:extLst>
          </p:cNvPr>
          <p:cNvSpPr txBox="1"/>
          <p:nvPr/>
        </p:nvSpPr>
        <p:spPr>
          <a:xfrm>
            <a:off x="9311951" y="1451814"/>
            <a:ext cx="2119117" cy="646331"/>
          </a:xfrm>
          <a:prstGeom prst="rect">
            <a:avLst/>
          </a:prstGeom>
          <a:noFill/>
        </p:spPr>
        <p:txBody>
          <a:bodyPr wrap="square" rtlCol="0">
            <a:spAutoFit/>
          </a:bodyPr>
          <a:lstStyle/>
          <a:p>
            <a:r>
              <a:rPr lang="en-US" sz="1200" dirty="0" err="1">
                <a:latin typeface="Manrope" pitchFamily="2" charset="0"/>
              </a:rPr>
              <a:t>Solbeg</a:t>
            </a:r>
            <a:r>
              <a:rPr lang="en-US" sz="1200" dirty="0">
                <a:latin typeface="Manrope" pitchFamily="2" charset="0"/>
              </a:rPr>
              <a:t> solution is used worldwide by such customers as:</a:t>
            </a:r>
            <a:endParaRPr lang="ru-RU" sz="1200" dirty="0">
              <a:latin typeface="Manrope" pitchFamily="2" charset="0"/>
            </a:endParaRPr>
          </a:p>
        </p:txBody>
      </p:sp>
      <p:pic>
        <p:nvPicPr>
          <p:cNvPr id="47" name="Graphic 46">
            <a:extLst>
              <a:ext uri="{FF2B5EF4-FFF2-40B4-BE49-F238E27FC236}">
                <a16:creationId xmlns:a16="http://schemas.microsoft.com/office/drawing/2014/main" id="{11545ADC-7D03-3DD6-3943-F00F5A273420}"/>
              </a:ext>
            </a:extLst>
          </p:cNvPr>
          <p:cNvPicPr>
            <a:picLocks noChangeAspect="1"/>
          </p:cNvPicPr>
          <p:nvPr/>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868363" y="3274441"/>
            <a:ext cx="1057100" cy="309116"/>
          </a:xfrm>
          <a:prstGeom prst="rect">
            <a:avLst/>
          </a:prstGeom>
        </p:spPr>
      </p:pic>
      <p:pic>
        <p:nvPicPr>
          <p:cNvPr id="8" name="Graphic 7">
            <a:extLst>
              <a:ext uri="{FF2B5EF4-FFF2-40B4-BE49-F238E27FC236}">
                <a16:creationId xmlns:a16="http://schemas.microsoft.com/office/drawing/2014/main" id="{AB8E4C5F-7C9E-6347-95C7-6C92D719AFA8}"/>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2306589" y="4860826"/>
            <a:ext cx="1018843" cy="262214"/>
          </a:xfrm>
          <a:prstGeom prst="rect">
            <a:avLst/>
          </a:prstGeom>
        </p:spPr>
      </p:pic>
    </p:spTree>
    <p:extLst>
      <p:ext uri="{BB962C8B-B14F-4D97-AF65-F5344CB8AC3E}">
        <p14:creationId xmlns:p14="http://schemas.microsoft.com/office/powerpoint/2010/main" val="1317012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6EE286-5B60-4AC2-85A6-1595AC2C8525}"/>
              </a:ext>
            </a:extLst>
          </p:cNvPr>
          <p:cNvSpPr/>
          <p:nvPr/>
        </p:nvSpPr>
        <p:spPr>
          <a:xfrm>
            <a:off x="8729988" y="38441"/>
            <a:ext cx="3462012" cy="6858000"/>
          </a:xfrm>
          <a:prstGeom prst="rect">
            <a:avLst/>
          </a:prstGeom>
          <a:solidFill>
            <a:srgbClr val="E4C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Picture 2" descr="A picture containing food&#10;&#10;Description automatically generated">
            <a:extLst>
              <a:ext uri="{FF2B5EF4-FFF2-40B4-BE49-F238E27FC236}">
                <a16:creationId xmlns:a16="http://schemas.microsoft.com/office/drawing/2014/main" id="{9488A8E1-7C7C-44F3-9FCE-E93A1079BE57}"/>
              </a:ext>
            </a:extLst>
          </p:cNvPr>
          <p:cNvPicPr>
            <a:picLocks noChangeAspect="1"/>
          </p:cNvPicPr>
          <p:nvPr/>
        </p:nvPicPr>
        <p:blipFill>
          <a:blip r:embed="rId2"/>
          <a:stretch>
            <a:fillRect/>
          </a:stretch>
        </p:blipFill>
        <p:spPr>
          <a:xfrm>
            <a:off x="10932529" y="4760245"/>
            <a:ext cx="426211" cy="426211"/>
          </a:xfrm>
          <a:prstGeom prst="rect">
            <a:avLst/>
          </a:prstGeom>
        </p:spPr>
      </p:pic>
      <p:pic>
        <p:nvPicPr>
          <p:cNvPr id="4" name="Picture 3" descr="A close up of a sign&#10;&#10;Description automatically generated">
            <a:extLst>
              <a:ext uri="{FF2B5EF4-FFF2-40B4-BE49-F238E27FC236}">
                <a16:creationId xmlns:a16="http://schemas.microsoft.com/office/drawing/2014/main" id="{82074FD7-B257-4E53-B070-355456A8C603}"/>
              </a:ext>
            </a:extLst>
          </p:cNvPr>
          <p:cNvPicPr>
            <a:picLocks noChangeAspect="1"/>
          </p:cNvPicPr>
          <p:nvPr/>
        </p:nvPicPr>
        <p:blipFill>
          <a:blip r:embed="rId3"/>
          <a:stretch>
            <a:fillRect/>
          </a:stretch>
        </p:blipFill>
        <p:spPr>
          <a:xfrm>
            <a:off x="9497546" y="4810716"/>
            <a:ext cx="547963" cy="315395"/>
          </a:xfrm>
          <a:prstGeom prst="rect">
            <a:avLst/>
          </a:prstGeom>
        </p:spPr>
      </p:pic>
      <p:pic>
        <p:nvPicPr>
          <p:cNvPr id="5" name="Picture 4" descr="A close up of a logo&#10;&#10;Description automatically generated">
            <a:extLst>
              <a:ext uri="{FF2B5EF4-FFF2-40B4-BE49-F238E27FC236}">
                <a16:creationId xmlns:a16="http://schemas.microsoft.com/office/drawing/2014/main" id="{72A3C39D-75AA-4B6F-B8CB-DB5B23604207}"/>
              </a:ext>
            </a:extLst>
          </p:cNvPr>
          <p:cNvPicPr>
            <a:picLocks noChangeAspect="1"/>
          </p:cNvPicPr>
          <p:nvPr/>
        </p:nvPicPr>
        <p:blipFill>
          <a:blip r:embed="rId4"/>
          <a:stretch>
            <a:fillRect/>
          </a:stretch>
        </p:blipFill>
        <p:spPr>
          <a:xfrm>
            <a:off x="10987524" y="1877296"/>
            <a:ext cx="325373" cy="386282"/>
          </a:xfrm>
          <a:prstGeom prst="rect">
            <a:avLst/>
          </a:prstGeom>
        </p:spPr>
      </p:pic>
      <p:pic>
        <p:nvPicPr>
          <p:cNvPr id="6" name="Picture 5" descr="A picture containing clock, food, drawing&#10;&#10;Description automatically generated">
            <a:extLst>
              <a:ext uri="{FF2B5EF4-FFF2-40B4-BE49-F238E27FC236}">
                <a16:creationId xmlns:a16="http://schemas.microsoft.com/office/drawing/2014/main" id="{C1F01C03-5D21-4711-8347-E65FCB040866}"/>
              </a:ext>
            </a:extLst>
          </p:cNvPr>
          <p:cNvPicPr>
            <a:picLocks noChangeAspect="1"/>
          </p:cNvPicPr>
          <p:nvPr/>
        </p:nvPicPr>
        <p:blipFill>
          <a:blip r:embed="rId5"/>
          <a:stretch>
            <a:fillRect/>
          </a:stretch>
        </p:blipFill>
        <p:spPr>
          <a:xfrm>
            <a:off x="9357073" y="5542335"/>
            <a:ext cx="805529" cy="225292"/>
          </a:xfrm>
          <a:prstGeom prst="rect">
            <a:avLst/>
          </a:prstGeom>
        </p:spPr>
      </p:pic>
      <p:pic>
        <p:nvPicPr>
          <p:cNvPr id="7" name="Picture 6">
            <a:extLst>
              <a:ext uri="{FF2B5EF4-FFF2-40B4-BE49-F238E27FC236}">
                <a16:creationId xmlns:a16="http://schemas.microsoft.com/office/drawing/2014/main" id="{9B5F2AD7-F34A-401D-90B2-E6BDE146EA8C}"/>
              </a:ext>
            </a:extLst>
          </p:cNvPr>
          <p:cNvPicPr>
            <a:picLocks noChangeAspect="1"/>
          </p:cNvPicPr>
          <p:nvPr/>
        </p:nvPicPr>
        <p:blipFill>
          <a:blip r:embed="rId6"/>
          <a:stretch>
            <a:fillRect/>
          </a:stretch>
        </p:blipFill>
        <p:spPr>
          <a:xfrm>
            <a:off x="10632862" y="3399001"/>
            <a:ext cx="975667" cy="244243"/>
          </a:xfrm>
          <a:prstGeom prst="rect">
            <a:avLst/>
          </a:prstGeom>
        </p:spPr>
      </p:pic>
      <p:pic>
        <p:nvPicPr>
          <p:cNvPr id="39" name="Picture 38" descr="A close up of a logo&#10;&#10;Description automatically generated">
            <a:extLst>
              <a:ext uri="{FF2B5EF4-FFF2-40B4-BE49-F238E27FC236}">
                <a16:creationId xmlns:a16="http://schemas.microsoft.com/office/drawing/2014/main" id="{DA056CF0-2329-4009-8905-41D8A8BC54F2}"/>
              </a:ext>
            </a:extLst>
          </p:cNvPr>
          <p:cNvPicPr>
            <a:picLocks noChangeAspect="1"/>
          </p:cNvPicPr>
          <p:nvPr/>
        </p:nvPicPr>
        <p:blipFill>
          <a:blip r:embed="rId7"/>
          <a:stretch>
            <a:fillRect/>
          </a:stretch>
        </p:blipFill>
        <p:spPr>
          <a:xfrm>
            <a:off x="9296280" y="3348890"/>
            <a:ext cx="916994" cy="157323"/>
          </a:xfrm>
          <a:prstGeom prst="rect">
            <a:avLst/>
          </a:prstGeom>
        </p:spPr>
      </p:pic>
      <p:pic>
        <p:nvPicPr>
          <p:cNvPr id="40" name="Picture 39" descr="A picture containing clock&#10;&#10;Description automatically generated">
            <a:extLst>
              <a:ext uri="{FF2B5EF4-FFF2-40B4-BE49-F238E27FC236}">
                <a16:creationId xmlns:a16="http://schemas.microsoft.com/office/drawing/2014/main" id="{C104252A-E338-4C0D-9CD0-F85ADDBB3587}"/>
              </a:ext>
            </a:extLst>
          </p:cNvPr>
          <p:cNvPicPr>
            <a:picLocks noChangeAspect="1"/>
          </p:cNvPicPr>
          <p:nvPr/>
        </p:nvPicPr>
        <p:blipFill>
          <a:blip r:embed="rId8"/>
          <a:stretch>
            <a:fillRect/>
          </a:stretch>
        </p:blipFill>
        <p:spPr>
          <a:xfrm>
            <a:off x="10699466" y="2653042"/>
            <a:ext cx="853546" cy="358976"/>
          </a:xfrm>
          <a:prstGeom prst="rect">
            <a:avLst/>
          </a:prstGeom>
        </p:spPr>
      </p:pic>
      <p:pic>
        <p:nvPicPr>
          <p:cNvPr id="41" name="Picture 40" descr="A close up of a logo&#10;&#10;Description automatically generated">
            <a:extLst>
              <a:ext uri="{FF2B5EF4-FFF2-40B4-BE49-F238E27FC236}">
                <a16:creationId xmlns:a16="http://schemas.microsoft.com/office/drawing/2014/main" id="{F09E1966-7C73-4AB4-BA18-26B8F29581EA}"/>
              </a:ext>
            </a:extLst>
          </p:cNvPr>
          <p:cNvPicPr>
            <a:picLocks noChangeAspect="1"/>
          </p:cNvPicPr>
          <p:nvPr/>
        </p:nvPicPr>
        <p:blipFill>
          <a:blip r:embed="rId9"/>
          <a:stretch>
            <a:fillRect/>
          </a:stretch>
        </p:blipFill>
        <p:spPr>
          <a:xfrm>
            <a:off x="10806174" y="4019814"/>
            <a:ext cx="657891" cy="353907"/>
          </a:xfrm>
          <a:prstGeom prst="rect">
            <a:avLst/>
          </a:prstGeom>
        </p:spPr>
      </p:pic>
      <p:pic>
        <p:nvPicPr>
          <p:cNvPr id="42" name="Picture 41">
            <a:extLst>
              <a:ext uri="{FF2B5EF4-FFF2-40B4-BE49-F238E27FC236}">
                <a16:creationId xmlns:a16="http://schemas.microsoft.com/office/drawing/2014/main" id="{042AD2DF-CCB3-42C6-AD53-5D38EECA6D25}"/>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824271" y="5579541"/>
            <a:ext cx="624513" cy="222743"/>
          </a:xfrm>
          <a:prstGeom prst="rect">
            <a:avLst/>
          </a:prstGeom>
        </p:spPr>
      </p:pic>
      <p:pic>
        <p:nvPicPr>
          <p:cNvPr id="43" name="Picture 42" descr="A picture containing drawing&#10;&#10;Description automatically generated">
            <a:extLst>
              <a:ext uri="{FF2B5EF4-FFF2-40B4-BE49-F238E27FC236}">
                <a16:creationId xmlns:a16="http://schemas.microsoft.com/office/drawing/2014/main" id="{D3D01693-42EB-4820-BA96-5BE2967A8FE1}"/>
              </a:ext>
            </a:extLst>
          </p:cNvPr>
          <p:cNvPicPr>
            <a:picLocks noChangeAspect="1"/>
          </p:cNvPicPr>
          <p:nvPr/>
        </p:nvPicPr>
        <p:blipFill>
          <a:blip r:embed="rId11"/>
          <a:stretch>
            <a:fillRect/>
          </a:stretch>
        </p:blipFill>
        <p:spPr>
          <a:xfrm>
            <a:off x="9389430" y="2727977"/>
            <a:ext cx="746199" cy="213902"/>
          </a:xfrm>
          <a:prstGeom prst="rect">
            <a:avLst/>
          </a:prstGeom>
        </p:spPr>
      </p:pic>
      <p:pic>
        <p:nvPicPr>
          <p:cNvPr id="44" name="Picture 43">
            <a:extLst>
              <a:ext uri="{FF2B5EF4-FFF2-40B4-BE49-F238E27FC236}">
                <a16:creationId xmlns:a16="http://schemas.microsoft.com/office/drawing/2014/main" id="{2040F5C3-AD89-4162-B9EC-40FB8F83B0C2}"/>
              </a:ext>
            </a:extLst>
          </p:cNvPr>
          <p:cNvPicPr>
            <a:picLocks noChangeAspect="1"/>
          </p:cNvPicPr>
          <p:nvPr/>
        </p:nvPicPr>
        <p:blipFill>
          <a:blip r:embed="rId12"/>
          <a:stretch>
            <a:fillRect/>
          </a:stretch>
        </p:blipFill>
        <p:spPr>
          <a:xfrm>
            <a:off x="9444039" y="1972393"/>
            <a:ext cx="646072" cy="337364"/>
          </a:xfrm>
          <a:prstGeom prst="rect">
            <a:avLst/>
          </a:prstGeom>
        </p:spPr>
      </p:pic>
      <p:pic>
        <p:nvPicPr>
          <p:cNvPr id="45" name="Picture 44">
            <a:extLst>
              <a:ext uri="{FF2B5EF4-FFF2-40B4-BE49-F238E27FC236}">
                <a16:creationId xmlns:a16="http://schemas.microsoft.com/office/drawing/2014/main" id="{E0F402AC-CFC4-4A27-ACAF-B5FAFA6D25AE}"/>
              </a:ext>
            </a:extLst>
          </p:cNvPr>
          <p:cNvPicPr>
            <a:picLocks noChangeAspect="1"/>
          </p:cNvPicPr>
          <p:nvPr/>
        </p:nvPicPr>
        <p:blipFill>
          <a:blip r:embed="rId13"/>
          <a:stretch>
            <a:fillRect/>
          </a:stretch>
        </p:blipFill>
        <p:spPr>
          <a:xfrm>
            <a:off x="9585009" y="3908089"/>
            <a:ext cx="387596" cy="472172"/>
          </a:xfrm>
          <a:prstGeom prst="rect">
            <a:avLst/>
          </a:prstGeom>
        </p:spPr>
      </p:pic>
      <p:sp>
        <p:nvSpPr>
          <p:cNvPr id="46" name="TextBox 45">
            <a:extLst>
              <a:ext uri="{FF2B5EF4-FFF2-40B4-BE49-F238E27FC236}">
                <a16:creationId xmlns:a16="http://schemas.microsoft.com/office/drawing/2014/main" id="{7536A5D4-8583-4446-B2DE-13A4FFFDA9C3}"/>
              </a:ext>
            </a:extLst>
          </p:cNvPr>
          <p:cNvSpPr txBox="1"/>
          <p:nvPr/>
        </p:nvSpPr>
        <p:spPr>
          <a:xfrm>
            <a:off x="9311951" y="838269"/>
            <a:ext cx="2119117" cy="646331"/>
          </a:xfrm>
          <a:prstGeom prst="rect">
            <a:avLst/>
          </a:prstGeom>
          <a:noFill/>
        </p:spPr>
        <p:txBody>
          <a:bodyPr wrap="square" rtlCol="0">
            <a:spAutoFit/>
          </a:bodyPr>
          <a:lstStyle/>
          <a:p>
            <a:r>
              <a:rPr lang="en-US" sz="1200" dirty="0" err="1">
                <a:latin typeface="Manrope" pitchFamily="2" charset="0"/>
              </a:rPr>
              <a:t>SolbegSoft</a:t>
            </a:r>
            <a:r>
              <a:rPr lang="en-US" sz="1200" dirty="0">
                <a:latin typeface="Manrope" pitchFamily="2" charset="0"/>
              </a:rPr>
              <a:t> solution is used worldwide by such customers as:</a:t>
            </a:r>
            <a:endParaRPr lang="ru-RU" sz="1200" dirty="0">
              <a:latin typeface="Manrope" pitchFamily="2" charset="0"/>
            </a:endParaRPr>
          </a:p>
        </p:txBody>
      </p:sp>
      <p:sp>
        <p:nvSpPr>
          <p:cNvPr id="72" name="TextBox 71">
            <a:extLst>
              <a:ext uri="{FF2B5EF4-FFF2-40B4-BE49-F238E27FC236}">
                <a16:creationId xmlns:a16="http://schemas.microsoft.com/office/drawing/2014/main" id="{AB3C996D-E590-4730-BFAC-362D2DF3C548}"/>
              </a:ext>
            </a:extLst>
          </p:cNvPr>
          <p:cNvSpPr txBox="1"/>
          <p:nvPr/>
        </p:nvSpPr>
        <p:spPr>
          <a:xfrm>
            <a:off x="825807" y="796028"/>
            <a:ext cx="3780723" cy="523220"/>
          </a:xfrm>
          <a:prstGeom prst="rect">
            <a:avLst/>
          </a:prstGeom>
          <a:noFill/>
        </p:spPr>
        <p:txBody>
          <a:bodyPr wrap="square" rtlCol="0">
            <a:spAutoFit/>
          </a:bodyPr>
          <a:lstStyle/>
          <a:p>
            <a:r>
              <a:rPr lang="en-US" sz="2800" dirty="0">
                <a:solidFill>
                  <a:srgbClr val="4C2947"/>
                </a:solidFill>
                <a:latin typeface="Coolvetica Rg" panose="020B0603030602020004" pitchFamily="34" charset="0"/>
              </a:rPr>
              <a:t>Logos you might need.</a:t>
            </a:r>
            <a:endParaRPr lang="ru-RU" sz="2800" dirty="0">
              <a:solidFill>
                <a:srgbClr val="4C2947"/>
              </a:solidFill>
              <a:latin typeface="Coolvetica Rg" panose="020B0603030602020004" pitchFamily="34" charset="0"/>
            </a:endParaRPr>
          </a:p>
        </p:txBody>
      </p:sp>
      <p:pic>
        <p:nvPicPr>
          <p:cNvPr id="8" name="Picture 7" descr="A close up of a sign&#10;&#10;Description automatically generated">
            <a:extLst>
              <a:ext uri="{FF2B5EF4-FFF2-40B4-BE49-F238E27FC236}">
                <a16:creationId xmlns:a16="http://schemas.microsoft.com/office/drawing/2014/main" id="{546E4ABC-F43E-4710-9604-2587883A672A}"/>
              </a:ext>
            </a:extLst>
          </p:cNvPr>
          <p:cNvPicPr>
            <a:picLocks noChangeAspect="1"/>
          </p:cNvPicPr>
          <p:nvPr/>
        </p:nvPicPr>
        <p:blipFill>
          <a:blip r:embed="rId14"/>
          <a:stretch>
            <a:fillRect/>
          </a:stretch>
        </p:blipFill>
        <p:spPr>
          <a:xfrm>
            <a:off x="2665980" y="4286656"/>
            <a:ext cx="653008" cy="505148"/>
          </a:xfrm>
          <a:prstGeom prst="rect">
            <a:avLst/>
          </a:prstGeom>
        </p:spPr>
      </p:pic>
      <p:pic>
        <p:nvPicPr>
          <p:cNvPr id="9" name="Picture 8" descr="A picture containing drawing, light&#10;&#10;Description automatically generated">
            <a:extLst>
              <a:ext uri="{FF2B5EF4-FFF2-40B4-BE49-F238E27FC236}">
                <a16:creationId xmlns:a16="http://schemas.microsoft.com/office/drawing/2014/main" id="{DF51207E-4972-4ED2-B2DB-CB0C1CB5BCBD}"/>
              </a:ext>
            </a:extLst>
          </p:cNvPr>
          <p:cNvPicPr>
            <a:picLocks noChangeAspect="1"/>
          </p:cNvPicPr>
          <p:nvPr/>
        </p:nvPicPr>
        <p:blipFill>
          <a:blip r:embed="rId15"/>
          <a:stretch>
            <a:fillRect/>
          </a:stretch>
        </p:blipFill>
        <p:spPr>
          <a:xfrm>
            <a:off x="2575348" y="3434405"/>
            <a:ext cx="834273" cy="321747"/>
          </a:xfrm>
          <a:prstGeom prst="rect">
            <a:avLst/>
          </a:prstGeom>
        </p:spPr>
      </p:pic>
      <p:pic>
        <p:nvPicPr>
          <p:cNvPr id="10" name="Picture 9">
            <a:extLst>
              <a:ext uri="{FF2B5EF4-FFF2-40B4-BE49-F238E27FC236}">
                <a16:creationId xmlns:a16="http://schemas.microsoft.com/office/drawing/2014/main" id="{F4A54CDF-2D10-4854-9EC9-BF6F7A6DDB7F}"/>
              </a:ext>
            </a:extLst>
          </p:cNvPr>
          <p:cNvPicPr>
            <a:picLocks noChangeAspect="1"/>
          </p:cNvPicPr>
          <p:nvPr/>
        </p:nvPicPr>
        <p:blipFill>
          <a:blip r:embed="rId16"/>
          <a:stretch>
            <a:fillRect/>
          </a:stretch>
        </p:blipFill>
        <p:spPr>
          <a:xfrm>
            <a:off x="1142812" y="5286218"/>
            <a:ext cx="653008" cy="353468"/>
          </a:xfrm>
          <a:prstGeom prst="rect">
            <a:avLst/>
          </a:prstGeom>
        </p:spPr>
      </p:pic>
      <p:pic>
        <p:nvPicPr>
          <p:cNvPr id="11" name="Picture 10" descr="A close up of a logo&#10;&#10;Description automatically generated">
            <a:extLst>
              <a:ext uri="{FF2B5EF4-FFF2-40B4-BE49-F238E27FC236}">
                <a16:creationId xmlns:a16="http://schemas.microsoft.com/office/drawing/2014/main" id="{732807CB-85B9-465F-A9FE-E5F8162BBA8C}"/>
              </a:ext>
            </a:extLst>
          </p:cNvPr>
          <p:cNvPicPr>
            <a:picLocks noChangeAspect="1"/>
          </p:cNvPicPr>
          <p:nvPr/>
        </p:nvPicPr>
        <p:blipFill>
          <a:blip r:embed="rId17"/>
          <a:stretch>
            <a:fillRect/>
          </a:stretch>
        </p:blipFill>
        <p:spPr>
          <a:xfrm>
            <a:off x="1063056" y="4651406"/>
            <a:ext cx="812521" cy="151356"/>
          </a:xfrm>
          <a:prstGeom prst="rect">
            <a:avLst/>
          </a:prstGeom>
        </p:spPr>
      </p:pic>
      <p:pic>
        <p:nvPicPr>
          <p:cNvPr id="12" name="Picture 11" descr="A close up of a sign&#10;&#10;Description automatically generated">
            <a:extLst>
              <a:ext uri="{FF2B5EF4-FFF2-40B4-BE49-F238E27FC236}">
                <a16:creationId xmlns:a16="http://schemas.microsoft.com/office/drawing/2014/main" id="{E33E3820-63EF-4BC9-88DD-548CCD19F085}"/>
              </a:ext>
            </a:extLst>
          </p:cNvPr>
          <p:cNvPicPr>
            <a:picLocks noChangeAspect="1"/>
          </p:cNvPicPr>
          <p:nvPr/>
        </p:nvPicPr>
        <p:blipFill>
          <a:blip r:embed="rId18"/>
          <a:stretch>
            <a:fillRect/>
          </a:stretch>
        </p:blipFill>
        <p:spPr>
          <a:xfrm>
            <a:off x="2486528" y="5322307"/>
            <a:ext cx="1011912" cy="303620"/>
          </a:xfrm>
          <a:prstGeom prst="rect">
            <a:avLst/>
          </a:prstGeom>
        </p:spPr>
      </p:pic>
      <p:pic>
        <p:nvPicPr>
          <p:cNvPr id="13" name="Picture 12" descr="A picture containing jack, drawing&#10;&#10;Description automatically generated">
            <a:extLst>
              <a:ext uri="{FF2B5EF4-FFF2-40B4-BE49-F238E27FC236}">
                <a16:creationId xmlns:a16="http://schemas.microsoft.com/office/drawing/2014/main" id="{7C676A48-72D5-4B63-BBCE-D21DF1929C80}"/>
              </a:ext>
            </a:extLst>
          </p:cNvPr>
          <p:cNvPicPr>
            <a:picLocks noChangeAspect="1"/>
          </p:cNvPicPr>
          <p:nvPr/>
        </p:nvPicPr>
        <p:blipFill>
          <a:blip r:embed="rId19"/>
          <a:stretch>
            <a:fillRect/>
          </a:stretch>
        </p:blipFill>
        <p:spPr>
          <a:xfrm>
            <a:off x="5670853" y="5388922"/>
            <a:ext cx="1075808" cy="170389"/>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334B330C-1EF0-49D3-A513-1792403C2551}"/>
              </a:ext>
            </a:extLst>
          </p:cNvPr>
          <p:cNvPicPr>
            <a:picLocks noChangeAspect="1"/>
          </p:cNvPicPr>
          <p:nvPr/>
        </p:nvPicPr>
        <p:blipFill>
          <a:blip r:embed="rId20"/>
          <a:stretch>
            <a:fillRect/>
          </a:stretch>
        </p:blipFill>
        <p:spPr>
          <a:xfrm>
            <a:off x="1032692" y="3669849"/>
            <a:ext cx="873249" cy="498099"/>
          </a:xfrm>
          <a:prstGeom prst="rect">
            <a:avLst/>
          </a:prstGeom>
        </p:spPr>
      </p:pic>
      <p:pic>
        <p:nvPicPr>
          <p:cNvPr id="15" name="Picture 14" descr="A picture containing wheel, window, clock, drawing&#10;&#10;Description automatically generated">
            <a:extLst>
              <a:ext uri="{FF2B5EF4-FFF2-40B4-BE49-F238E27FC236}">
                <a16:creationId xmlns:a16="http://schemas.microsoft.com/office/drawing/2014/main" id="{C4B922C4-3336-40D8-82A4-2BE6555588C7}"/>
              </a:ext>
            </a:extLst>
          </p:cNvPr>
          <p:cNvPicPr>
            <a:picLocks noChangeAspect="1"/>
          </p:cNvPicPr>
          <p:nvPr/>
        </p:nvPicPr>
        <p:blipFill>
          <a:blip r:embed="rId21"/>
          <a:stretch>
            <a:fillRect/>
          </a:stretch>
        </p:blipFill>
        <p:spPr>
          <a:xfrm>
            <a:off x="2623045" y="1956958"/>
            <a:ext cx="738879" cy="250636"/>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DC3766-2571-441F-B18D-7A15794E9320}"/>
              </a:ext>
            </a:extLst>
          </p:cNvPr>
          <p:cNvPicPr>
            <a:picLocks noChangeAspect="1"/>
          </p:cNvPicPr>
          <p:nvPr/>
        </p:nvPicPr>
        <p:blipFill>
          <a:blip r:embed="rId22"/>
          <a:stretch>
            <a:fillRect/>
          </a:stretch>
        </p:blipFill>
        <p:spPr>
          <a:xfrm>
            <a:off x="4103296" y="1997023"/>
            <a:ext cx="921734" cy="198485"/>
          </a:xfrm>
          <a:prstGeom prst="rect">
            <a:avLst/>
          </a:prstGeom>
        </p:spPr>
      </p:pic>
      <p:pic>
        <p:nvPicPr>
          <p:cNvPr id="18" name="Picture 17" descr="A picture containing plate, cup&#10;&#10;Description automatically generated">
            <a:extLst>
              <a:ext uri="{FF2B5EF4-FFF2-40B4-BE49-F238E27FC236}">
                <a16:creationId xmlns:a16="http://schemas.microsoft.com/office/drawing/2014/main" id="{7A9625FB-88B6-4193-BB39-BE73F901A94D}"/>
              </a:ext>
            </a:extLst>
          </p:cNvPr>
          <p:cNvPicPr>
            <a:picLocks noChangeAspect="1"/>
          </p:cNvPicPr>
          <p:nvPr/>
        </p:nvPicPr>
        <p:blipFill>
          <a:blip r:embed="rId23"/>
          <a:stretch>
            <a:fillRect/>
          </a:stretch>
        </p:blipFill>
        <p:spPr>
          <a:xfrm>
            <a:off x="7388072" y="2956103"/>
            <a:ext cx="511338" cy="511338"/>
          </a:xfrm>
          <a:prstGeom prst="rect">
            <a:avLst/>
          </a:prstGeom>
        </p:spPr>
      </p:pic>
      <p:pic>
        <p:nvPicPr>
          <p:cNvPr id="21" name="Picture 20" descr="A screenshot of a cell phone&#10;&#10;Description automatically generated">
            <a:extLst>
              <a:ext uri="{FF2B5EF4-FFF2-40B4-BE49-F238E27FC236}">
                <a16:creationId xmlns:a16="http://schemas.microsoft.com/office/drawing/2014/main" id="{448833D2-BCC9-49C4-9F02-3522F4F5A200}"/>
              </a:ext>
            </a:extLst>
          </p:cNvPr>
          <p:cNvPicPr>
            <a:picLocks noChangeAspect="1"/>
          </p:cNvPicPr>
          <p:nvPr/>
        </p:nvPicPr>
        <p:blipFill>
          <a:blip r:embed="rId24"/>
          <a:stretch>
            <a:fillRect/>
          </a:stretch>
        </p:blipFill>
        <p:spPr>
          <a:xfrm>
            <a:off x="5553944" y="2750882"/>
            <a:ext cx="1309627" cy="397514"/>
          </a:xfrm>
          <a:prstGeom prst="rect">
            <a:avLst/>
          </a:prstGeom>
        </p:spPr>
      </p:pic>
      <p:pic>
        <p:nvPicPr>
          <p:cNvPr id="25" name="Picture 24" descr="A picture containing drawing&#10;&#10;Description automatically generated">
            <a:extLst>
              <a:ext uri="{FF2B5EF4-FFF2-40B4-BE49-F238E27FC236}">
                <a16:creationId xmlns:a16="http://schemas.microsoft.com/office/drawing/2014/main" id="{778B7BEF-2EB6-4C8D-AE82-0399231D6D85}"/>
              </a:ext>
            </a:extLst>
          </p:cNvPr>
          <p:cNvPicPr>
            <a:picLocks noChangeAspect="1"/>
          </p:cNvPicPr>
          <p:nvPr/>
        </p:nvPicPr>
        <p:blipFill>
          <a:blip r:embed="rId25"/>
          <a:stretch>
            <a:fillRect/>
          </a:stretch>
        </p:blipFill>
        <p:spPr>
          <a:xfrm>
            <a:off x="4056848" y="4469986"/>
            <a:ext cx="1014631" cy="296368"/>
          </a:xfrm>
          <a:prstGeom prst="rect">
            <a:avLst/>
          </a:prstGeom>
        </p:spPr>
      </p:pic>
      <p:pic>
        <p:nvPicPr>
          <p:cNvPr id="26" name="Picture 25" descr="A picture containing plate, drawing&#10;&#10;Description automatically generated">
            <a:extLst>
              <a:ext uri="{FF2B5EF4-FFF2-40B4-BE49-F238E27FC236}">
                <a16:creationId xmlns:a16="http://schemas.microsoft.com/office/drawing/2014/main" id="{6DA98688-2440-40E7-AB89-72FF670EC95E}"/>
              </a:ext>
            </a:extLst>
          </p:cNvPr>
          <p:cNvPicPr>
            <a:picLocks noChangeAspect="1"/>
          </p:cNvPicPr>
          <p:nvPr/>
        </p:nvPicPr>
        <p:blipFill>
          <a:blip r:embed="rId26"/>
          <a:stretch>
            <a:fillRect/>
          </a:stretch>
        </p:blipFill>
        <p:spPr>
          <a:xfrm>
            <a:off x="5817535" y="3642212"/>
            <a:ext cx="782444" cy="377515"/>
          </a:xfrm>
          <a:prstGeom prst="rect">
            <a:avLst/>
          </a:prstGeom>
        </p:spPr>
      </p:pic>
      <p:pic>
        <p:nvPicPr>
          <p:cNvPr id="27" name="Picture 26" descr="A picture containing drawing&#10;&#10;Description automatically generated">
            <a:extLst>
              <a:ext uri="{FF2B5EF4-FFF2-40B4-BE49-F238E27FC236}">
                <a16:creationId xmlns:a16="http://schemas.microsoft.com/office/drawing/2014/main" id="{3FCFE7A4-A43D-4D63-96FA-ED0CB88D9113}"/>
              </a:ext>
            </a:extLst>
          </p:cNvPr>
          <p:cNvPicPr>
            <a:picLocks noChangeAspect="1"/>
          </p:cNvPicPr>
          <p:nvPr/>
        </p:nvPicPr>
        <p:blipFill>
          <a:blip r:embed="rId27"/>
          <a:stretch>
            <a:fillRect/>
          </a:stretch>
        </p:blipFill>
        <p:spPr>
          <a:xfrm>
            <a:off x="5757407" y="4513543"/>
            <a:ext cx="902700" cy="381563"/>
          </a:xfrm>
          <a:prstGeom prst="rect">
            <a:avLst/>
          </a:prstGeom>
        </p:spPr>
      </p:pic>
      <p:pic>
        <p:nvPicPr>
          <p:cNvPr id="28" name="Picture 27" descr="A close up of a sign&#10;&#10;Description automatically generated">
            <a:extLst>
              <a:ext uri="{FF2B5EF4-FFF2-40B4-BE49-F238E27FC236}">
                <a16:creationId xmlns:a16="http://schemas.microsoft.com/office/drawing/2014/main" id="{AF1A8C09-0B4B-4D6C-8F4D-5FD5189C4D3C}"/>
              </a:ext>
            </a:extLst>
          </p:cNvPr>
          <p:cNvPicPr>
            <a:picLocks noChangeAspect="1"/>
          </p:cNvPicPr>
          <p:nvPr/>
        </p:nvPicPr>
        <p:blipFill>
          <a:blip r:embed="rId28"/>
          <a:stretch>
            <a:fillRect/>
          </a:stretch>
        </p:blipFill>
        <p:spPr>
          <a:xfrm>
            <a:off x="4194828" y="5286218"/>
            <a:ext cx="738671" cy="360402"/>
          </a:xfrm>
          <a:prstGeom prst="rect">
            <a:avLst/>
          </a:prstGeom>
        </p:spPr>
      </p:pic>
      <p:pic>
        <p:nvPicPr>
          <p:cNvPr id="36" name="Picture 35" descr="A picture containing drawing, plate&#10;&#10;Description automatically generated">
            <a:extLst>
              <a:ext uri="{FF2B5EF4-FFF2-40B4-BE49-F238E27FC236}">
                <a16:creationId xmlns:a16="http://schemas.microsoft.com/office/drawing/2014/main" id="{01B6646B-8DE6-45BE-AE33-CCFFCCA869AA}"/>
              </a:ext>
            </a:extLst>
          </p:cNvPr>
          <p:cNvPicPr>
            <a:picLocks noChangeAspect="1"/>
          </p:cNvPicPr>
          <p:nvPr/>
        </p:nvPicPr>
        <p:blipFill>
          <a:blip r:embed="rId29"/>
          <a:stretch>
            <a:fillRect/>
          </a:stretch>
        </p:blipFill>
        <p:spPr>
          <a:xfrm>
            <a:off x="4236413" y="2715374"/>
            <a:ext cx="655501" cy="353995"/>
          </a:xfrm>
          <a:prstGeom prst="rect">
            <a:avLst/>
          </a:prstGeom>
        </p:spPr>
      </p:pic>
      <p:pic>
        <p:nvPicPr>
          <p:cNvPr id="37" name="Picture 36" descr="A picture containing plate, drawing&#10;&#10;Description automatically generated">
            <a:extLst>
              <a:ext uri="{FF2B5EF4-FFF2-40B4-BE49-F238E27FC236}">
                <a16:creationId xmlns:a16="http://schemas.microsoft.com/office/drawing/2014/main" id="{470E47FB-5F1D-49D1-96CF-98E2771A803B}"/>
              </a:ext>
            </a:extLst>
          </p:cNvPr>
          <p:cNvPicPr>
            <a:picLocks noChangeAspect="1"/>
          </p:cNvPicPr>
          <p:nvPr/>
        </p:nvPicPr>
        <p:blipFill>
          <a:blip r:embed="rId30"/>
          <a:stretch>
            <a:fillRect/>
          </a:stretch>
        </p:blipFill>
        <p:spPr>
          <a:xfrm>
            <a:off x="4266891" y="3589235"/>
            <a:ext cx="594545" cy="360885"/>
          </a:xfrm>
          <a:prstGeom prst="rect">
            <a:avLst/>
          </a:prstGeom>
        </p:spPr>
      </p:pic>
      <p:pic>
        <p:nvPicPr>
          <p:cNvPr id="47" name="Picture 46" descr="A close up of a logo&#10;&#10;Description automatically generated">
            <a:extLst>
              <a:ext uri="{FF2B5EF4-FFF2-40B4-BE49-F238E27FC236}">
                <a16:creationId xmlns:a16="http://schemas.microsoft.com/office/drawing/2014/main" id="{E8EA9026-732A-403E-A080-C526DF3633B6}"/>
              </a:ext>
            </a:extLst>
          </p:cNvPr>
          <p:cNvPicPr>
            <a:picLocks noChangeAspect="1"/>
          </p:cNvPicPr>
          <p:nvPr/>
        </p:nvPicPr>
        <p:blipFill>
          <a:blip r:embed="rId31"/>
          <a:stretch>
            <a:fillRect/>
          </a:stretch>
        </p:blipFill>
        <p:spPr>
          <a:xfrm>
            <a:off x="2625141" y="2738098"/>
            <a:ext cx="734687" cy="165803"/>
          </a:xfrm>
          <a:prstGeom prst="rect">
            <a:avLst/>
          </a:prstGeom>
        </p:spPr>
      </p:pic>
      <p:pic>
        <p:nvPicPr>
          <p:cNvPr id="70" name="Graphic 69">
            <a:extLst>
              <a:ext uri="{FF2B5EF4-FFF2-40B4-BE49-F238E27FC236}">
                <a16:creationId xmlns:a16="http://schemas.microsoft.com/office/drawing/2014/main" id="{56AE463C-2AC9-47BA-9B06-E64D16EE93D0}"/>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939038" y="2793593"/>
            <a:ext cx="1060557" cy="392798"/>
          </a:xfrm>
          <a:prstGeom prst="rect">
            <a:avLst/>
          </a:prstGeom>
        </p:spPr>
      </p:pic>
      <p:pic>
        <p:nvPicPr>
          <p:cNvPr id="71" name="Graphic 70">
            <a:extLst>
              <a:ext uri="{FF2B5EF4-FFF2-40B4-BE49-F238E27FC236}">
                <a16:creationId xmlns:a16="http://schemas.microsoft.com/office/drawing/2014/main" id="{0172FBF7-2C8A-4B20-9F51-EA656680B195}"/>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939038" y="1917337"/>
            <a:ext cx="1060557" cy="392798"/>
          </a:xfrm>
          <a:prstGeom prst="rect">
            <a:avLst/>
          </a:prstGeom>
        </p:spPr>
      </p:pic>
      <p:pic>
        <p:nvPicPr>
          <p:cNvPr id="50" name="Picture 49" descr="Icon&#10;&#10;Description automatically generated">
            <a:extLst>
              <a:ext uri="{FF2B5EF4-FFF2-40B4-BE49-F238E27FC236}">
                <a16:creationId xmlns:a16="http://schemas.microsoft.com/office/drawing/2014/main" id="{A54E3A6F-5712-1716-DCC8-43585BB31AD1}"/>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7379056" y="3950120"/>
            <a:ext cx="529371" cy="595543"/>
          </a:xfrm>
          <a:prstGeom prst="rect">
            <a:avLst/>
          </a:prstGeom>
        </p:spPr>
      </p:pic>
      <p:pic>
        <p:nvPicPr>
          <p:cNvPr id="52" name="Picture 51" descr="Logo&#10;&#10;Description automatically generated">
            <a:extLst>
              <a:ext uri="{FF2B5EF4-FFF2-40B4-BE49-F238E27FC236}">
                <a16:creationId xmlns:a16="http://schemas.microsoft.com/office/drawing/2014/main" id="{D1A2F0C3-9C7D-2CAD-15FB-4C7887CE53CE}"/>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7328774" y="1938321"/>
            <a:ext cx="629934" cy="600463"/>
          </a:xfrm>
          <a:prstGeom prst="rect">
            <a:avLst/>
          </a:prstGeom>
        </p:spPr>
      </p:pic>
      <p:pic>
        <p:nvPicPr>
          <p:cNvPr id="19" name="Graphic 18">
            <a:extLst>
              <a:ext uri="{FF2B5EF4-FFF2-40B4-BE49-F238E27FC236}">
                <a16:creationId xmlns:a16="http://schemas.microsoft.com/office/drawing/2014/main" id="{DB1C7C8E-7CB8-DF4E-6226-28797E9A5189}"/>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5699174" y="1945297"/>
            <a:ext cx="1019166" cy="262297"/>
          </a:xfrm>
          <a:prstGeom prst="rect">
            <a:avLst/>
          </a:prstGeom>
        </p:spPr>
      </p:pic>
    </p:spTree>
    <p:extLst>
      <p:ext uri="{BB962C8B-B14F-4D97-AF65-F5344CB8AC3E}">
        <p14:creationId xmlns:p14="http://schemas.microsoft.com/office/powerpoint/2010/main" val="315378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E44319"/>
            </a:gs>
            <a:gs pos="100000">
              <a:srgbClr val="E4C0D9"/>
            </a:gs>
          </a:gsLst>
          <a:lin ang="6600000" scaled="0"/>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44F44E-E7B1-4434-AD86-7368529CD568}"/>
              </a:ext>
            </a:extLst>
          </p:cNvPr>
          <p:cNvSpPr txBox="1"/>
          <p:nvPr/>
        </p:nvSpPr>
        <p:spPr>
          <a:xfrm>
            <a:off x="1973957" y="2321004"/>
            <a:ext cx="8244082" cy="1107996"/>
          </a:xfrm>
          <a:prstGeom prst="rect">
            <a:avLst/>
          </a:prstGeom>
          <a:noFill/>
        </p:spPr>
        <p:txBody>
          <a:bodyPr wrap="square" rtlCol="0">
            <a:spAutoFit/>
          </a:bodyPr>
          <a:lstStyle/>
          <a:p>
            <a:pPr algn="ctr"/>
            <a:r>
              <a:rPr lang="en-US" sz="6600" dirty="0">
                <a:solidFill>
                  <a:srgbClr val="FFFFFF"/>
                </a:solidFill>
                <a:latin typeface="Coolvetica Rg" panose="020B0603030602020004" pitchFamily="34" charset="0"/>
              </a:rPr>
              <a:t>Presentation</a:t>
            </a:r>
            <a:r>
              <a:rPr lang="ru-RU" sz="6600" dirty="0">
                <a:solidFill>
                  <a:srgbClr val="FFFFFF"/>
                </a:solidFill>
                <a:latin typeface="Coolvetica Rg" panose="020B0603030602020004" pitchFamily="34" charset="0"/>
              </a:rPr>
              <a:t> </a:t>
            </a:r>
            <a:r>
              <a:rPr lang="en-US" sz="6600" dirty="0">
                <a:solidFill>
                  <a:srgbClr val="FFFFFF"/>
                </a:solidFill>
                <a:latin typeface="Coolvetica Rg" panose="020B0603030602020004" pitchFamily="34" charset="0"/>
              </a:rPr>
              <a:t>Cover</a:t>
            </a:r>
            <a:r>
              <a:rPr lang="ru-RU" sz="6600" dirty="0">
                <a:solidFill>
                  <a:srgbClr val="FFFFFF"/>
                </a:solidFill>
                <a:latin typeface="Coolvetica Rg" panose="020B0603030602020004" pitchFamily="34" charset="0"/>
              </a:rPr>
              <a:t> </a:t>
            </a:r>
            <a:r>
              <a:rPr lang="en-US" sz="6600" dirty="0">
                <a:solidFill>
                  <a:srgbClr val="FFFFFF"/>
                </a:solidFill>
                <a:latin typeface="Coolvetica Rg" panose="020B0603030602020004" pitchFamily="34" charset="0"/>
              </a:rPr>
              <a:t>3</a:t>
            </a:r>
            <a:r>
              <a:rPr lang="ru-RU" sz="6600" dirty="0">
                <a:solidFill>
                  <a:srgbClr val="FFFFFF"/>
                </a:solidFill>
                <a:latin typeface="Coolvetica Rg" panose="020B0603030602020004" pitchFamily="34" charset="0"/>
              </a:rPr>
              <a:t> </a:t>
            </a:r>
            <a:endParaRPr lang="en-US" sz="6600" dirty="0">
              <a:solidFill>
                <a:srgbClr val="FFFFFF"/>
              </a:solidFill>
              <a:latin typeface="Coolvetica Rg" panose="020B0603030602020004" pitchFamily="34" charset="0"/>
            </a:endParaRPr>
          </a:p>
        </p:txBody>
      </p:sp>
      <p:pic>
        <p:nvPicPr>
          <p:cNvPr id="4" name="Graphic 3">
            <a:extLst>
              <a:ext uri="{FF2B5EF4-FFF2-40B4-BE49-F238E27FC236}">
                <a16:creationId xmlns:a16="http://schemas.microsoft.com/office/drawing/2014/main" id="{E63FFA8F-586E-44C4-8E2E-025251D5B53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90070" y="5580199"/>
            <a:ext cx="1811860" cy="671059"/>
          </a:xfrm>
          <a:prstGeom prst="rect">
            <a:avLst/>
          </a:prstGeom>
        </p:spPr>
      </p:pic>
    </p:spTree>
    <p:extLst>
      <p:ext uri="{BB962C8B-B14F-4D97-AF65-F5344CB8AC3E}">
        <p14:creationId xmlns:p14="http://schemas.microsoft.com/office/powerpoint/2010/main" val="1985021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 person, indoor, people&#10;&#10;Description automatically generated">
            <a:extLst>
              <a:ext uri="{FF2B5EF4-FFF2-40B4-BE49-F238E27FC236}">
                <a16:creationId xmlns:a16="http://schemas.microsoft.com/office/drawing/2014/main" id="{23AB1954-823C-4783-B277-732D3413D0A3}"/>
              </a:ext>
            </a:extLst>
          </p:cNvPr>
          <p:cNvPicPr>
            <a:picLocks noChangeAspect="1"/>
          </p:cNvPicPr>
          <p:nvPr/>
        </p:nvPicPr>
        <p:blipFill rotWithShape="1">
          <a:blip r:embed="rId2">
            <a:extLst>
              <a:ext uri="{28A0092B-C50C-407E-A947-70E740481C1C}">
                <a14:useLocalDpi xmlns:a14="http://schemas.microsoft.com/office/drawing/2010/main" val="0"/>
              </a:ext>
            </a:extLst>
          </a:blip>
          <a:srcRect r="11476"/>
          <a:stretch/>
        </p:blipFill>
        <p:spPr>
          <a:xfrm>
            <a:off x="3085547" y="0"/>
            <a:ext cx="9106453" cy="6858000"/>
          </a:xfrm>
          <a:prstGeom prst="rect">
            <a:avLst/>
          </a:prstGeom>
        </p:spPr>
      </p:pic>
      <p:sp>
        <p:nvSpPr>
          <p:cNvPr id="9" name="Rectangle 8">
            <a:extLst>
              <a:ext uri="{FF2B5EF4-FFF2-40B4-BE49-F238E27FC236}">
                <a16:creationId xmlns:a16="http://schemas.microsoft.com/office/drawing/2014/main" id="{3F65DD1D-7ABA-4019-A7C0-2924AC4D2CAE}"/>
              </a:ext>
            </a:extLst>
          </p:cNvPr>
          <p:cNvSpPr/>
          <p:nvPr/>
        </p:nvSpPr>
        <p:spPr>
          <a:xfrm>
            <a:off x="4450702" y="0"/>
            <a:ext cx="7741298" cy="6858000"/>
          </a:xfrm>
          <a:prstGeom prst="rect">
            <a:avLst/>
          </a:prstGeom>
          <a:solidFill>
            <a:srgbClr val="E4C0D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7736550-1B8E-4D6E-9578-B6F325D1F3C2}"/>
              </a:ext>
            </a:extLst>
          </p:cNvPr>
          <p:cNvSpPr/>
          <p:nvPr/>
        </p:nvSpPr>
        <p:spPr>
          <a:xfrm>
            <a:off x="0" y="0"/>
            <a:ext cx="4708850" cy="6858000"/>
          </a:xfrm>
          <a:prstGeom prst="rect">
            <a:avLst/>
          </a:prstGeom>
          <a:solidFill>
            <a:srgbClr val="E4C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45C415F-F9DB-437D-9853-D1ECE8469D69}"/>
              </a:ext>
            </a:extLst>
          </p:cNvPr>
          <p:cNvSpPr txBox="1"/>
          <p:nvPr/>
        </p:nvSpPr>
        <p:spPr>
          <a:xfrm>
            <a:off x="692623" y="654154"/>
            <a:ext cx="3612854" cy="1631216"/>
          </a:xfrm>
          <a:prstGeom prst="rect">
            <a:avLst/>
          </a:prstGeom>
          <a:noFill/>
        </p:spPr>
        <p:txBody>
          <a:bodyPr wrap="square" rtlCol="0">
            <a:spAutoFit/>
          </a:bodyPr>
          <a:lstStyle/>
          <a:p>
            <a:r>
              <a:rPr lang="en" sz="5000" dirty="0">
                <a:solidFill>
                  <a:srgbClr val="FFFFFF"/>
                </a:solidFill>
                <a:latin typeface="Coolvetica Rg" panose="020B0603030602020004" pitchFamily="34" charset="0"/>
              </a:rPr>
              <a:t>Table of Contents</a:t>
            </a:r>
            <a:endParaRPr lang="en-US" sz="5000" dirty="0">
              <a:solidFill>
                <a:srgbClr val="FFFFFF"/>
              </a:solidFill>
              <a:latin typeface="Coolvetica Rg" panose="020B0603030602020004" pitchFamily="34" charset="0"/>
            </a:endParaRPr>
          </a:p>
        </p:txBody>
      </p:sp>
      <p:grpSp>
        <p:nvGrpSpPr>
          <p:cNvPr id="10" name="Group 9">
            <a:extLst>
              <a:ext uri="{FF2B5EF4-FFF2-40B4-BE49-F238E27FC236}">
                <a16:creationId xmlns:a16="http://schemas.microsoft.com/office/drawing/2014/main" id="{DAEF2EB4-7EE7-4D18-B023-B673C6393DA3}"/>
              </a:ext>
            </a:extLst>
          </p:cNvPr>
          <p:cNvGrpSpPr/>
          <p:nvPr/>
        </p:nvGrpSpPr>
        <p:grpSpPr>
          <a:xfrm>
            <a:off x="9440245" y="1424421"/>
            <a:ext cx="4023827" cy="4009158"/>
            <a:chOff x="2171700" y="4403010"/>
            <a:chExt cx="596900" cy="594724"/>
          </a:xfrm>
          <a:solidFill>
            <a:schemeClr val="bg1"/>
          </a:solidFill>
        </p:grpSpPr>
        <p:sp>
          <p:nvSpPr>
            <p:cNvPr id="11" name="Freeform: Shape 10">
              <a:extLst>
                <a:ext uri="{FF2B5EF4-FFF2-40B4-BE49-F238E27FC236}">
                  <a16:creationId xmlns:a16="http://schemas.microsoft.com/office/drawing/2014/main" id="{825B63C7-0BF7-4810-BF68-C56F611E68C1}"/>
                </a:ext>
              </a:extLst>
            </p:cNvPr>
            <p:cNvSpPr/>
            <p:nvPr/>
          </p:nvSpPr>
          <p:spPr>
            <a:xfrm>
              <a:off x="2171700" y="4673600"/>
              <a:ext cx="596900" cy="57150"/>
            </a:xfrm>
            <a:custGeom>
              <a:avLst/>
              <a:gdLst>
                <a:gd name="connsiteX0" fmla="*/ 0 w 596900"/>
                <a:gd name="connsiteY0" fmla="*/ 0 h 57150"/>
                <a:gd name="connsiteX1" fmla="*/ 596900 w 596900"/>
                <a:gd name="connsiteY1" fmla="*/ 0 h 57150"/>
                <a:gd name="connsiteX2" fmla="*/ 596900 w 596900"/>
                <a:gd name="connsiteY2" fmla="*/ 57150 h 57150"/>
                <a:gd name="connsiteX3" fmla="*/ 0 w 59690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596900" h="57150">
                  <a:moveTo>
                    <a:pt x="0" y="0"/>
                  </a:moveTo>
                  <a:lnTo>
                    <a:pt x="596900" y="0"/>
                  </a:lnTo>
                  <a:lnTo>
                    <a:pt x="596900" y="57150"/>
                  </a:lnTo>
                  <a:lnTo>
                    <a:pt x="0" y="57150"/>
                  </a:lnTo>
                  <a:close/>
                </a:path>
              </a:pathLst>
            </a:custGeom>
            <a:grpFill/>
            <a:ln w="63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BAC0B1-C8CA-4C87-B26B-21949836E0DE}"/>
                </a:ext>
              </a:extLst>
            </p:cNvPr>
            <p:cNvSpPr/>
            <p:nvPr/>
          </p:nvSpPr>
          <p:spPr>
            <a:xfrm rot="5400000">
              <a:off x="2172403" y="4671375"/>
              <a:ext cx="594543" cy="58176"/>
            </a:xfrm>
            <a:custGeom>
              <a:avLst/>
              <a:gdLst>
                <a:gd name="connsiteX0" fmla="*/ 399 w 594543"/>
                <a:gd name="connsiteY0" fmla="*/ 697 h 58176"/>
                <a:gd name="connsiteX1" fmla="*/ 594943 w 594543"/>
                <a:gd name="connsiteY1" fmla="*/ 697 h 58176"/>
                <a:gd name="connsiteX2" fmla="*/ 594943 w 594543"/>
                <a:gd name="connsiteY2" fmla="*/ 58873 h 58176"/>
                <a:gd name="connsiteX3" fmla="*/ 399 w 594543"/>
                <a:gd name="connsiteY3" fmla="*/ 58873 h 58176"/>
              </a:gdLst>
              <a:ahLst/>
              <a:cxnLst>
                <a:cxn ang="0">
                  <a:pos x="connsiteX0" y="connsiteY0"/>
                </a:cxn>
                <a:cxn ang="0">
                  <a:pos x="connsiteX1" y="connsiteY1"/>
                </a:cxn>
                <a:cxn ang="0">
                  <a:pos x="connsiteX2" y="connsiteY2"/>
                </a:cxn>
                <a:cxn ang="0">
                  <a:pos x="connsiteX3" y="connsiteY3"/>
                </a:cxn>
              </a:cxnLst>
              <a:rect l="l" t="t" r="r" b="b"/>
              <a:pathLst>
                <a:path w="594543" h="58176">
                  <a:moveTo>
                    <a:pt x="399" y="697"/>
                  </a:moveTo>
                  <a:lnTo>
                    <a:pt x="594943" y="697"/>
                  </a:lnTo>
                  <a:lnTo>
                    <a:pt x="594943" y="58873"/>
                  </a:lnTo>
                  <a:lnTo>
                    <a:pt x="399" y="58873"/>
                  </a:lnTo>
                  <a:close/>
                </a:path>
              </a:pathLst>
            </a:custGeom>
            <a:grpFill/>
            <a:ln w="1178"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FA034CC5-2032-4E74-8E28-797F40144E36}"/>
                </a:ext>
              </a:extLst>
            </p:cNvPr>
            <p:cNvSpPr/>
            <p:nvPr/>
          </p:nvSpPr>
          <p:spPr>
            <a:xfrm rot="8100000">
              <a:off x="2172090" y="4671320"/>
              <a:ext cx="594544" cy="58175"/>
            </a:xfrm>
            <a:custGeom>
              <a:avLst/>
              <a:gdLst>
                <a:gd name="connsiteX0" fmla="*/ 399 w 594544"/>
                <a:gd name="connsiteY0" fmla="*/ 697 h 58175"/>
                <a:gd name="connsiteX1" fmla="*/ 594944 w 594544"/>
                <a:gd name="connsiteY1" fmla="*/ 697 h 58175"/>
                <a:gd name="connsiteX2" fmla="*/ 594944 w 594544"/>
                <a:gd name="connsiteY2" fmla="*/ 58873 h 58175"/>
                <a:gd name="connsiteX3" fmla="*/ 399 w 594544"/>
                <a:gd name="connsiteY3" fmla="*/ 58873 h 58175"/>
              </a:gdLst>
              <a:ahLst/>
              <a:cxnLst>
                <a:cxn ang="0">
                  <a:pos x="connsiteX0" y="connsiteY0"/>
                </a:cxn>
                <a:cxn ang="0">
                  <a:pos x="connsiteX1" y="connsiteY1"/>
                </a:cxn>
                <a:cxn ang="0">
                  <a:pos x="connsiteX2" y="connsiteY2"/>
                </a:cxn>
                <a:cxn ang="0">
                  <a:pos x="connsiteX3" y="connsiteY3"/>
                </a:cxn>
              </a:cxnLst>
              <a:rect l="l" t="t" r="r" b="b"/>
              <a:pathLst>
                <a:path w="594544" h="58175">
                  <a:moveTo>
                    <a:pt x="399" y="697"/>
                  </a:moveTo>
                  <a:lnTo>
                    <a:pt x="594944" y="697"/>
                  </a:lnTo>
                  <a:lnTo>
                    <a:pt x="594944" y="58873"/>
                  </a:lnTo>
                  <a:lnTo>
                    <a:pt x="399" y="58873"/>
                  </a:lnTo>
                  <a:close/>
                </a:path>
              </a:pathLst>
            </a:custGeom>
            <a:grpFill/>
            <a:ln w="126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B37E6FA-F294-4C03-973D-28643422E3F9}"/>
                </a:ext>
              </a:extLst>
            </p:cNvPr>
            <p:cNvSpPr/>
            <p:nvPr/>
          </p:nvSpPr>
          <p:spPr>
            <a:xfrm rot="2700000">
              <a:off x="2172666" y="4671194"/>
              <a:ext cx="594544" cy="58175"/>
            </a:xfrm>
            <a:custGeom>
              <a:avLst/>
              <a:gdLst>
                <a:gd name="connsiteX0" fmla="*/ 399 w 594544"/>
                <a:gd name="connsiteY0" fmla="*/ 697 h 58175"/>
                <a:gd name="connsiteX1" fmla="*/ 594944 w 594544"/>
                <a:gd name="connsiteY1" fmla="*/ 697 h 58175"/>
                <a:gd name="connsiteX2" fmla="*/ 594944 w 594544"/>
                <a:gd name="connsiteY2" fmla="*/ 58873 h 58175"/>
                <a:gd name="connsiteX3" fmla="*/ 399 w 594544"/>
                <a:gd name="connsiteY3" fmla="*/ 58873 h 58175"/>
              </a:gdLst>
              <a:ahLst/>
              <a:cxnLst>
                <a:cxn ang="0">
                  <a:pos x="connsiteX0" y="connsiteY0"/>
                </a:cxn>
                <a:cxn ang="0">
                  <a:pos x="connsiteX1" y="connsiteY1"/>
                </a:cxn>
                <a:cxn ang="0">
                  <a:pos x="connsiteX2" y="connsiteY2"/>
                </a:cxn>
                <a:cxn ang="0">
                  <a:pos x="connsiteX3" y="connsiteY3"/>
                </a:cxn>
              </a:cxnLst>
              <a:rect l="l" t="t" r="r" b="b"/>
              <a:pathLst>
                <a:path w="594544" h="58175">
                  <a:moveTo>
                    <a:pt x="399" y="697"/>
                  </a:moveTo>
                  <a:lnTo>
                    <a:pt x="594944" y="697"/>
                  </a:lnTo>
                  <a:lnTo>
                    <a:pt x="594944" y="58873"/>
                  </a:lnTo>
                  <a:lnTo>
                    <a:pt x="399" y="58873"/>
                  </a:lnTo>
                  <a:close/>
                </a:path>
              </a:pathLst>
            </a:custGeom>
            <a:grpFill/>
            <a:ln w="1265" cap="flat">
              <a:noFill/>
              <a:prstDash val="solid"/>
              <a:miter/>
            </a:ln>
          </p:spPr>
          <p:txBody>
            <a:bodyPr rtlCol="0" anchor="ctr"/>
            <a:lstStyle/>
            <a:p>
              <a:endParaRPr lang="en-US"/>
            </a:p>
          </p:txBody>
        </p:sp>
      </p:grpSp>
      <p:sp>
        <p:nvSpPr>
          <p:cNvPr id="15" name="TextBox 14">
            <a:extLst>
              <a:ext uri="{FF2B5EF4-FFF2-40B4-BE49-F238E27FC236}">
                <a16:creationId xmlns:a16="http://schemas.microsoft.com/office/drawing/2014/main" id="{951D381F-8026-4774-B597-E587C1C15257}"/>
              </a:ext>
            </a:extLst>
          </p:cNvPr>
          <p:cNvSpPr txBox="1"/>
          <p:nvPr/>
        </p:nvSpPr>
        <p:spPr>
          <a:xfrm>
            <a:off x="692623" y="2470241"/>
            <a:ext cx="762953" cy="707886"/>
          </a:xfrm>
          <a:prstGeom prst="rect">
            <a:avLst/>
          </a:prstGeom>
          <a:noFill/>
        </p:spPr>
        <p:txBody>
          <a:bodyPr wrap="square" rtlCol="0">
            <a:spAutoFit/>
          </a:bodyPr>
          <a:lstStyle/>
          <a:p>
            <a:r>
              <a:rPr lang="ru-RU" sz="4000" dirty="0">
                <a:solidFill>
                  <a:srgbClr val="FFFFFF"/>
                </a:solidFill>
                <a:latin typeface="Coolvetica Rg" panose="020B0603030602020004" pitchFamily="34" charset="0"/>
              </a:rPr>
              <a:t>01</a:t>
            </a:r>
            <a:endParaRPr lang="en-US" sz="4000" dirty="0">
              <a:solidFill>
                <a:srgbClr val="FFFFFF"/>
              </a:solidFill>
              <a:latin typeface="Coolvetica Rg" panose="020B0603030602020004" pitchFamily="34" charset="0"/>
            </a:endParaRPr>
          </a:p>
        </p:txBody>
      </p:sp>
      <p:sp>
        <p:nvSpPr>
          <p:cNvPr id="16" name="TextBox 15">
            <a:extLst>
              <a:ext uri="{FF2B5EF4-FFF2-40B4-BE49-F238E27FC236}">
                <a16:creationId xmlns:a16="http://schemas.microsoft.com/office/drawing/2014/main" id="{B8578CCC-E57F-4EB5-B1D6-E5F57A761011}"/>
              </a:ext>
            </a:extLst>
          </p:cNvPr>
          <p:cNvSpPr txBox="1"/>
          <p:nvPr/>
        </p:nvSpPr>
        <p:spPr>
          <a:xfrm>
            <a:off x="692623" y="3667058"/>
            <a:ext cx="762953" cy="707886"/>
          </a:xfrm>
          <a:prstGeom prst="rect">
            <a:avLst/>
          </a:prstGeom>
          <a:noFill/>
        </p:spPr>
        <p:txBody>
          <a:bodyPr wrap="square" rtlCol="0">
            <a:spAutoFit/>
          </a:bodyPr>
          <a:lstStyle/>
          <a:p>
            <a:r>
              <a:rPr lang="ru-RU" sz="4000" dirty="0">
                <a:solidFill>
                  <a:srgbClr val="FFFFFF"/>
                </a:solidFill>
                <a:latin typeface="Coolvetica Rg" panose="020B0603030602020004" pitchFamily="34" charset="0"/>
              </a:rPr>
              <a:t>02</a:t>
            </a:r>
            <a:endParaRPr lang="en-US" sz="4000" dirty="0">
              <a:solidFill>
                <a:srgbClr val="FFFFFF"/>
              </a:solidFill>
              <a:latin typeface="Coolvetica Rg" panose="020B0603030602020004" pitchFamily="34" charset="0"/>
            </a:endParaRPr>
          </a:p>
        </p:txBody>
      </p:sp>
      <p:sp>
        <p:nvSpPr>
          <p:cNvPr id="17" name="TextBox 16">
            <a:extLst>
              <a:ext uri="{FF2B5EF4-FFF2-40B4-BE49-F238E27FC236}">
                <a16:creationId xmlns:a16="http://schemas.microsoft.com/office/drawing/2014/main" id="{1C6CAD0C-2DE1-477A-98F0-798E6B7309FE}"/>
              </a:ext>
            </a:extLst>
          </p:cNvPr>
          <p:cNvSpPr txBox="1"/>
          <p:nvPr/>
        </p:nvSpPr>
        <p:spPr>
          <a:xfrm>
            <a:off x="692623" y="4949579"/>
            <a:ext cx="762953" cy="707886"/>
          </a:xfrm>
          <a:prstGeom prst="rect">
            <a:avLst/>
          </a:prstGeom>
          <a:noFill/>
        </p:spPr>
        <p:txBody>
          <a:bodyPr wrap="square" rtlCol="0">
            <a:spAutoFit/>
          </a:bodyPr>
          <a:lstStyle/>
          <a:p>
            <a:r>
              <a:rPr lang="ru-RU" sz="4000" dirty="0">
                <a:solidFill>
                  <a:srgbClr val="FFFFFF"/>
                </a:solidFill>
                <a:latin typeface="Coolvetica Rg" panose="020B0603030602020004" pitchFamily="34" charset="0"/>
              </a:rPr>
              <a:t>03</a:t>
            </a:r>
            <a:endParaRPr lang="en-US" sz="4000" dirty="0">
              <a:solidFill>
                <a:srgbClr val="FFFFFF"/>
              </a:solidFill>
              <a:latin typeface="Coolvetica Rg" panose="020B0603030602020004" pitchFamily="34" charset="0"/>
            </a:endParaRPr>
          </a:p>
        </p:txBody>
      </p:sp>
      <p:sp>
        <p:nvSpPr>
          <p:cNvPr id="18" name="TextBox 17">
            <a:extLst>
              <a:ext uri="{FF2B5EF4-FFF2-40B4-BE49-F238E27FC236}">
                <a16:creationId xmlns:a16="http://schemas.microsoft.com/office/drawing/2014/main" id="{A4311F2B-D9EB-40B3-8EE9-7D699E1F8105}"/>
              </a:ext>
            </a:extLst>
          </p:cNvPr>
          <p:cNvSpPr txBox="1"/>
          <p:nvPr/>
        </p:nvSpPr>
        <p:spPr>
          <a:xfrm>
            <a:off x="2491287" y="2470241"/>
            <a:ext cx="762953" cy="707886"/>
          </a:xfrm>
          <a:prstGeom prst="rect">
            <a:avLst/>
          </a:prstGeom>
          <a:noFill/>
        </p:spPr>
        <p:txBody>
          <a:bodyPr wrap="square" rtlCol="0">
            <a:spAutoFit/>
          </a:bodyPr>
          <a:lstStyle/>
          <a:p>
            <a:r>
              <a:rPr lang="ru-RU" sz="4000" dirty="0">
                <a:solidFill>
                  <a:srgbClr val="FFFFFF"/>
                </a:solidFill>
                <a:latin typeface="Coolvetica Rg" panose="020B0603030602020004" pitchFamily="34" charset="0"/>
              </a:rPr>
              <a:t>04</a:t>
            </a:r>
            <a:endParaRPr lang="en-US" sz="4000" dirty="0">
              <a:solidFill>
                <a:srgbClr val="FFFFFF"/>
              </a:solidFill>
              <a:latin typeface="Coolvetica Rg" panose="020B0603030602020004" pitchFamily="34" charset="0"/>
            </a:endParaRPr>
          </a:p>
        </p:txBody>
      </p:sp>
      <p:sp>
        <p:nvSpPr>
          <p:cNvPr id="19" name="TextBox 18">
            <a:extLst>
              <a:ext uri="{FF2B5EF4-FFF2-40B4-BE49-F238E27FC236}">
                <a16:creationId xmlns:a16="http://schemas.microsoft.com/office/drawing/2014/main" id="{B4A0B053-419D-476C-94BE-FDF3396BACD5}"/>
              </a:ext>
            </a:extLst>
          </p:cNvPr>
          <p:cNvSpPr txBox="1"/>
          <p:nvPr/>
        </p:nvSpPr>
        <p:spPr>
          <a:xfrm>
            <a:off x="2491287" y="3667058"/>
            <a:ext cx="762953" cy="707886"/>
          </a:xfrm>
          <a:prstGeom prst="rect">
            <a:avLst/>
          </a:prstGeom>
          <a:noFill/>
        </p:spPr>
        <p:txBody>
          <a:bodyPr wrap="square" rtlCol="0">
            <a:spAutoFit/>
          </a:bodyPr>
          <a:lstStyle/>
          <a:p>
            <a:r>
              <a:rPr lang="ru-RU" sz="4000" dirty="0">
                <a:solidFill>
                  <a:srgbClr val="FFFFFF"/>
                </a:solidFill>
                <a:latin typeface="Coolvetica Rg" panose="020B0603030602020004" pitchFamily="34" charset="0"/>
              </a:rPr>
              <a:t>05</a:t>
            </a:r>
            <a:endParaRPr lang="en-US" sz="4000" dirty="0">
              <a:solidFill>
                <a:srgbClr val="FFFFFF"/>
              </a:solidFill>
              <a:latin typeface="Coolvetica Rg" panose="020B0603030602020004" pitchFamily="34" charset="0"/>
            </a:endParaRPr>
          </a:p>
        </p:txBody>
      </p:sp>
      <p:sp>
        <p:nvSpPr>
          <p:cNvPr id="21" name="TextBox 20">
            <a:extLst>
              <a:ext uri="{FF2B5EF4-FFF2-40B4-BE49-F238E27FC236}">
                <a16:creationId xmlns:a16="http://schemas.microsoft.com/office/drawing/2014/main" id="{045C912F-D729-4A62-BAFF-B0180E07661F}"/>
              </a:ext>
            </a:extLst>
          </p:cNvPr>
          <p:cNvSpPr txBox="1"/>
          <p:nvPr/>
        </p:nvSpPr>
        <p:spPr>
          <a:xfrm>
            <a:off x="677144" y="3084563"/>
            <a:ext cx="1131566" cy="307777"/>
          </a:xfrm>
          <a:prstGeom prst="rect">
            <a:avLst/>
          </a:prstGeom>
          <a:noFill/>
        </p:spPr>
        <p:txBody>
          <a:bodyPr wrap="square" rtlCol="0">
            <a:spAutoFit/>
          </a:bodyPr>
          <a:lstStyle/>
          <a:p>
            <a:r>
              <a:rPr lang="en-US" sz="1400" dirty="0">
                <a:solidFill>
                  <a:srgbClr val="E44319"/>
                </a:solidFill>
                <a:latin typeface="Manrope Medium" pitchFamily="2" charset="0"/>
              </a:rPr>
              <a:t>Section</a:t>
            </a:r>
          </a:p>
        </p:txBody>
      </p:sp>
      <p:sp>
        <p:nvSpPr>
          <p:cNvPr id="22" name="TextBox 21">
            <a:extLst>
              <a:ext uri="{FF2B5EF4-FFF2-40B4-BE49-F238E27FC236}">
                <a16:creationId xmlns:a16="http://schemas.microsoft.com/office/drawing/2014/main" id="{10E7CA23-51E3-463B-9E3E-A6111B37A2AD}"/>
              </a:ext>
            </a:extLst>
          </p:cNvPr>
          <p:cNvSpPr txBox="1"/>
          <p:nvPr/>
        </p:nvSpPr>
        <p:spPr>
          <a:xfrm>
            <a:off x="693588" y="4293224"/>
            <a:ext cx="1131566" cy="307777"/>
          </a:xfrm>
          <a:prstGeom prst="rect">
            <a:avLst/>
          </a:prstGeom>
          <a:noFill/>
        </p:spPr>
        <p:txBody>
          <a:bodyPr wrap="square" rtlCol="0">
            <a:spAutoFit/>
          </a:bodyPr>
          <a:lstStyle/>
          <a:p>
            <a:r>
              <a:rPr lang="en-US" sz="1400" dirty="0">
                <a:solidFill>
                  <a:srgbClr val="E44319"/>
                </a:solidFill>
                <a:latin typeface="Manrope Medium" pitchFamily="2" charset="0"/>
              </a:rPr>
              <a:t>Section</a:t>
            </a:r>
          </a:p>
        </p:txBody>
      </p:sp>
      <p:sp>
        <p:nvSpPr>
          <p:cNvPr id="23" name="TextBox 22">
            <a:extLst>
              <a:ext uri="{FF2B5EF4-FFF2-40B4-BE49-F238E27FC236}">
                <a16:creationId xmlns:a16="http://schemas.microsoft.com/office/drawing/2014/main" id="{E81A4E2C-F9BE-42F0-9C41-F1C747D55CA2}"/>
              </a:ext>
            </a:extLst>
          </p:cNvPr>
          <p:cNvSpPr txBox="1"/>
          <p:nvPr/>
        </p:nvSpPr>
        <p:spPr>
          <a:xfrm>
            <a:off x="692623" y="5564155"/>
            <a:ext cx="1131566" cy="307777"/>
          </a:xfrm>
          <a:prstGeom prst="rect">
            <a:avLst/>
          </a:prstGeom>
          <a:noFill/>
        </p:spPr>
        <p:txBody>
          <a:bodyPr wrap="square" rtlCol="0">
            <a:spAutoFit/>
          </a:bodyPr>
          <a:lstStyle/>
          <a:p>
            <a:r>
              <a:rPr lang="en-US" sz="1400" dirty="0">
                <a:solidFill>
                  <a:srgbClr val="E44319"/>
                </a:solidFill>
                <a:latin typeface="Manrope Medium" pitchFamily="2" charset="0"/>
              </a:rPr>
              <a:t>Section</a:t>
            </a:r>
          </a:p>
        </p:txBody>
      </p:sp>
      <p:sp>
        <p:nvSpPr>
          <p:cNvPr id="24" name="TextBox 23">
            <a:extLst>
              <a:ext uri="{FF2B5EF4-FFF2-40B4-BE49-F238E27FC236}">
                <a16:creationId xmlns:a16="http://schemas.microsoft.com/office/drawing/2014/main" id="{19F8641D-29CF-410F-A0B8-CADBD620F6CF}"/>
              </a:ext>
            </a:extLst>
          </p:cNvPr>
          <p:cNvSpPr txBox="1"/>
          <p:nvPr/>
        </p:nvSpPr>
        <p:spPr>
          <a:xfrm>
            <a:off x="2477058" y="3080951"/>
            <a:ext cx="1131566" cy="307777"/>
          </a:xfrm>
          <a:prstGeom prst="rect">
            <a:avLst/>
          </a:prstGeom>
          <a:noFill/>
        </p:spPr>
        <p:txBody>
          <a:bodyPr wrap="square" rtlCol="0">
            <a:spAutoFit/>
          </a:bodyPr>
          <a:lstStyle/>
          <a:p>
            <a:r>
              <a:rPr lang="en-US" sz="1400" dirty="0">
                <a:solidFill>
                  <a:srgbClr val="E44319"/>
                </a:solidFill>
                <a:latin typeface="Manrope Medium" pitchFamily="2" charset="0"/>
              </a:rPr>
              <a:t>Section</a:t>
            </a:r>
          </a:p>
        </p:txBody>
      </p:sp>
      <p:sp>
        <p:nvSpPr>
          <p:cNvPr id="25" name="TextBox 24">
            <a:extLst>
              <a:ext uri="{FF2B5EF4-FFF2-40B4-BE49-F238E27FC236}">
                <a16:creationId xmlns:a16="http://schemas.microsoft.com/office/drawing/2014/main" id="{0CD903F5-8758-45AE-B292-1DCF12362E5D}"/>
              </a:ext>
            </a:extLst>
          </p:cNvPr>
          <p:cNvSpPr txBox="1"/>
          <p:nvPr/>
        </p:nvSpPr>
        <p:spPr>
          <a:xfrm>
            <a:off x="2491287" y="4284163"/>
            <a:ext cx="1131566" cy="307777"/>
          </a:xfrm>
          <a:prstGeom prst="rect">
            <a:avLst/>
          </a:prstGeom>
          <a:noFill/>
        </p:spPr>
        <p:txBody>
          <a:bodyPr wrap="square" rtlCol="0">
            <a:spAutoFit/>
          </a:bodyPr>
          <a:lstStyle/>
          <a:p>
            <a:r>
              <a:rPr lang="en-US" sz="1400" dirty="0">
                <a:solidFill>
                  <a:srgbClr val="E44319"/>
                </a:solidFill>
                <a:latin typeface="Manrope Medium" pitchFamily="2" charset="0"/>
              </a:rPr>
              <a:t>Section</a:t>
            </a:r>
          </a:p>
        </p:txBody>
      </p:sp>
      <p:sp>
        <p:nvSpPr>
          <p:cNvPr id="27" name="TextBox 26">
            <a:extLst>
              <a:ext uri="{FF2B5EF4-FFF2-40B4-BE49-F238E27FC236}">
                <a16:creationId xmlns:a16="http://schemas.microsoft.com/office/drawing/2014/main" id="{BB044369-B9C1-43C2-A4FA-51CDFBE6055C}"/>
              </a:ext>
            </a:extLst>
          </p:cNvPr>
          <p:cNvSpPr txBox="1"/>
          <p:nvPr/>
        </p:nvSpPr>
        <p:spPr>
          <a:xfrm>
            <a:off x="677144" y="3307016"/>
            <a:ext cx="1356477" cy="400110"/>
          </a:xfrm>
          <a:prstGeom prst="rect">
            <a:avLst/>
          </a:prstGeom>
          <a:noFill/>
        </p:spPr>
        <p:txBody>
          <a:bodyPr wrap="square">
            <a:spAutoFit/>
          </a:bodyPr>
          <a:lstStyle/>
          <a:p>
            <a:r>
              <a:rPr lang="en-US" sz="1000" b="0" i="0" dirty="0">
                <a:solidFill>
                  <a:schemeClr val="tx1">
                    <a:lumMod val="85000"/>
                    <a:lumOff val="15000"/>
                  </a:schemeClr>
                </a:solidFill>
                <a:effectLst/>
                <a:latin typeface="Manrope" pitchFamily="2" charset="0"/>
              </a:rPr>
              <a:t>Contrary to popular belief Lorem Ipsum </a:t>
            </a:r>
            <a:endParaRPr lang="en-US" sz="1000" dirty="0">
              <a:solidFill>
                <a:schemeClr val="tx1">
                  <a:lumMod val="85000"/>
                  <a:lumOff val="15000"/>
                </a:schemeClr>
              </a:solidFill>
            </a:endParaRPr>
          </a:p>
        </p:txBody>
      </p:sp>
      <p:sp>
        <p:nvSpPr>
          <p:cNvPr id="28" name="TextBox 27">
            <a:extLst>
              <a:ext uri="{FF2B5EF4-FFF2-40B4-BE49-F238E27FC236}">
                <a16:creationId xmlns:a16="http://schemas.microsoft.com/office/drawing/2014/main" id="{7F39188F-BA55-4A71-9696-07BEE490C215}"/>
              </a:ext>
            </a:extLst>
          </p:cNvPr>
          <p:cNvSpPr txBox="1"/>
          <p:nvPr/>
        </p:nvSpPr>
        <p:spPr>
          <a:xfrm>
            <a:off x="697510" y="4511512"/>
            <a:ext cx="1356477" cy="400110"/>
          </a:xfrm>
          <a:prstGeom prst="rect">
            <a:avLst/>
          </a:prstGeom>
          <a:noFill/>
        </p:spPr>
        <p:txBody>
          <a:bodyPr wrap="square">
            <a:spAutoFit/>
          </a:bodyPr>
          <a:lstStyle/>
          <a:p>
            <a:r>
              <a:rPr lang="en-US" sz="1000" b="0" i="0" dirty="0">
                <a:solidFill>
                  <a:schemeClr val="tx1">
                    <a:lumMod val="85000"/>
                    <a:lumOff val="15000"/>
                  </a:schemeClr>
                </a:solidFill>
                <a:effectLst/>
                <a:latin typeface="Manrope" pitchFamily="2" charset="0"/>
              </a:rPr>
              <a:t>Contrary to popular belief Lorem Ipsum </a:t>
            </a:r>
            <a:endParaRPr lang="en-US" sz="1000" dirty="0">
              <a:solidFill>
                <a:schemeClr val="tx1">
                  <a:lumMod val="85000"/>
                  <a:lumOff val="15000"/>
                </a:schemeClr>
              </a:solidFill>
            </a:endParaRPr>
          </a:p>
        </p:txBody>
      </p:sp>
      <p:sp>
        <p:nvSpPr>
          <p:cNvPr id="29" name="TextBox 28">
            <a:extLst>
              <a:ext uri="{FF2B5EF4-FFF2-40B4-BE49-F238E27FC236}">
                <a16:creationId xmlns:a16="http://schemas.microsoft.com/office/drawing/2014/main" id="{B2A830B8-BCF7-4C13-AC9C-4E079F16D49E}"/>
              </a:ext>
            </a:extLst>
          </p:cNvPr>
          <p:cNvSpPr txBox="1"/>
          <p:nvPr/>
        </p:nvSpPr>
        <p:spPr>
          <a:xfrm>
            <a:off x="697510" y="5795090"/>
            <a:ext cx="1356477" cy="400110"/>
          </a:xfrm>
          <a:prstGeom prst="rect">
            <a:avLst/>
          </a:prstGeom>
          <a:noFill/>
        </p:spPr>
        <p:txBody>
          <a:bodyPr wrap="square">
            <a:spAutoFit/>
          </a:bodyPr>
          <a:lstStyle/>
          <a:p>
            <a:r>
              <a:rPr lang="en-US" sz="1000" b="0" i="0" dirty="0">
                <a:solidFill>
                  <a:schemeClr val="tx1">
                    <a:lumMod val="85000"/>
                    <a:lumOff val="15000"/>
                  </a:schemeClr>
                </a:solidFill>
                <a:effectLst/>
                <a:latin typeface="Manrope" pitchFamily="2" charset="0"/>
              </a:rPr>
              <a:t>Contrary to popular belief Lorem Ipsum </a:t>
            </a:r>
            <a:endParaRPr lang="en-US" sz="1000" dirty="0">
              <a:solidFill>
                <a:schemeClr val="tx1">
                  <a:lumMod val="85000"/>
                  <a:lumOff val="15000"/>
                </a:schemeClr>
              </a:solidFill>
            </a:endParaRPr>
          </a:p>
        </p:txBody>
      </p:sp>
      <p:sp>
        <p:nvSpPr>
          <p:cNvPr id="30" name="TextBox 29">
            <a:extLst>
              <a:ext uri="{FF2B5EF4-FFF2-40B4-BE49-F238E27FC236}">
                <a16:creationId xmlns:a16="http://schemas.microsoft.com/office/drawing/2014/main" id="{49F65D40-BCAC-4402-88D6-82A6CBF50058}"/>
              </a:ext>
            </a:extLst>
          </p:cNvPr>
          <p:cNvSpPr txBox="1"/>
          <p:nvPr/>
        </p:nvSpPr>
        <p:spPr>
          <a:xfrm>
            <a:off x="2484546" y="3307016"/>
            <a:ext cx="1356477" cy="400110"/>
          </a:xfrm>
          <a:prstGeom prst="rect">
            <a:avLst/>
          </a:prstGeom>
          <a:noFill/>
        </p:spPr>
        <p:txBody>
          <a:bodyPr wrap="square">
            <a:spAutoFit/>
          </a:bodyPr>
          <a:lstStyle/>
          <a:p>
            <a:r>
              <a:rPr lang="en-US" sz="1000" b="0" i="0" dirty="0">
                <a:solidFill>
                  <a:schemeClr val="tx1">
                    <a:lumMod val="85000"/>
                    <a:lumOff val="15000"/>
                  </a:schemeClr>
                </a:solidFill>
                <a:effectLst/>
                <a:latin typeface="Manrope" pitchFamily="2" charset="0"/>
              </a:rPr>
              <a:t>Contrary to popular belief Lorem Ipsum </a:t>
            </a:r>
            <a:endParaRPr lang="en-US" sz="1000" dirty="0">
              <a:solidFill>
                <a:schemeClr val="tx1">
                  <a:lumMod val="85000"/>
                  <a:lumOff val="15000"/>
                </a:schemeClr>
              </a:solidFill>
            </a:endParaRPr>
          </a:p>
        </p:txBody>
      </p:sp>
      <p:sp>
        <p:nvSpPr>
          <p:cNvPr id="31" name="TextBox 30">
            <a:extLst>
              <a:ext uri="{FF2B5EF4-FFF2-40B4-BE49-F238E27FC236}">
                <a16:creationId xmlns:a16="http://schemas.microsoft.com/office/drawing/2014/main" id="{0D910880-1FBE-41AF-86A0-A4508BA97BFB}"/>
              </a:ext>
            </a:extLst>
          </p:cNvPr>
          <p:cNvSpPr txBox="1"/>
          <p:nvPr/>
        </p:nvSpPr>
        <p:spPr>
          <a:xfrm>
            <a:off x="2496407" y="4513668"/>
            <a:ext cx="1356477" cy="400110"/>
          </a:xfrm>
          <a:prstGeom prst="rect">
            <a:avLst/>
          </a:prstGeom>
          <a:noFill/>
        </p:spPr>
        <p:txBody>
          <a:bodyPr wrap="square">
            <a:spAutoFit/>
          </a:bodyPr>
          <a:lstStyle/>
          <a:p>
            <a:r>
              <a:rPr lang="en-US" sz="1000" b="0" i="0" dirty="0">
                <a:solidFill>
                  <a:schemeClr val="tx1">
                    <a:lumMod val="85000"/>
                    <a:lumOff val="15000"/>
                  </a:schemeClr>
                </a:solidFill>
                <a:effectLst/>
                <a:latin typeface="Manrope" pitchFamily="2" charset="0"/>
              </a:rPr>
              <a:t>Contrary to popular belief Lorem Ipsum </a:t>
            </a:r>
            <a:endParaRPr lang="en-US" sz="1000" dirty="0">
              <a:solidFill>
                <a:schemeClr val="tx1">
                  <a:lumMod val="85000"/>
                  <a:lumOff val="15000"/>
                </a:schemeClr>
              </a:solidFill>
            </a:endParaRPr>
          </a:p>
        </p:txBody>
      </p:sp>
    </p:spTree>
    <p:extLst>
      <p:ext uri="{BB962C8B-B14F-4D97-AF65-F5344CB8AC3E}">
        <p14:creationId xmlns:p14="http://schemas.microsoft.com/office/powerpoint/2010/main" val="3710001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grass, sky, outdoor, mountain&#10;&#10;Description automatically generated">
            <a:extLst>
              <a:ext uri="{FF2B5EF4-FFF2-40B4-BE49-F238E27FC236}">
                <a16:creationId xmlns:a16="http://schemas.microsoft.com/office/drawing/2014/main" id="{A8A171BD-031F-416A-B3DB-44E7015F278F}"/>
              </a:ext>
            </a:extLst>
          </p:cNvPr>
          <p:cNvPicPr>
            <a:picLocks noChangeAspect="1"/>
          </p:cNvPicPr>
          <p:nvPr/>
        </p:nvPicPr>
        <p:blipFill rotWithShape="1">
          <a:blip r:embed="rId2">
            <a:extLst>
              <a:ext uri="{28A0092B-C50C-407E-A947-70E740481C1C}">
                <a14:useLocalDpi xmlns:a14="http://schemas.microsoft.com/office/drawing/2010/main" val="0"/>
              </a:ext>
            </a:extLst>
          </a:blip>
          <a:srcRect l="22032" r="11550"/>
          <a:stretch/>
        </p:blipFill>
        <p:spPr>
          <a:xfrm>
            <a:off x="6096000" y="829939"/>
            <a:ext cx="3710410" cy="3710409"/>
          </a:xfrm>
          <a:prstGeom prst="rect">
            <a:avLst/>
          </a:prstGeom>
        </p:spPr>
      </p:pic>
      <p:sp>
        <p:nvSpPr>
          <p:cNvPr id="14" name="Rectangle 13">
            <a:extLst>
              <a:ext uri="{FF2B5EF4-FFF2-40B4-BE49-F238E27FC236}">
                <a16:creationId xmlns:a16="http://schemas.microsoft.com/office/drawing/2014/main" id="{32395334-C497-425A-905E-AB4725CD2B51}"/>
              </a:ext>
            </a:extLst>
          </p:cNvPr>
          <p:cNvSpPr/>
          <p:nvPr/>
        </p:nvSpPr>
        <p:spPr>
          <a:xfrm>
            <a:off x="6096000" y="849086"/>
            <a:ext cx="3710410" cy="3710409"/>
          </a:xfrm>
          <a:prstGeom prst="rect">
            <a:avLst/>
          </a:prstGeom>
          <a:solidFill>
            <a:srgbClr val="E4C0D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Two people looking at a paper&#10;&#10;Description automatically generated with low confidence">
            <a:extLst>
              <a:ext uri="{FF2B5EF4-FFF2-40B4-BE49-F238E27FC236}">
                <a16:creationId xmlns:a16="http://schemas.microsoft.com/office/drawing/2014/main" id="{FA7C2B63-A761-4789-AD93-9AD5672195AB}"/>
              </a:ext>
            </a:extLst>
          </p:cNvPr>
          <p:cNvPicPr>
            <a:picLocks noChangeAspect="1"/>
          </p:cNvPicPr>
          <p:nvPr/>
        </p:nvPicPr>
        <p:blipFill rotWithShape="1">
          <a:blip r:embed="rId3">
            <a:extLst>
              <a:ext uri="{28A0092B-C50C-407E-A947-70E740481C1C}">
                <a14:useLocalDpi xmlns:a14="http://schemas.microsoft.com/office/drawing/2010/main" val="0"/>
              </a:ext>
            </a:extLst>
          </a:blip>
          <a:srcRect l="30171" r="3363"/>
          <a:stretch/>
        </p:blipFill>
        <p:spPr>
          <a:xfrm>
            <a:off x="7334363" y="2286623"/>
            <a:ext cx="3710410" cy="3722291"/>
          </a:xfrm>
          <a:prstGeom prst="rect">
            <a:avLst/>
          </a:prstGeom>
        </p:spPr>
      </p:pic>
      <p:sp>
        <p:nvSpPr>
          <p:cNvPr id="4" name="TextBox 3">
            <a:extLst>
              <a:ext uri="{FF2B5EF4-FFF2-40B4-BE49-F238E27FC236}">
                <a16:creationId xmlns:a16="http://schemas.microsoft.com/office/drawing/2014/main" id="{19EFE0D7-7B5C-4151-AFBA-2E0CBAC0EC3C}"/>
              </a:ext>
            </a:extLst>
          </p:cNvPr>
          <p:cNvSpPr txBox="1"/>
          <p:nvPr/>
        </p:nvSpPr>
        <p:spPr>
          <a:xfrm>
            <a:off x="825807" y="655407"/>
            <a:ext cx="5155116" cy="1631216"/>
          </a:xfrm>
          <a:prstGeom prst="rect">
            <a:avLst/>
          </a:prstGeom>
          <a:noFill/>
        </p:spPr>
        <p:txBody>
          <a:bodyPr wrap="square" rtlCol="0">
            <a:spAutoFit/>
          </a:bodyPr>
          <a:lstStyle/>
          <a:p>
            <a:r>
              <a:rPr lang="en-US" sz="5000" dirty="0">
                <a:solidFill>
                  <a:srgbClr val="4C2947"/>
                </a:solidFill>
                <a:latin typeface="Coolvetica Rg" panose="020B0603030602020004" pitchFamily="34" charset="0"/>
              </a:rPr>
              <a:t>Two Overlay Images And Text</a:t>
            </a:r>
          </a:p>
        </p:txBody>
      </p:sp>
      <p:sp>
        <p:nvSpPr>
          <p:cNvPr id="7" name="TextBox 6">
            <a:extLst>
              <a:ext uri="{FF2B5EF4-FFF2-40B4-BE49-F238E27FC236}">
                <a16:creationId xmlns:a16="http://schemas.microsoft.com/office/drawing/2014/main" id="{3D20A416-49CB-4559-BB56-269907A7BC6B}"/>
              </a:ext>
            </a:extLst>
          </p:cNvPr>
          <p:cNvSpPr txBox="1"/>
          <p:nvPr/>
        </p:nvSpPr>
        <p:spPr>
          <a:xfrm>
            <a:off x="825807" y="2621902"/>
            <a:ext cx="4977834" cy="3046988"/>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200" b="0" i="0" dirty="0" err="1">
                <a:solidFill>
                  <a:schemeClr val="tx1">
                    <a:lumMod val="85000"/>
                    <a:lumOff val="15000"/>
                  </a:schemeClr>
                </a:solidFill>
                <a:effectLst/>
                <a:latin typeface="Manrope" pitchFamily="2" charset="0"/>
              </a:rPr>
              <a:t>consectetur</a:t>
            </a:r>
            <a:r>
              <a:rPr lang="en-US" sz="1200" b="0" i="0" dirty="0">
                <a:solidFill>
                  <a:schemeClr val="tx1">
                    <a:lumMod val="85000"/>
                    <a:lumOff val="15000"/>
                  </a:schemeClr>
                </a:solidFill>
                <a:effectLst/>
                <a:latin typeface="Manrope" pitchFamily="2" charset="0"/>
              </a:rPr>
              <a:t>, from a Lorem Ipsum passage, and going through the cites of the word in classical literature, discovered the undoubtable source. Lorem Ipsum comes from sections 1.10.32 and 1.10.33 of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 (The Extremes of Good and Evil) by Cicero, written in 45 BC. This book is a treatise on the theory of ethics, very popular during the Renaissance. The first line of Lorem Ipsum, "Lorem ipsum dolor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 comes from a line in section 1.10.32.</a:t>
            </a:r>
          </a:p>
          <a:p>
            <a:endParaRPr lang="en-US" sz="1200" b="0" i="0" dirty="0">
              <a:solidFill>
                <a:schemeClr val="tx1">
                  <a:lumMod val="85000"/>
                  <a:lumOff val="15000"/>
                </a:schemeClr>
              </a:solidFill>
              <a:effectLst/>
              <a:latin typeface="Manrope" pitchFamily="2" charset="0"/>
            </a:endParaRPr>
          </a:p>
          <a:p>
            <a:r>
              <a:rPr lang="en-US" sz="1200" b="0" i="0" dirty="0">
                <a:solidFill>
                  <a:schemeClr val="tx1">
                    <a:lumMod val="85000"/>
                    <a:lumOff val="15000"/>
                  </a:schemeClr>
                </a:solidFill>
                <a:effectLst/>
                <a:latin typeface="Manrope" pitchFamily="2" charset="0"/>
              </a:rPr>
              <a:t>The standard chunk of Lorem Ipsum used since the 1500s is reproduced below for those interested. Sections 1.10.32 and 1.10.33 from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a:t>
            </a:r>
            <a:endParaRPr lang="en-US" sz="1200" dirty="0">
              <a:solidFill>
                <a:schemeClr val="tx1">
                  <a:lumMod val="85000"/>
                  <a:lumOff val="15000"/>
                </a:schemeClr>
              </a:solidFill>
              <a:latin typeface="Manrope" pitchFamily="2" charset="0"/>
            </a:endParaRPr>
          </a:p>
        </p:txBody>
      </p:sp>
      <p:sp>
        <p:nvSpPr>
          <p:cNvPr id="13" name="Rectangle 12">
            <a:extLst>
              <a:ext uri="{FF2B5EF4-FFF2-40B4-BE49-F238E27FC236}">
                <a16:creationId xmlns:a16="http://schemas.microsoft.com/office/drawing/2014/main" id="{F71BB18D-2E8F-4865-AF43-3D4EB6B7DE11}"/>
              </a:ext>
            </a:extLst>
          </p:cNvPr>
          <p:cNvSpPr/>
          <p:nvPr/>
        </p:nvSpPr>
        <p:spPr>
          <a:xfrm>
            <a:off x="7334363" y="2286622"/>
            <a:ext cx="3710410" cy="3710409"/>
          </a:xfrm>
          <a:prstGeom prst="rect">
            <a:avLst/>
          </a:prstGeom>
          <a:solidFill>
            <a:srgbClr val="E4C0D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4370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AE24303-534B-4C89-ADF6-3B58B5C1A595}"/>
              </a:ext>
            </a:extLst>
          </p:cNvPr>
          <p:cNvGrpSpPr/>
          <p:nvPr/>
        </p:nvGrpSpPr>
        <p:grpSpPr>
          <a:xfrm rot="16200000">
            <a:off x="7847334" y="2229709"/>
            <a:ext cx="6204857" cy="1745439"/>
            <a:chOff x="1158825" y="465475"/>
            <a:chExt cx="10203915" cy="2870382"/>
          </a:xfrm>
          <a:solidFill>
            <a:srgbClr val="E4C0D9"/>
          </a:solidFill>
        </p:grpSpPr>
        <p:sp>
          <p:nvSpPr>
            <p:cNvPr id="5" name="Freeform: Shape 4">
              <a:extLst>
                <a:ext uri="{FF2B5EF4-FFF2-40B4-BE49-F238E27FC236}">
                  <a16:creationId xmlns:a16="http://schemas.microsoft.com/office/drawing/2014/main" id="{57502569-260B-4432-86BB-82569A3B1B17}"/>
                </a:ext>
              </a:extLst>
            </p:cNvPr>
            <p:cNvSpPr/>
            <p:nvPr/>
          </p:nvSpPr>
          <p:spPr>
            <a:xfrm>
              <a:off x="1158825" y="465475"/>
              <a:ext cx="8825248" cy="2870382"/>
            </a:xfrm>
            <a:custGeom>
              <a:avLst/>
              <a:gdLst>
                <a:gd name="connsiteX0" fmla="*/ 1403301 w 8825248"/>
                <a:gd name="connsiteY0" fmla="*/ 1042053 h 2870382"/>
                <a:gd name="connsiteX1" fmla="*/ 972586 w 8825248"/>
                <a:gd name="connsiteY1" fmla="*/ 1042053 h 2870382"/>
                <a:gd name="connsiteX2" fmla="*/ 719967 w 8825248"/>
                <a:gd name="connsiteY2" fmla="*/ 839326 h 2870382"/>
                <a:gd name="connsiteX3" fmla="*/ 551975 w 8825248"/>
                <a:gd name="connsiteY3" fmla="*/ 875956 h 2870382"/>
                <a:gd name="connsiteX4" fmla="*/ 495136 w 8825248"/>
                <a:gd name="connsiteY4" fmla="*/ 969425 h 2870382"/>
                <a:gd name="connsiteX5" fmla="*/ 548818 w 8825248"/>
                <a:gd name="connsiteY5" fmla="*/ 1061000 h 2870382"/>
                <a:gd name="connsiteX6" fmla="*/ 713652 w 8825248"/>
                <a:gd name="connsiteY6" fmla="*/ 1124154 h 2870382"/>
                <a:gd name="connsiteX7" fmla="*/ 1199943 w 8825248"/>
                <a:gd name="connsiteY7" fmla="*/ 1270042 h 2870382"/>
                <a:gd name="connsiteX8" fmla="*/ 1446878 w 8825248"/>
                <a:gd name="connsiteY8" fmla="*/ 1659706 h 2870382"/>
                <a:gd name="connsiteX9" fmla="*/ 1278887 w 8825248"/>
                <a:gd name="connsiteY9" fmla="*/ 2033583 h 2870382"/>
                <a:gd name="connsiteX10" fmla="*/ 762912 w 8825248"/>
                <a:gd name="connsiteY10" fmla="*/ 2169997 h 2870382"/>
                <a:gd name="connsiteX11" fmla="*/ 203993 w 8825248"/>
                <a:gd name="connsiteY11" fmla="*/ 2024109 h 2870382"/>
                <a:gd name="connsiteX12" fmla="*/ 3 w 8825248"/>
                <a:gd name="connsiteY12" fmla="*/ 1628129 h 2870382"/>
                <a:gd name="connsiteX13" fmla="*/ 468611 w 8825248"/>
                <a:gd name="connsiteY13" fmla="*/ 1628129 h 2870382"/>
                <a:gd name="connsiteX14" fmla="*/ 546291 w 8825248"/>
                <a:gd name="connsiteY14" fmla="*/ 1781595 h 2870382"/>
                <a:gd name="connsiteX15" fmla="*/ 766702 w 8825248"/>
                <a:gd name="connsiteY15" fmla="*/ 1840329 h 2870382"/>
                <a:gd name="connsiteX16" fmla="*/ 1001006 w 8825248"/>
                <a:gd name="connsiteY16" fmla="*/ 1695073 h 2870382"/>
                <a:gd name="connsiteX17" fmla="*/ 954903 w 8825248"/>
                <a:gd name="connsiteY17" fmla="*/ 1607920 h 2870382"/>
                <a:gd name="connsiteX18" fmla="*/ 795121 w 8825248"/>
                <a:gd name="connsiteY18" fmla="*/ 1549186 h 2870382"/>
                <a:gd name="connsiteX19" fmla="*/ 335986 w 8825248"/>
                <a:gd name="connsiteY19" fmla="*/ 1406456 h 2870382"/>
                <a:gd name="connsiteX20" fmla="*/ 56842 w 8825248"/>
                <a:gd name="connsiteY20" fmla="*/ 991529 h 2870382"/>
                <a:gd name="connsiteX21" fmla="*/ 217255 w 8825248"/>
                <a:gd name="connsiteY21" fmla="*/ 655546 h 2870382"/>
                <a:gd name="connsiteX22" fmla="*/ 728809 w 8825248"/>
                <a:gd name="connsiteY22" fmla="*/ 529237 h 2870382"/>
                <a:gd name="connsiteX23" fmla="*/ 1225837 w 8825248"/>
                <a:gd name="connsiteY23" fmla="*/ 655546 h 2870382"/>
                <a:gd name="connsiteX24" fmla="*/ 1403301 w 8825248"/>
                <a:gd name="connsiteY24" fmla="*/ 1040158 h 2870382"/>
                <a:gd name="connsiteX25" fmla="*/ 2020955 w 8825248"/>
                <a:gd name="connsiteY25" fmla="*/ 1349617 h 2870382"/>
                <a:gd name="connsiteX26" fmla="*/ 2359465 w 8825248"/>
                <a:gd name="connsiteY26" fmla="*/ 1786648 h 2870382"/>
                <a:gd name="connsiteX27" fmla="*/ 2698606 w 8825248"/>
                <a:gd name="connsiteY27" fmla="*/ 1349617 h 2870382"/>
                <a:gd name="connsiteX28" fmla="*/ 2359465 w 8825248"/>
                <a:gd name="connsiteY28" fmla="*/ 918901 h 2870382"/>
                <a:gd name="connsiteX29" fmla="*/ 2020955 w 8825248"/>
                <a:gd name="connsiteY29" fmla="*/ 1349617 h 2870382"/>
                <a:gd name="connsiteX30" fmla="*/ 2359465 w 8825248"/>
                <a:gd name="connsiteY30" fmla="*/ 2170628 h 2870382"/>
                <a:gd name="connsiteX31" fmla="*/ 1765810 w 8825248"/>
                <a:gd name="connsiteY31" fmla="*/ 1945797 h 2870382"/>
                <a:gd name="connsiteX32" fmla="*/ 1548557 w 8825248"/>
                <a:gd name="connsiteY32" fmla="*/ 1350248 h 2870382"/>
                <a:gd name="connsiteX33" fmla="*/ 1768336 w 8825248"/>
                <a:gd name="connsiteY33" fmla="*/ 752173 h 2870382"/>
                <a:gd name="connsiteX34" fmla="*/ 2360728 w 8825248"/>
                <a:gd name="connsiteY34" fmla="*/ 529237 h 2870382"/>
                <a:gd name="connsiteX35" fmla="*/ 2946804 w 8825248"/>
                <a:gd name="connsiteY35" fmla="*/ 752173 h 2870382"/>
                <a:gd name="connsiteX36" fmla="*/ 3162161 w 8825248"/>
                <a:gd name="connsiteY36" fmla="*/ 1349617 h 2870382"/>
                <a:gd name="connsiteX37" fmla="*/ 2945541 w 8825248"/>
                <a:gd name="connsiteY37" fmla="*/ 1945166 h 2870382"/>
                <a:gd name="connsiteX38" fmla="*/ 2360728 w 8825248"/>
                <a:gd name="connsiteY38" fmla="*/ 2169997 h 2870382"/>
                <a:gd name="connsiteX39" fmla="*/ 3785499 w 8825248"/>
                <a:gd name="connsiteY39" fmla="*/ 2129578 h 2870382"/>
                <a:gd name="connsiteX40" fmla="*/ 3325732 w 8825248"/>
                <a:gd name="connsiteY40" fmla="*/ 2129578 h 2870382"/>
                <a:gd name="connsiteX41" fmla="*/ 3325732 w 8825248"/>
                <a:gd name="connsiteY41" fmla="*/ 0 h 2870382"/>
                <a:gd name="connsiteX42" fmla="*/ 3784867 w 8825248"/>
                <a:gd name="connsiteY42" fmla="*/ 0 h 2870382"/>
                <a:gd name="connsiteX43" fmla="*/ 3784867 w 8825248"/>
                <a:gd name="connsiteY43" fmla="*/ 2128946 h 2870382"/>
                <a:gd name="connsiteX44" fmla="*/ 4729662 w 8825248"/>
                <a:gd name="connsiteY44" fmla="*/ 1796752 h 2870382"/>
                <a:gd name="connsiteX45" fmla="*/ 4956388 w 8825248"/>
                <a:gd name="connsiteY45" fmla="*/ 1682442 h 2870382"/>
                <a:gd name="connsiteX46" fmla="*/ 5040384 w 8825248"/>
                <a:gd name="connsiteY46" fmla="*/ 1359722 h 2870382"/>
                <a:gd name="connsiteX47" fmla="*/ 4729662 w 8825248"/>
                <a:gd name="connsiteY47" fmla="*/ 922691 h 2870382"/>
                <a:gd name="connsiteX48" fmla="*/ 4413889 w 8825248"/>
                <a:gd name="connsiteY48" fmla="*/ 1372352 h 2870382"/>
                <a:gd name="connsiteX49" fmla="*/ 4501042 w 8825248"/>
                <a:gd name="connsiteY49" fmla="*/ 1688126 h 2870382"/>
                <a:gd name="connsiteX50" fmla="*/ 4727136 w 8825248"/>
                <a:gd name="connsiteY50" fmla="*/ 1799278 h 2870382"/>
                <a:gd name="connsiteX51" fmla="*/ 4420836 w 8825248"/>
                <a:gd name="connsiteY51" fmla="*/ 2128946 h 2870382"/>
                <a:gd name="connsiteX52" fmla="*/ 3978752 w 8825248"/>
                <a:gd name="connsiteY52" fmla="*/ 2128946 h 2870382"/>
                <a:gd name="connsiteX53" fmla="*/ 3978752 w 8825248"/>
                <a:gd name="connsiteY53" fmla="*/ 0 h 2870382"/>
                <a:gd name="connsiteX54" fmla="*/ 4428415 w 8825248"/>
                <a:gd name="connsiteY54" fmla="*/ 0 h 2870382"/>
                <a:gd name="connsiteX55" fmla="*/ 4428415 w 8825248"/>
                <a:gd name="connsiteY55" fmla="*/ 757857 h 2870382"/>
                <a:gd name="connsiteX56" fmla="*/ 4870498 w 8825248"/>
                <a:gd name="connsiteY56" fmla="*/ 526711 h 2870382"/>
                <a:gd name="connsiteX57" fmla="*/ 5334685 w 8825248"/>
                <a:gd name="connsiteY57" fmla="*/ 751541 h 2870382"/>
                <a:gd name="connsiteX58" fmla="*/ 5503940 w 8825248"/>
                <a:gd name="connsiteY58" fmla="*/ 1331302 h 2870382"/>
                <a:gd name="connsiteX59" fmla="*/ 5314476 w 8825248"/>
                <a:gd name="connsiteY59" fmla="*/ 1942640 h 2870382"/>
                <a:gd name="connsiteX60" fmla="*/ 4826921 w 8825248"/>
                <a:gd name="connsiteY60" fmla="*/ 2167471 h 2870382"/>
                <a:gd name="connsiteX61" fmla="*/ 4421467 w 8825248"/>
                <a:gd name="connsiteY61" fmla="*/ 1942640 h 2870382"/>
                <a:gd name="connsiteX62" fmla="*/ 4421467 w 8825248"/>
                <a:gd name="connsiteY62" fmla="*/ 2126420 h 2870382"/>
                <a:gd name="connsiteX63" fmla="*/ 6114015 w 8825248"/>
                <a:gd name="connsiteY63" fmla="*/ 1191098 h 2870382"/>
                <a:gd name="connsiteX64" fmla="*/ 6682407 w 8825248"/>
                <a:gd name="connsiteY64" fmla="*/ 1191098 h 2870382"/>
                <a:gd name="connsiteX65" fmla="*/ 6596517 w 8825248"/>
                <a:gd name="connsiteY65" fmla="*/ 967531 h 2870382"/>
                <a:gd name="connsiteX66" fmla="*/ 6396948 w 8825248"/>
                <a:gd name="connsiteY66" fmla="*/ 893008 h 2870382"/>
                <a:gd name="connsiteX67" fmla="*/ 6200537 w 8825248"/>
                <a:gd name="connsiteY67" fmla="*/ 969425 h 2870382"/>
                <a:gd name="connsiteX68" fmla="*/ 6112120 w 8825248"/>
                <a:gd name="connsiteY68" fmla="*/ 1191098 h 2870382"/>
                <a:gd name="connsiteX69" fmla="*/ 7143437 w 8825248"/>
                <a:gd name="connsiteY69" fmla="*/ 1466453 h 2870382"/>
                <a:gd name="connsiteX70" fmla="*/ 6104542 w 8825248"/>
                <a:gd name="connsiteY70" fmla="*/ 1466453 h 2870382"/>
                <a:gd name="connsiteX71" fmla="*/ 6198010 w 8825248"/>
                <a:gd name="connsiteY71" fmla="*/ 1710862 h 2870382"/>
                <a:gd name="connsiteX72" fmla="*/ 6411473 w 8825248"/>
                <a:gd name="connsiteY72" fmla="*/ 1805594 h 2870382"/>
                <a:gd name="connsiteX73" fmla="*/ 6568097 w 8825248"/>
                <a:gd name="connsiteY73" fmla="*/ 1768333 h 2870382"/>
                <a:gd name="connsiteX74" fmla="*/ 6651462 w 8825248"/>
                <a:gd name="connsiteY74" fmla="*/ 1669811 h 2870382"/>
                <a:gd name="connsiteX75" fmla="*/ 7123859 w 8825248"/>
                <a:gd name="connsiteY75" fmla="*/ 1669811 h 2870382"/>
                <a:gd name="connsiteX76" fmla="*/ 6871240 w 8825248"/>
                <a:gd name="connsiteY76" fmla="*/ 2039266 h 2870382"/>
                <a:gd name="connsiteX77" fmla="*/ 6433578 w 8825248"/>
                <a:gd name="connsiteY77" fmla="*/ 2170628 h 2870382"/>
                <a:gd name="connsiteX78" fmla="*/ 5644775 w 8825248"/>
                <a:gd name="connsiteY78" fmla="*/ 1321829 h 2870382"/>
                <a:gd name="connsiteX79" fmla="*/ 5846239 w 8825248"/>
                <a:gd name="connsiteY79" fmla="*/ 743331 h 2870382"/>
                <a:gd name="connsiteX80" fmla="*/ 6405158 w 8825248"/>
                <a:gd name="connsiteY80" fmla="*/ 529868 h 2870382"/>
                <a:gd name="connsiteX81" fmla="*/ 6954605 w 8825248"/>
                <a:gd name="connsiteY81" fmla="*/ 749647 h 2870382"/>
                <a:gd name="connsiteX82" fmla="*/ 7144069 w 8825248"/>
                <a:gd name="connsiteY82" fmla="*/ 1400772 h 2870382"/>
                <a:gd name="connsiteX83" fmla="*/ 7144069 w 8825248"/>
                <a:gd name="connsiteY83" fmla="*/ 1463927 h 2870382"/>
                <a:gd name="connsiteX84" fmla="*/ 8368008 w 8825248"/>
                <a:gd name="connsiteY84" fmla="*/ 2179470 h 2870382"/>
                <a:gd name="connsiteX85" fmla="*/ 8368008 w 8825248"/>
                <a:gd name="connsiteY85" fmla="*/ 1964112 h 2870382"/>
                <a:gd name="connsiteX86" fmla="*/ 8220857 w 8825248"/>
                <a:gd name="connsiteY86" fmla="*/ 2090422 h 2870382"/>
                <a:gd name="connsiteX87" fmla="*/ 7968238 w 8825248"/>
                <a:gd name="connsiteY87" fmla="*/ 2139683 h 2870382"/>
                <a:gd name="connsiteX88" fmla="*/ 7641728 w 8825248"/>
                <a:gd name="connsiteY88" fmla="*/ 2073370 h 2870382"/>
                <a:gd name="connsiteX89" fmla="*/ 7425739 w 8825248"/>
                <a:gd name="connsiteY89" fmla="*/ 1883906 h 2870382"/>
                <a:gd name="connsiteX90" fmla="*/ 7315218 w 8825248"/>
                <a:gd name="connsiteY90" fmla="*/ 1631287 h 2870382"/>
                <a:gd name="connsiteX91" fmla="*/ 7280483 w 8825248"/>
                <a:gd name="connsiteY91" fmla="*/ 1340143 h 2870382"/>
                <a:gd name="connsiteX92" fmla="*/ 7469947 w 8825248"/>
                <a:gd name="connsiteY92" fmla="*/ 754068 h 2870382"/>
                <a:gd name="connsiteX93" fmla="*/ 7957502 w 8825248"/>
                <a:gd name="connsiteY93" fmla="*/ 529237 h 2870382"/>
                <a:gd name="connsiteX94" fmla="*/ 8372429 w 8825248"/>
                <a:gd name="connsiteY94" fmla="*/ 754068 h 2870382"/>
                <a:gd name="connsiteX95" fmla="*/ 8372429 w 8825248"/>
                <a:gd name="connsiteY95" fmla="*/ 568393 h 2870382"/>
                <a:gd name="connsiteX96" fmla="*/ 8825248 w 8825248"/>
                <a:gd name="connsiteY96" fmla="*/ 568393 h 2870382"/>
                <a:gd name="connsiteX97" fmla="*/ 8825248 w 8825248"/>
                <a:gd name="connsiteY97" fmla="*/ 2147261 h 2870382"/>
                <a:gd name="connsiteX98" fmla="*/ 8611785 w 8825248"/>
                <a:gd name="connsiteY98" fmla="*/ 2680919 h 2870382"/>
                <a:gd name="connsiteX99" fmla="*/ 8037077 w 8825248"/>
                <a:gd name="connsiteY99" fmla="*/ 2870383 h 2870382"/>
                <a:gd name="connsiteX100" fmla="*/ 7482578 w 8825248"/>
                <a:gd name="connsiteY100" fmla="*/ 2694812 h 2870382"/>
                <a:gd name="connsiteX101" fmla="*/ 7276694 w 8825248"/>
                <a:gd name="connsiteY101" fmla="*/ 2217994 h 2870382"/>
                <a:gd name="connsiteX102" fmla="*/ 7704883 w 8825248"/>
                <a:gd name="connsiteY102" fmla="*/ 2217994 h 2870382"/>
                <a:gd name="connsiteX103" fmla="*/ 7790142 w 8825248"/>
                <a:gd name="connsiteY103" fmla="*/ 2407458 h 2870382"/>
                <a:gd name="connsiteX104" fmla="*/ 8030762 w 8825248"/>
                <a:gd name="connsiteY104" fmla="*/ 2475034 h 2870382"/>
                <a:gd name="connsiteX105" fmla="*/ 8279592 w 8825248"/>
                <a:gd name="connsiteY105" fmla="*/ 2396091 h 2870382"/>
                <a:gd name="connsiteX106" fmla="*/ 8369902 w 8825248"/>
                <a:gd name="connsiteY106" fmla="*/ 2183891 h 2870382"/>
                <a:gd name="connsiteX107" fmla="*/ 7837508 w 8825248"/>
                <a:gd name="connsiteY107" fmla="*/ 1674232 h 2870382"/>
                <a:gd name="connsiteX108" fmla="*/ 8064234 w 8825248"/>
                <a:gd name="connsiteY108" fmla="*/ 1785384 h 2870382"/>
                <a:gd name="connsiteX109" fmla="*/ 8293486 w 8825248"/>
                <a:gd name="connsiteY109" fmla="*/ 1677390 h 2870382"/>
                <a:gd name="connsiteX110" fmla="*/ 8380639 w 8825248"/>
                <a:gd name="connsiteY110" fmla="*/ 1370458 h 2870382"/>
                <a:gd name="connsiteX111" fmla="*/ 8064865 w 8825248"/>
                <a:gd name="connsiteY111" fmla="*/ 920796 h 2870382"/>
                <a:gd name="connsiteX112" fmla="*/ 7754144 w 8825248"/>
                <a:gd name="connsiteY112" fmla="*/ 1357827 h 2870382"/>
                <a:gd name="connsiteX113" fmla="*/ 7837508 w 8825248"/>
                <a:gd name="connsiteY113" fmla="*/ 1672337 h 287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8825248" h="2870382">
                  <a:moveTo>
                    <a:pt x="1403301" y="1042053"/>
                  </a:moveTo>
                  <a:lnTo>
                    <a:pt x="972586" y="1042053"/>
                  </a:lnTo>
                  <a:cubicBezTo>
                    <a:pt x="959955" y="906902"/>
                    <a:pt x="875751" y="839326"/>
                    <a:pt x="719967" y="839326"/>
                  </a:cubicBezTo>
                  <a:cubicBezTo>
                    <a:pt x="661644" y="835525"/>
                    <a:pt x="603424" y="848219"/>
                    <a:pt x="551975" y="875956"/>
                  </a:cubicBezTo>
                  <a:cubicBezTo>
                    <a:pt x="517483" y="894505"/>
                    <a:pt x="495734" y="930269"/>
                    <a:pt x="495136" y="969425"/>
                  </a:cubicBezTo>
                  <a:cubicBezTo>
                    <a:pt x="494977" y="1007457"/>
                    <a:pt x="515553" y="1042558"/>
                    <a:pt x="548818" y="1061000"/>
                  </a:cubicBezTo>
                  <a:cubicBezTo>
                    <a:pt x="600138" y="1090506"/>
                    <a:pt x="655751" y="1111814"/>
                    <a:pt x="713652" y="1124154"/>
                  </a:cubicBezTo>
                  <a:cubicBezTo>
                    <a:pt x="878991" y="1161239"/>
                    <a:pt x="1041494" y="1209994"/>
                    <a:pt x="1199943" y="1270042"/>
                  </a:cubicBezTo>
                  <a:cubicBezTo>
                    <a:pt x="1355948" y="1335148"/>
                    <a:pt x="1454608" y="1490837"/>
                    <a:pt x="1446878" y="1659706"/>
                  </a:cubicBezTo>
                  <a:cubicBezTo>
                    <a:pt x="1453516" y="1803952"/>
                    <a:pt x="1391144" y="1942760"/>
                    <a:pt x="1278887" y="2033583"/>
                  </a:cubicBezTo>
                  <a:cubicBezTo>
                    <a:pt x="1166894" y="2124525"/>
                    <a:pt x="994899" y="2169997"/>
                    <a:pt x="762912" y="2169997"/>
                  </a:cubicBezTo>
                  <a:cubicBezTo>
                    <a:pt x="522293" y="2169997"/>
                    <a:pt x="335355" y="2121368"/>
                    <a:pt x="203993" y="2024109"/>
                  </a:cubicBezTo>
                  <a:cubicBezTo>
                    <a:pt x="75576" y="1933204"/>
                    <a:pt x="-534" y="1785466"/>
                    <a:pt x="3" y="1628129"/>
                  </a:cubicBezTo>
                  <a:lnTo>
                    <a:pt x="468611" y="1628129"/>
                  </a:lnTo>
                  <a:cubicBezTo>
                    <a:pt x="467266" y="1689042"/>
                    <a:pt x="496405" y="1746614"/>
                    <a:pt x="546291" y="1781595"/>
                  </a:cubicBezTo>
                  <a:cubicBezTo>
                    <a:pt x="611414" y="1824635"/>
                    <a:pt x="688800" y="1845255"/>
                    <a:pt x="766702" y="1840329"/>
                  </a:cubicBezTo>
                  <a:cubicBezTo>
                    <a:pt x="922694" y="1840329"/>
                    <a:pt x="1001006" y="1791700"/>
                    <a:pt x="1001006" y="1695073"/>
                  </a:cubicBezTo>
                  <a:cubicBezTo>
                    <a:pt x="1002869" y="1659744"/>
                    <a:pt x="985154" y="1626260"/>
                    <a:pt x="954903" y="1607920"/>
                  </a:cubicBezTo>
                  <a:cubicBezTo>
                    <a:pt x="905099" y="1579980"/>
                    <a:pt x="851165" y="1560149"/>
                    <a:pt x="795121" y="1549186"/>
                  </a:cubicBezTo>
                  <a:cubicBezTo>
                    <a:pt x="638100" y="1515499"/>
                    <a:pt x="484432" y="1467729"/>
                    <a:pt x="335986" y="1406456"/>
                  </a:cubicBezTo>
                  <a:cubicBezTo>
                    <a:pt x="149680" y="1314250"/>
                    <a:pt x="56842" y="1175310"/>
                    <a:pt x="56842" y="991529"/>
                  </a:cubicBezTo>
                  <a:cubicBezTo>
                    <a:pt x="53010" y="860218"/>
                    <a:pt x="112737" y="735121"/>
                    <a:pt x="217255" y="655546"/>
                  </a:cubicBezTo>
                  <a:cubicBezTo>
                    <a:pt x="323355" y="571550"/>
                    <a:pt x="494505" y="529237"/>
                    <a:pt x="728809" y="529237"/>
                  </a:cubicBezTo>
                  <a:cubicBezTo>
                    <a:pt x="952377" y="529237"/>
                    <a:pt x="1118473" y="571550"/>
                    <a:pt x="1225837" y="655546"/>
                  </a:cubicBezTo>
                  <a:cubicBezTo>
                    <a:pt x="1338473" y="751567"/>
                    <a:pt x="1403339" y="892149"/>
                    <a:pt x="1403301" y="1040158"/>
                  </a:cubicBezTo>
                  <a:close/>
                  <a:moveTo>
                    <a:pt x="2020955" y="1349617"/>
                  </a:moveTo>
                  <a:cubicBezTo>
                    <a:pt x="2020955" y="1640552"/>
                    <a:pt x="2133794" y="1786224"/>
                    <a:pt x="2359465" y="1786648"/>
                  </a:cubicBezTo>
                  <a:cubicBezTo>
                    <a:pt x="2585135" y="1787071"/>
                    <a:pt x="2698182" y="1641392"/>
                    <a:pt x="2698606" y="1349617"/>
                  </a:cubicBezTo>
                  <a:cubicBezTo>
                    <a:pt x="2698606" y="1062054"/>
                    <a:pt x="2585558" y="918478"/>
                    <a:pt x="2359465" y="918901"/>
                  </a:cubicBezTo>
                  <a:cubicBezTo>
                    <a:pt x="2133370" y="919325"/>
                    <a:pt x="2020532" y="1062894"/>
                    <a:pt x="2020955" y="1349617"/>
                  </a:cubicBezTo>
                  <a:close/>
                  <a:moveTo>
                    <a:pt x="2359465" y="2170628"/>
                  </a:moveTo>
                  <a:cubicBezTo>
                    <a:pt x="2106846" y="2170628"/>
                    <a:pt x="1908963" y="2095683"/>
                    <a:pt x="1765810" y="1945797"/>
                  </a:cubicBezTo>
                  <a:cubicBezTo>
                    <a:pt x="1616581" y="1784374"/>
                    <a:pt x="1538320" y="1569844"/>
                    <a:pt x="1548557" y="1350248"/>
                  </a:cubicBezTo>
                  <a:cubicBezTo>
                    <a:pt x="1538314" y="1129434"/>
                    <a:pt x="1617548" y="913817"/>
                    <a:pt x="1768336" y="752173"/>
                  </a:cubicBezTo>
                  <a:cubicBezTo>
                    <a:pt x="1914432" y="603970"/>
                    <a:pt x="2111898" y="529658"/>
                    <a:pt x="2360728" y="529237"/>
                  </a:cubicBezTo>
                  <a:cubicBezTo>
                    <a:pt x="2609557" y="528815"/>
                    <a:pt x="2804914" y="603128"/>
                    <a:pt x="2946804" y="752173"/>
                  </a:cubicBezTo>
                  <a:cubicBezTo>
                    <a:pt x="3090796" y="901218"/>
                    <a:pt x="3162584" y="1100364"/>
                    <a:pt x="3162161" y="1349617"/>
                  </a:cubicBezTo>
                  <a:cubicBezTo>
                    <a:pt x="3172569" y="1569124"/>
                    <a:pt x="3094542" y="1783641"/>
                    <a:pt x="2945541" y="1945166"/>
                  </a:cubicBezTo>
                  <a:cubicBezTo>
                    <a:pt x="2790856" y="2098954"/>
                    <a:pt x="2578599" y="2180556"/>
                    <a:pt x="2360728" y="2169997"/>
                  </a:cubicBezTo>
                  <a:close/>
                  <a:moveTo>
                    <a:pt x="3785499" y="2129578"/>
                  </a:moveTo>
                  <a:lnTo>
                    <a:pt x="3325732" y="2129578"/>
                  </a:lnTo>
                  <a:lnTo>
                    <a:pt x="3325732" y="0"/>
                  </a:lnTo>
                  <a:lnTo>
                    <a:pt x="3784867" y="0"/>
                  </a:lnTo>
                  <a:lnTo>
                    <a:pt x="3784867" y="2128946"/>
                  </a:lnTo>
                  <a:close/>
                  <a:moveTo>
                    <a:pt x="4729662" y="1796752"/>
                  </a:moveTo>
                  <a:cubicBezTo>
                    <a:pt x="4819728" y="1799531"/>
                    <a:pt x="4905062" y="1756504"/>
                    <a:pt x="4956388" y="1682442"/>
                  </a:cubicBezTo>
                  <a:cubicBezTo>
                    <a:pt x="5018141" y="1586605"/>
                    <a:pt x="5047577" y="1473507"/>
                    <a:pt x="5040384" y="1359722"/>
                  </a:cubicBezTo>
                  <a:cubicBezTo>
                    <a:pt x="5040384" y="1067947"/>
                    <a:pt x="4936810" y="922691"/>
                    <a:pt x="4729662" y="922691"/>
                  </a:cubicBezTo>
                  <a:cubicBezTo>
                    <a:pt x="4522515" y="922691"/>
                    <a:pt x="4413889" y="1072367"/>
                    <a:pt x="4413889" y="1372352"/>
                  </a:cubicBezTo>
                  <a:cubicBezTo>
                    <a:pt x="4406323" y="1484446"/>
                    <a:pt x="4437054" y="1595781"/>
                    <a:pt x="4501042" y="1688126"/>
                  </a:cubicBezTo>
                  <a:cubicBezTo>
                    <a:pt x="4553972" y="1759586"/>
                    <a:pt x="4638221" y="1801003"/>
                    <a:pt x="4727136" y="1799278"/>
                  </a:cubicBezTo>
                  <a:close/>
                  <a:moveTo>
                    <a:pt x="4420836" y="2128946"/>
                  </a:moveTo>
                  <a:lnTo>
                    <a:pt x="3978752" y="2128946"/>
                  </a:lnTo>
                  <a:lnTo>
                    <a:pt x="3978752" y="0"/>
                  </a:lnTo>
                  <a:lnTo>
                    <a:pt x="4428415" y="0"/>
                  </a:lnTo>
                  <a:lnTo>
                    <a:pt x="4428415" y="757857"/>
                  </a:lnTo>
                  <a:cubicBezTo>
                    <a:pt x="4520500" y="603718"/>
                    <a:pt x="4691372" y="514378"/>
                    <a:pt x="4870498" y="526711"/>
                  </a:cubicBezTo>
                  <a:cubicBezTo>
                    <a:pt x="5052996" y="519750"/>
                    <a:pt x="5227006" y="604031"/>
                    <a:pt x="5334685" y="751541"/>
                  </a:cubicBezTo>
                  <a:cubicBezTo>
                    <a:pt x="5453618" y="920783"/>
                    <a:pt x="5513135" y="1124653"/>
                    <a:pt x="5503940" y="1331302"/>
                  </a:cubicBezTo>
                  <a:cubicBezTo>
                    <a:pt x="5503940" y="1588973"/>
                    <a:pt x="5440785" y="1792755"/>
                    <a:pt x="5314476" y="1942640"/>
                  </a:cubicBezTo>
                  <a:cubicBezTo>
                    <a:pt x="5196054" y="2089696"/>
                    <a:pt x="5015653" y="2172883"/>
                    <a:pt x="4826921" y="2167471"/>
                  </a:cubicBezTo>
                  <a:cubicBezTo>
                    <a:pt x="4659807" y="2176603"/>
                    <a:pt x="4502230" y="2089222"/>
                    <a:pt x="4421467" y="1942640"/>
                  </a:cubicBezTo>
                  <a:lnTo>
                    <a:pt x="4421467" y="2126420"/>
                  </a:lnTo>
                  <a:close/>
                  <a:moveTo>
                    <a:pt x="6114015" y="1191098"/>
                  </a:moveTo>
                  <a:lnTo>
                    <a:pt x="6682407" y="1191098"/>
                  </a:lnTo>
                  <a:cubicBezTo>
                    <a:pt x="6682534" y="1108498"/>
                    <a:pt x="6651904" y="1028816"/>
                    <a:pt x="6596517" y="967531"/>
                  </a:cubicBezTo>
                  <a:cubicBezTo>
                    <a:pt x="6542772" y="916735"/>
                    <a:pt x="6470839" y="889850"/>
                    <a:pt x="6396948" y="893008"/>
                  </a:cubicBezTo>
                  <a:cubicBezTo>
                    <a:pt x="6323751" y="890412"/>
                    <a:pt x="6252728" y="918049"/>
                    <a:pt x="6200537" y="969425"/>
                  </a:cubicBezTo>
                  <a:cubicBezTo>
                    <a:pt x="6145523" y="1030376"/>
                    <a:pt x="6114154" y="1109016"/>
                    <a:pt x="6112120" y="1191098"/>
                  </a:cubicBezTo>
                  <a:close/>
                  <a:moveTo>
                    <a:pt x="7143437" y="1466453"/>
                  </a:moveTo>
                  <a:lnTo>
                    <a:pt x="6104542" y="1466453"/>
                  </a:lnTo>
                  <a:cubicBezTo>
                    <a:pt x="6106954" y="1556190"/>
                    <a:pt x="6139927" y="1642415"/>
                    <a:pt x="6198010" y="1710862"/>
                  </a:cubicBezTo>
                  <a:cubicBezTo>
                    <a:pt x="6251263" y="1772987"/>
                    <a:pt x="6329688" y="1807785"/>
                    <a:pt x="6411473" y="1805594"/>
                  </a:cubicBezTo>
                  <a:cubicBezTo>
                    <a:pt x="6466039" y="1806914"/>
                    <a:pt x="6519973" y="1794074"/>
                    <a:pt x="6568097" y="1768333"/>
                  </a:cubicBezTo>
                  <a:cubicBezTo>
                    <a:pt x="6608580" y="1748736"/>
                    <a:pt x="6638831" y="1712952"/>
                    <a:pt x="6651462" y="1669811"/>
                  </a:cubicBezTo>
                  <a:lnTo>
                    <a:pt x="7123859" y="1669811"/>
                  </a:lnTo>
                  <a:cubicBezTo>
                    <a:pt x="7084388" y="1818231"/>
                    <a:pt x="6995213" y="1948633"/>
                    <a:pt x="6871240" y="2039266"/>
                  </a:cubicBezTo>
                  <a:cubicBezTo>
                    <a:pt x="6742973" y="2128397"/>
                    <a:pt x="6589696" y="2174405"/>
                    <a:pt x="6433578" y="2170628"/>
                  </a:cubicBezTo>
                  <a:cubicBezTo>
                    <a:pt x="5908130" y="2170628"/>
                    <a:pt x="5645198" y="1887695"/>
                    <a:pt x="5644775" y="1321829"/>
                  </a:cubicBezTo>
                  <a:cubicBezTo>
                    <a:pt x="5644775" y="1078475"/>
                    <a:pt x="5711927" y="885638"/>
                    <a:pt x="5846239" y="743331"/>
                  </a:cubicBezTo>
                  <a:cubicBezTo>
                    <a:pt x="5980550" y="601023"/>
                    <a:pt x="6166856" y="529868"/>
                    <a:pt x="6405158" y="529868"/>
                  </a:cubicBezTo>
                  <a:cubicBezTo>
                    <a:pt x="6645778" y="529868"/>
                    <a:pt x="6829558" y="603128"/>
                    <a:pt x="6954605" y="749647"/>
                  </a:cubicBezTo>
                  <a:cubicBezTo>
                    <a:pt x="7079651" y="896166"/>
                    <a:pt x="7144069" y="1113418"/>
                    <a:pt x="7144069" y="1400772"/>
                  </a:cubicBezTo>
                  <a:lnTo>
                    <a:pt x="7144069" y="1463927"/>
                  </a:lnTo>
                  <a:close/>
                  <a:moveTo>
                    <a:pt x="8368008" y="2179470"/>
                  </a:moveTo>
                  <a:lnTo>
                    <a:pt x="8368008" y="1964112"/>
                  </a:lnTo>
                  <a:cubicBezTo>
                    <a:pt x="8334346" y="2021375"/>
                    <a:pt x="8282560" y="2065810"/>
                    <a:pt x="8220857" y="2090422"/>
                  </a:cubicBezTo>
                  <a:cubicBezTo>
                    <a:pt x="8141283" y="2125119"/>
                    <a:pt x="8055013" y="2141931"/>
                    <a:pt x="7968238" y="2139683"/>
                  </a:cubicBezTo>
                  <a:cubicBezTo>
                    <a:pt x="7855760" y="2142657"/>
                    <a:pt x="7744102" y="2119978"/>
                    <a:pt x="7641728" y="2073370"/>
                  </a:cubicBezTo>
                  <a:cubicBezTo>
                    <a:pt x="7553438" y="2031618"/>
                    <a:pt x="7478663" y="1965988"/>
                    <a:pt x="7425739" y="1883906"/>
                  </a:cubicBezTo>
                  <a:cubicBezTo>
                    <a:pt x="7375784" y="1806080"/>
                    <a:pt x="7338459" y="1720815"/>
                    <a:pt x="7315218" y="1631287"/>
                  </a:cubicBezTo>
                  <a:cubicBezTo>
                    <a:pt x="7291409" y="1536094"/>
                    <a:pt x="7279725" y="1438267"/>
                    <a:pt x="7280483" y="1340143"/>
                  </a:cubicBezTo>
                  <a:cubicBezTo>
                    <a:pt x="7271010" y="1128342"/>
                    <a:pt x="7338270" y="920240"/>
                    <a:pt x="7469947" y="754068"/>
                  </a:cubicBezTo>
                  <a:cubicBezTo>
                    <a:pt x="7589057" y="607874"/>
                    <a:pt x="7768985" y="524892"/>
                    <a:pt x="7957502" y="529237"/>
                  </a:cubicBezTo>
                  <a:cubicBezTo>
                    <a:pt x="8126883" y="521213"/>
                    <a:pt x="8286665" y="607813"/>
                    <a:pt x="8372429" y="754068"/>
                  </a:cubicBezTo>
                  <a:lnTo>
                    <a:pt x="8372429" y="568393"/>
                  </a:lnTo>
                  <a:lnTo>
                    <a:pt x="8825248" y="568393"/>
                  </a:lnTo>
                  <a:lnTo>
                    <a:pt x="8825248" y="2147261"/>
                  </a:lnTo>
                  <a:cubicBezTo>
                    <a:pt x="8825248" y="2377144"/>
                    <a:pt x="8754514" y="2555241"/>
                    <a:pt x="8611785" y="2680919"/>
                  </a:cubicBezTo>
                  <a:cubicBezTo>
                    <a:pt x="8469056" y="2806596"/>
                    <a:pt x="8277697" y="2870383"/>
                    <a:pt x="8037077" y="2870383"/>
                  </a:cubicBezTo>
                  <a:cubicBezTo>
                    <a:pt x="7796457" y="2870383"/>
                    <a:pt x="7619624" y="2812280"/>
                    <a:pt x="7482578" y="2694812"/>
                  </a:cubicBezTo>
                  <a:cubicBezTo>
                    <a:pt x="7344269" y="2575974"/>
                    <a:pt x="7268357" y="2400133"/>
                    <a:pt x="7276694" y="2217994"/>
                  </a:cubicBezTo>
                  <a:lnTo>
                    <a:pt x="7704883" y="2217994"/>
                  </a:lnTo>
                  <a:cubicBezTo>
                    <a:pt x="7701283" y="2291159"/>
                    <a:pt x="7732987" y="2361608"/>
                    <a:pt x="7790142" y="2407458"/>
                  </a:cubicBezTo>
                  <a:cubicBezTo>
                    <a:pt x="7860496" y="2456277"/>
                    <a:pt x="7945250" y="2480067"/>
                    <a:pt x="8030762" y="2475034"/>
                  </a:cubicBezTo>
                  <a:cubicBezTo>
                    <a:pt x="8120630" y="2480598"/>
                    <a:pt x="8209364" y="2452450"/>
                    <a:pt x="8279592" y="2396091"/>
                  </a:cubicBezTo>
                  <a:cubicBezTo>
                    <a:pt x="8339967" y="2342447"/>
                    <a:pt x="8373060" y="2264577"/>
                    <a:pt x="8369902" y="2183891"/>
                  </a:cubicBezTo>
                  <a:close/>
                  <a:moveTo>
                    <a:pt x="7837508" y="1674232"/>
                  </a:moveTo>
                  <a:cubicBezTo>
                    <a:pt x="7889990" y="1746563"/>
                    <a:pt x="7974933" y="1788188"/>
                    <a:pt x="8064234" y="1785384"/>
                  </a:cubicBezTo>
                  <a:cubicBezTo>
                    <a:pt x="8153471" y="1787942"/>
                    <a:pt x="8238604" y="1747833"/>
                    <a:pt x="8293486" y="1677390"/>
                  </a:cubicBezTo>
                  <a:cubicBezTo>
                    <a:pt x="8357082" y="1588190"/>
                    <a:pt x="8387838" y="1479760"/>
                    <a:pt x="8380639" y="1370458"/>
                  </a:cubicBezTo>
                  <a:cubicBezTo>
                    <a:pt x="8380639" y="1070681"/>
                    <a:pt x="8275360" y="920796"/>
                    <a:pt x="8064865" y="920796"/>
                  </a:cubicBezTo>
                  <a:cubicBezTo>
                    <a:pt x="7857717" y="920796"/>
                    <a:pt x="7754144" y="1066052"/>
                    <a:pt x="7754144" y="1357827"/>
                  </a:cubicBezTo>
                  <a:cubicBezTo>
                    <a:pt x="7747133" y="1468922"/>
                    <a:pt x="7776374" y="1579292"/>
                    <a:pt x="7837508" y="1672337"/>
                  </a:cubicBezTo>
                  <a:close/>
                </a:path>
              </a:pathLst>
            </a:custGeom>
            <a:grpFill/>
            <a:ln w="63147" cap="flat">
              <a:noFill/>
              <a:prstDash val="solid"/>
              <a:miter/>
            </a:ln>
          </p:spPr>
          <p:txBody>
            <a:bodyPr rtlCol="0" anchor="ctr"/>
            <a:lstStyle/>
            <a:p>
              <a:endParaRPr lang="en-US">
                <a:solidFill>
                  <a:srgbClr val="E4C0D9"/>
                </a:solidFill>
              </a:endParaRPr>
            </a:p>
          </p:txBody>
        </p:sp>
        <p:sp>
          <p:nvSpPr>
            <p:cNvPr id="6" name="Freeform: Shape 5">
              <a:extLst>
                <a:ext uri="{FF2B5EF4-FFF2-40B4-BE49-F238E27FC236}">
                  <a16:creationId xmlns:a16="http://schemas.microsoft.com/office/drawing/2014/main" id="{0FD68A2E-530F-428E-B42D-DA41626F4B83}"/>
                </a:ext>
              </a:extLst>
            </p:cNvPr>
            <p:cNvSpPr/>
            <p:nvPr/>
          </p:nvSpPr>
          <p:spPr>
            <a:xfrm>
              <a:off x="10187431" y="2987243"/>
              <a:ext cx="1175309" cy="315773"/>
            </a:xfrm>
            <a:custGeom>
              <a:avLst/>
              <a:gdLst>
                <a:gd name="connsiteX0" fmla="*/ 0 w 1175309"/>
                <a:gd name="connsiteY0" fmla="*/ 0 h 315773"/>
                <a:gd name="connsiteX1" fmla="*/ 1175310 w 1175309"/>
                <a:gd name="connsiteY1" fmla="*/ 0 h 315773"/>
                <a:gd name="connsiteX2" fmla="*/ 1175310 w 1175309"/>
                <a:gd name="connsiteY2" fmla="*/ 315774 h 315773"/>
                <a:gd name="connsiteX3" fmla="*/ 0 w 1175309"/>
                <a:gd name="connsiteY3" fmla="*/ 315774 h 315773"/>
              </a:gdLst>
              <a:ahLst/>
              <a:cxnLst>
                <a:cxn ang="0">
                  <a:pos x="connsiteX0" y="connsiteY0"/>
                </a:cxn>
                <a:cxn ang="0">
                  <a:pos x="connsiteX1" y="connsiteY1"/>
                </a:cxn>
                <a:cxn ang="0">
                  <a:pos x="connsiteX2" y="connsiteY2"/>
                </a:cxn>
                <a:cxn ang="0">
                  <a:pos x="connsiteX3" y="connsiteY3"/>
                </a:cxn>
              </a:cxnLst>
              <a:rect l="l" t="t" r="r" b="b"/>
              <a:pathLst>
                <a:path w="1175309" h="315773">
                  <a:moveTo>
                    <a:pt x="0" y="0"/>
                  </a:moveTo>
                  <a:lnTo>
                    <a:pt x="1175310" y="0"/>
                  </a:lnTo>
                  <a:lnTo>
                    <a:pt x="1175310" y="315774"/>
                  </a:lnTo>
                  <a:lnTo>
                    <a:pt x="0" y="315774"/>
                  </a:lnTo>
                  <a:close/>
                </a:path>
              </a:pathLst>
            </a:custGeom>
            <a:grpFill/>
            <a:ln w="63147" cap="flat">
              <a:noFill/>
              <a:prstDash val="solid"/>
              <a:miter/>
            </a:ln>
          </p:spPr>
          <p:txBody>
            <a:bodyPr rtlCol="0" anchor="ctr"/>
            <a:lstStyle/>
            <a:p>
              <a:endParaRPr lang="en-US">
                <a:solidFill>
                  <a:srgbClr val="E4C0D9"/>
                </a:solidFill>
              </a:endParaRPr>
            </a:p>
          </p:txBody>
        </p:sp>
      </p:grpSp>
      <p:sp>
        <p:nvSpPr>
          <p:cNvPr id="8" name="TextBox 7">
            <a:extLst>
              <a:ext uri="{FF2B5EF4-FFF2-40B4-BE49-F238E27FC236}">
                <a16:creationId xmlns:a16="http://schemas.microsoft.com/office/drawing/2014/main" id="{F228293F-3C0E-4053-9BB6-2C4ED389DF5A}"/>
              </a:ext>
            </a:extLst>
          </p:cNvPr>
          <p:cNvSpPr txBox="1"/>
          <p:nvPr/>
        </p:nvSpPr>
        <p:spPr>
          <a:xfrm>
            <a:off x="825807" y="655407"/>
            <a:ext cx="3475605" cy="861774"/>
          </a:xfrm>
          <a:prstGeom prst="rect">
            <a:avLst/>
          </a:prstGeom>
          <a:noFill/>
        </p:spPr>
        <p:txBody>
          <a:bodyPr wrap="square" rtlCol="0">
            <a:spAutoFit/>
          </a:bodyPr>
          <a:lstStyle/>
          <a:p>
            <a:r>
              <a:rPr lang="en-US" sz="5000" dirty="0">
                <a:solidFill>
                  <a:srgbClr val="4C2947"/>
                </a:solidFill>
                <a:latin typeface="Coolvetica Rg" panose="020B0603030602020004" pitchFamily="34" charset="0"/>
              </a:rPr>
              <a:t>Text</a:t>
            </a:r>
          </a:p>
        </p:txBody>
      </p:sp>
      <p:sp>
        <p:nvSpPr>
          <p:cNvPr id="9" name="TextBox 8">
            <a:extLst>
              <a:ext uri="{FF2B5EF4-FFF2-40B4-BE49-F238E27FC236}">
                <a16:creationId xmlns:a16="http://schemas.microsoft.com/office/drawing/2014/main" id="{F0C6011B-7E30-4B44-9B95-8F707CAD5357}"/>
              </a:ext>
            </a:extLst>
          </p:cNvPr>
          <p:cNvSpPr txBox="1"/>
          <p:nvPr/>
        </p:nvSpPr>
        <p:spPr>
          <a:xfrm>
            <a:off x="825806" y="1586204"/>
            <a:ext cx="8560789" cy="4339650"/>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Contrary to popular belief, Lorem Ipsum is not simply random text. It has roots in a piece of classical Latin literature from BC, making it over 2000 years old. Richard McClintock, a Latin professor at Hampden-Sydney College in Virginia, looked up one of the more obscure Latin words, </a:t>
            </a:r>
            <a:r>
              <a:rPr lang="en-US" sz="1200" b="0" i="0" dirty="0" err="1">
                <a:solidFill>
                  <a:schemeClr val="tx1">
                    <a:lumMod val="85000"/>
                    <a:lumOff val="15000"/>
                  </a:schemeClr>
                </a:solidFill>
                <a:effectLst/>
                <a:latin typeface="Manrope" pitchFamily="2" charset="0"/>
              </a:rPr>
              <a:t>consectetur</a:t>
            </a:r>
            <a:r>
              <a:rPr lang="en-US" sz="1200" b="0" i="0" dirty="0">
                <a:solidFill>
                  <a:schemeClr val="tx1">
                    <a:lumMod val="85000"/>
                    <a:lumOff val="15000"/>
                  </a:schemeClr>
                </a:solidFill>
                <a:effectLst/>
                <a:latin typeface="Manrope" pitchFamily="2" charset="0"/>
              </a:rPr>
              <a:t>, from a Lorem Ipsum passage, and going through the cites of the word in classical literature, discovered the undoubtable source. Lorem Ipsum comes from sections and of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 (The Extremes of Good and Evil) by Cicero, written in BC. This book is a treatise on the theory of ethics, very popular during the Renaissance. The first line of Lorem Ipsum, "Lorem ipsum dolor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 comes from a line in section</a:t>
            </a:r>
            <a:r>
              <a:rPr lang="ru-RU" sz="1200" dirty="0">
                <a:solidFill>
                  <a:schemeClr val="tx1">
                    <a:lumMod val="85000"/>
                    <a:lumOff val="15000"/>
                  </a:schemeClr>
                </a:solidFill>
                <a:latin typeface="Manrope" pitchFamily="2" charset="0"/>
              </a:rPr>
              <a:t>.</a:t>
            </a:r>
            <a:endParaRPr lang="ru-RU" sz="1200" b="0" i="0" dirty="0">
              <a:solidFill>
                <a:schemeClr val="tx1">
                  <a:lumMod val="85000"/>
                  <a:lumOff val="15000"/>
                </a:schemeClr>
              </a:solidFill>
              <a:effectLst/>
              <a:latin typeface="Manrope" pitchFamily="2" charset="0"/>
            </a:endParaRPr>
          </a:p>
          <a:p>
            <a:endParaRPr lang="en-US" sz="1200" b="0" i="0" dirty="0">
              <a:solidFill>
                <a:schemeClr val="tx1">
                  <a:lumMod val="85000"/>
                  <a:lumOff val="15000"/>
                </a:schemeClr>
              </a:solidFill>
              <a:effectLst/>
              <a:latin typeface="Manrope" pitchFamily="2" charset="0"/>
            </a:endParaRPr>
          </a:p>
          <a:p>
            <a:r>
              <a:rPr lang="en-US" sz="1200" b="0" i="0" dirty="0">
                <a:solidFill>
                  <a:schemeClr val="tx1">
                    <a:lumMod val="85000"/>
                    <a:lumOff val="15000"/>
                  </a:schemeClr>
                </a:solidFill>
                <a:effectLst/>
                <a:latin typeface="Manrope" pitchFamily="2" charset="0"/>
              </a:rPr>
              <a:t>The standard chunk of Lorem Ipsum used since the 1500s is reproduced below for those interested. Sections 1.10.32 and from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a:t>
            </a:r>
            <a:endParaRPr lang="ru-RU" sz="1200" b="0" i="0" dirty="0">
              <a:solidFill>
                <a:schemeClr val="tx1">
                  <a:lumMod val="85000"/>
                  <a:lumOff val="15000"/>
                </a:schemeClr>
              </a:solidFill>
              <a:effectLst/>
              <a:latin typeface="Manrope" pitchFamily="2" charset="0"/>
            </a:endParaRPr>
          </a:p>
          <a:p>
            <a:endParaRPr lang="ru-RU" sz="1200" b="0" i="0" dirty="0">
              <a:solidFill>
                <a:schemeClr val="tx1">
                  <a:lumMod val="85000"/>
                  <a:lumOff val="15000"/>
                </a:schemeClr>
              </a:solidFill>
              <a:effectLst/>
              <a:latin typeface="Manrope" pitchFamily="2" charset="0"/>
            </a:endParaRPr>
          </a:p>
          <a:p>
            <a:r>
              <a:rPr lang="en-US" sz="1200" b="0" i="0" dirty="0">
                <a:solidFill>
                  <a:schemeClr val="tx1">
                    <a:lumMod val="85000"/>
                    <a:lumOff val="15000"/>
                  </a:schemeClr>
                </a:solidFill>
                <a:effectLst/>
                <a:latin typeface="Manrope" pitchFamily="2" charset="0"/>
              </a:rPr>
              <a:t>Lorem ipsum dolor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consectetuer</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adipiscing</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elit</a:t>
            </a:r>
            <a:r>
              <a:rPr lang="en-US" sz="1200" b="0" i="0" dirty="0">
                <a:solidFill>
                  <a:schemeClr val="tx1">
                    <a:lumMod val="85000"/>
                    <a:lumOff val="15000"/>
                  </a:schemeClr>
                </a:solidFill>
                <a:effectLst/>
                <a:latin typeface="Manrope" pitchFamily="2" charset="0"/>
              </a:rPr>
              <a:t>. Aenean </a:t>
            </a:r>
            <a:r>
              <a:rPr lang="en-US" sz="1200" b="0" i="0" dirty="0" err="1">
                <a:solidFill>
                  <a:schemeClr val="tx1">
                    <a:lumMod val="85000"/>
                    <a:lumOff val="15000"/>
                  </a:schemeClr>
                </a:solidFill>
                <a:effectLst/>
                <a:latin typeface="Manrope" pitchFamily="2" charset="0"/>
              </a:rPr>
              <a:t>commodo</a:t>
            </a:r>
            <a:r>
              <a:rPr lang="en-US" sz="1200" b="0" i="0" dirty="0">
                <a:solidFill>
                  <a:schemeClr val="tx1">
                    <a:lumMod val="85000"/>
                    <a:lumOff val="15000"/>
                  </a:schemeClr>
                </a:solidFill>
                <a:effectLst/>
                <a:latin typeface="Manrope" pitchFamily="2" charset="0"/>
              </a:rPr>
              <a:t> ligula </a:t>
            </a:r>
            <a:r>
              <a:rPr lang="en-US" sz="1200" b="0" i="0" dirty="0" err="1">
                <a:solidFill>
                  <a:schemeClr val="tx1">
                    <a:lumMod val="85000"/>
                    <a:lumOff val="15000"/>
                  </a:schemeClr>
                </a:solidFill>
                <a:effectLst/>
                <a:latin typeface="Manrope" pitchFamily="2" charset="0"/>
              </a:rPr>
              <a:t>eget</a:t>
            </a:r>
            <a:r>
              <a:rPr lang="en-US" sz="1200" b="0" i="0" dirty="0">
                <a:solidFill>
                  <a:schemeClr val="tx1">
                    <a:lumMod val="85000"/>
                    <a:lumOff val="15000"/>
                  </a:schemeClr>
                </a:solidFill>
                <a:effectLst/>
                <a:latin typeface="Manrope" pitchFamily="2" charset="0"/>
              </a:rPr>
              <a:t> dolor. Aenean </a:t>
            </a:r>
            <a:r>
              <a:rPr lang="en-US" sz="1200" b="0" i="0" dirty="0" err="1">
                <a:solidFill>
                  <a:schemeClr val="tx1">
                    <a:lumMod val="85000"/>
                    <a:lumOff val="15000"/>
                  </a:schemeClr>
                </a:solidFill>
                <a:effectLst/>
                <a:latin typeface="Manrope" pitchFamily="2" charset="0"/>
              </a:rPr>
              <a:t>massa</a:t>
            </a:r>
            <a:r>
              <a:rPr lang="en-US" sz="1200" b="0" i="0" dirty="0">
                <a:solidFill>
                  <a:schemeClr val="tx1">
                    <a:lumMod val="85000"/>
                    <a:lumOff val="15000"/>
                  </a:schemeClr>
                </a:solidFill>
                <a:effectLst/>
                <a:latin typeface="Manrope" pitchFamily="2" charset="0"/>
              </a:rPr>
              <a:t>. Cum sociis </a:t>
            </a:r>
            <a:r>
              <a:rPr lang="en-US" sz="1200" b="0" i="0" dirty="0" err="1">
                <a:solidFill>
                  <a:schemeClr val="tx1">
                    <a:lumMod val="85000"/>
                    <a:lumOff val="15000"/>
                  </a:schemeClr>
                </a:solidFill>
                <a:effectLst/>
                <a:latin typeface="Manrope" pitchFamily="2" charset="0"/>
              </a:rPr>
              <a:t>natoque</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penatibus</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magnis</a:t>
            </a:r>
            <a:r>
              <a:rPr lang="en-US" sz="1200" b="0" i="0" dirty="0">
                <a:solidFill>
                  <a:schemeClr val="tx1">
                    <a:lumMod val="85000"/>
                    <a:lumOff val="15000"/>
                  </a:schemeClr>
                </a:solidFill>
                <a:effectLst/>
                <a:latin typeface="Manrope" pitchFamily="2" charset="0"/>
              </a:rPr>
              <a:t> dis parturient </a:t>
            </a:r>
            <a:r>
              <a:rPr lang="en-US" sz="1200" b="0" i="0" dirty="0" err="1">
                <a:solidFill>
                  <a:schemeClr val="tx1">
                    <a:lumMod val="85000"/>
                    <a:lumOff val="15000"/>
                  </a:schemeClr>
                </a:solidFill>
                <a:effectLst/>
                <a:latin typeface="Manrope" pitchFamily="2" charset="0"/>
              </a:rPr>
              <a:t>montes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nascetur</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ridiculus</a:t>
            </a:r>
            <a:r>
              <a:rPr lang="en-US" sz="1200" b="0" i="0" dirty="0">
                <a:solidFill>
                  <a:schemeClr val="tx1">
                    <a:lumMod val="85000"/>
                    <a:lumOff val="15000"/>
                  </a:schemeClr>
                </a:solidFill>
                <a:effectLst/>
                <a:latin typeface="Manrope" pitchFamily="2" charset="0"/>
              </a:rPr>
              <a:t> mus. Donec </a:t>
            </a:r>
            <a:r>
              <a:rPr lang="en-US" sz="1200" b="0" i="0" dirty="0" err="1">
                <a:solidFill>
                  <a:schemeClr val="tx1">
                    <a:lumMod val="85000"/>
                    <a:lumOff val="15000"/>
                  </a:schemeClr>
                </a:solidFill>
                <a:effectLst/>
                <a:latin typeface="Manrope" pitchFamily="2" charset="0"/>
              </a:rPr>
              <a:t>quam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felis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ultricies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nec</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pellentesque</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eu</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pretium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quis</a:t>
            </a:r>
            <a:r>
              <a:rPr lang="en-US" sz="1200" b="0" i="0" dirty="0">
                <a:solidFill>
                  <a:schemeClr val="tx1">
                    <a:lumMod val="85000"/>
                    <a:lumOff val="15000"/>
                  </a:schemeClr>
                </a:solidFill>
                <a:effectLst/>
                <a:latin typeface="Manrope" pitchFamily="2" charset="0"/>
              </a:rPr>
              <a:t>, sem. </a:t>
            </a:r>
            <a:r>
              <a:rPr lang="en-US" sz="1200" b="0" i="0" dirty="0" err="1">
                <a:solidFill>
                  <a:schemeClr val="tx1">
                    <a:lumMod val="85000"/>
                    <a:lumOff val="15000"/>
                  </a:schemeClr>
                </a:solidFill>
                <a:effectLst/>
                <a:latin typeface="Manrope" pitchFamily="2" charset="0"/>
              </a:rPr>
              <a:t>Nulla</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consequat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massa</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quis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enim</a:t>
            </a:r>
            <a:r>
              <a:rPr lang="en-US" sz="1200" b="0" i="0" dirty="0">
                <a:solidFill>
                  <a:schemeClr val="tx1">
                    <a:lumMod val="85000"/>
                    <a:lumOff val="15000"/>
                  </a:schemeClr>
                </a:solidFill>
                <a:effectLst/>
                <a:latin typeface="Manrope" pitchFamily="2" charset="0"/>
              </a:rPr>
              <a:t>. Donec </a:t>
            </a:r>
            <a:r>
              <a:rPr lang="en-US" sz="1200" b="0" i="0" dirty="0" err="1">
                <a:solidFill>
                  <a:schemeClr val="tx1">
                    <a:lumMod val="85000"/>
                    <a:lumOff val="15000"/>
                  </a:schemeClr>
                </a:solidFill>
                <a:effectLst/>
                <a:latin typeface="Manrope" pitchFamily="2" charset="0"/>
              </a:rPr>
              <a:t>pede</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justo</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fringilla</a:t>
            </a:r>
            <a:r>
              <a:rPr lang="en-US" sz="1200" b="0" i="0" dirty="0">
                <a:solidFill>
                  <a:schemeClr val="tx1">
                    <a:lumMod val="85000"/>
                    <a:lumOff val="15000"/>
                  </a:schemeClr>
                </a:solidFill>
                <a:effectLst/>
                <a:latin typeface="Manrope" pitchFamily="2" charset="0"/>
              </a:rPr>
              <a:t> vel, </a:t>
            </a:r>
            <a:r>
              <a:rPr lang="en-US" sz="1200" b="0" i="0" dirty="0" err="1">
                <a:solidFill>
                  <a:schemeClr val="tx1">
                    <a:lumMod val="85000"/>
                    <a:lumOff val="15000"/>
                  </a:schemeClr>
                </a:solidFill>
                <a:effectLst/>
                <a:latin typeface="Manrope" pitchFamily="2" charset="0"/>
              </a:rPr>
              <a:t>aliquet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nec</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vulputate</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eget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arcu</a:t>
            </a:r>
            <a:r>
              <a:rPr lang="en-US" sz="1200" b="0" i="0" dirty="0">
                <a:solidFill>
                  <a:schemeClr val="tx1">
                    <a:lumMod val="85000"/>
                    <a:lumOff val="15000"/>
                  </a:schemeClr>
                </a:solidFill>
                <a:effectLst/>
                <a:latin typeface="Manrope" pitchFamily="2" charset="0"/>
              </a:rPr>
              <a:t>. In </a:t>
            </a:r>
            <a:r>
              <a:rPr lang="en-US" sz="1200" b="0" i="0" dirty="0" err="1">
                <a:solidFill>
                  <a:schemeClr val="tx1">
                    <a:lumMod val="85000"/>
                    <a:lumOff val="15000"/>
                  </a:schemeClr>
                </a:solidFill>
                <a:effectLst/>
                <a:latin typeface="Manrope" pitchFamily="2" charset="0"/>
              </a:rPr>
              <a:t>enim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justo</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rhoncus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ut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imperdiet</a:t>
            </a:r>
            <a:r>
              <a:rPr lang="en-US" sz="1200" b="0" i="0" dirty="0">
                <a:solidFill>
                  <a:schemeClr val="tx1">
                    <a:lumMod val="85000"/>
                    <a:lumOff val="15000"/>
                  </a:schemeClr>
                </a:solidFill>
                <a:effectLst/>
                <a:latin typeface="Manrope" pitchFamily="2" charset="0"/>
              </a:rPr>
              <a:t> a, </a:t>
            </a:r>
            <a:r>
              <a:rPr lang="en-US" sz="1200" b="0" i="0" dirty="0" err="1">
                <a:solidFill>
                  <a:schemeClr val="tx1">
                    <a:lumMod val="85000"/>
                    <a:lumOff val="15000"/>
                  </a:schemeClr>
                </a:solidFill>
                <a:effectLst/>
                <a:latin typeface="Manrope" pitchFamily="2" charset="0"/>
              </a:rPr>
              <a:t>venenatis</a:t>
            </a:r>
            <a:r>
              <a:rPr lang="en-US" sz="1200" b="0" i="0" dirty="0">
                <a:solidFill>
                  <a:schemeClr val="tx1">
                    <a:lumMod val="85000"/>
                    <a:lumOff val="15000"/>
                  </a:schemeClr>
                </a:solidFill>
                <a:effectLst/>
                <a:latin typeface="Manrope" pitchFamily="2" charset="0"/>
              </a:rPr>
              <a:t> vitae, </a:t>
            </a:r>
            <a:r>
              <a:rPr lang="en-US" sz="1200" b="0" i="0" dirty="0" err="1">
                <a:solidFill>
                  <a:schemeClr val="tx1">
                    <a:lumMod val="85000"/>
                    <a:lumOff val="15000"/>
                  </a:schemeClr>
                </a:solidFill>
                <a:effectLst/>
                <a:latin typeface="Manrope" pitchFamily="2" charset="0"/>
              </a:rPr>
              <a:t>justo</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Nullam</a:t>
            </a:r>
            <a:r>
              <a:rPr lang="en-US" sz="1200" b="0" i="0" dirty="0">
                <a:solidFill>
                  <a:schemeClr val="tx1">
                    <a:lumMod val="85000"/>
                    <a:lumOff val="15000"/>
                  </a:schemeClr>
                </a:solidFill>
                <a:effectLst/>
                <a:latin typeface="Manrope" pitchFamily="2" charset="0"/>
              </a:rPr>
              <a:t> dictum </a:t>
            </a:r>
            <a:r>
              <a:rPr lang="en-US" sz="1200" b="0" i="0" dirty="0" err="1">
                <a:solidFill>
                  <a:schemeClr val="tx1">
                    <a:lumMod val="85000"/>
                    <a:lumOff val="15000"/>
                  </a:schemeClr>
                </a:solidFill>
                <a:effectLst/>
                <a:latin typeface="Manrope" pitchFamily="2" charset="0"/>
              </a:rPr>
              <a:t>felis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eu</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pede</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mollis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pretium</a:t>
            </a:r>
            <a:r>
              <a:rPr lang="en-US" sz="1200" b="0" i="0" dirty="0">
                <a:solidFill>
                  <a:schemeClr val="tx1">
                    <a:lumMod val="85000"/>
                    <a:lumOff val="15000"/>
                  </a:schemeClr>
                </a:solidFill>
                <a:effectLst/>
                <a:latin typeface="Manrope" pitchFamily="2" charset="0"/>
              </a:rPr>
              <a:t>. Integer </a:t>
            </a:r>
            <a:r>
              <a:rPr lang="en-US" sz="1200" b="0" i="0" dirty="0" err="1">
                <a:solidFill>
                  <a:schemeClr val="tx1">
                    <a:lumMod val="85000"/>
                    <a:lumOff val="15000"/>
                  </a:schemeClr>
                </a:solidFill>
                <a:effectLst/>
                <a:latin typeface="Manrope" pitchFamily="2" charset="0"/>
              </a:rPr>
              <a:t>tincidunt</a:t>
            </a:r>
            <a:r>
              <a:rPr lang="en-US" sz="1200" b="0" i="0" dirty="0">
                <a:solidFill>
                  <a:schemeClr val="tx1">
                    <a:lumMod val="85000"/>
                    <a:lumOff val="15000"/>
                  </a:schemeClr>
                </a:solidFill>
                <a:effectLst/>
                <a:latin typeface="Manrope" pitchFamily="2" charset="0"/>
              </a:rPr>
              <a:t>. Cras </a:t>
            </a:r>
            <a:r>
              <a:rPr lang="en-US" sz="1200" b="0" i="0" dirty="0" err="1">
                <a:solidFill>
                  <a:schemeClr val="tx1">
                    <a:lumMod val="85000"/>
                    <a:lumOff val="15000"/>
                  </a:schemeClr>
                </a:solidFill>
                <a:effectLst/>
                <a:latin typeface="Manrope" pitchFamily="2" charset="0"/>
              </a:rPr>
              <a:t>dapibus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Vivamus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elementum</a:t>
            </a:r>
            <a:r>
              <a:rPr lang="en-US" sz="1200" b="0" i="0" dirty="0">
                <a:solidFill>
                  <a:schemeClr val="tx1">
                    <a:lumMod val="85000"/>
                    <a:lumOff val="15000"/>
                  </a:schemeClr>
                </a:solidFill>
                <a:effectLst/>
                <a:latin typeface="Manrope" pitchFamily="2" charset="0"/>
              </a:rPr>
              <a:t> semper nisi. Aenean </a:t>
            </a:r>
            <a:r>
              <a:rPr lang="en-US" sz="1200" b="0" i="0" dirty="0" err="1">
                <a:solidFill>
                  <a:schemeClr val="tx1">
                    <a:lumMod val="85000"/>
                    <a:lumOff val="15000"/>
                  </a:schemeClr>
                </a:solidFill>
                <a:effectLst/>
                <a:latin typeface="Manrope" pitchFamily="2" charset="0"/>
              </a:rPr>
              <a:t>vulputate</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eleifend</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tellus</a:t>
            </a:r>
            <a:r>
              <a:rPr lang="en-US" sz="1200" b="0" i="0" dirty="0">
                <a:solidFill>
                  <a:schemeClr val="tx1">
                    <a:lumMod val="85000"/>
                    <a:lumOff val="15000"/>
                  </a:schemeClr>
                </a:solidFill>
                <a:effectLst/>
                <a:latin typeface="Manrope" pitchFamily="2" charset="0"/>
              </a:rPr>
              <a:t>. Aenean </a:t>
            </a:r>
            <a:r>
              <a:rPr lang="en-US" sz="1200" b="0" i="0" dirty="0" err="1">
                <a:solidFill>
                  <a:schemeClr val="tx1">
                    <a:lumMod val="85000"/>
                    <a:lumOff val="15000"/>
                  </a:schemeClr>
                </a:solidFill>
                <a:effectLst/>
                <a:latin typeface="Manrope" pitchFamily="2" charset="0"/>
              </a:rPr>
              <a:t>leo</a:t>
            </a:r>
            <a:r>
              <a:rPr lang="en-US" sz="1200" b="0" i="0" dirty="0">
                <a:solidFill>
                  <a:schemeClr val="tx1">
                    <a:lumMod val="85000"/>
                    <a:lumOff val="15000"/>
                  </a:schemeClr>
                </a:solidFill>
                <a:effectLst/>
                <a:latin typeface="Manrope" pitchFamily="2" charset="0"/>
              </a:rPr>
              <a:t> ligula, </a:t>
            </a:r>
            <a:r>
              <a:rPr lang="en-US" sz="1200" b="0" i="0" dirty="0" err="1">
                <a:solidFill>
                  <a:schemeClr val="tx1">
                    <a:lumMod val="85000"/>
                    <a:lumOff val="15000"/>
                  </a:schemeClr>
                </a:solidFill>
                <a:effectLst/>
                <a:latin typeface="Manrope" pitchFamily="2" charset="0"/>
              </a:rPr>
              <a:t>porttitor</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eu</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consequat</a:t>
            </a:r>
            <a:r>
              <a:rPr lang="en-US" sz="1200" b="0" i="0" dirty="0">
                <a:solidFill>
                  <a:schemeClr val="tx1">
                    <a:lumMod val="85000"/>
                    <a:lumOff val="15000"/>
                  </a:schemeClr>
                </a:solidFill>
                <a:effectLst/>
                <a:latin typeface="Manrope" pitchFamily="2" charset="0"/>
              </a:rPr>
              <a:t> vitae, </a:t>
            </a:r>
            <a:r>
              <a:rPr lang="en-US" sz="1200" b="0" i="0" dirty="0" err="1">
                <a:solidFill>
                  <a:schemeClr val="tx1">
                    <a:lumMod val="85000"/>
                    <a:lumOff val="15000"/>
                  </a:schemeClr>
                </a:solidFill>
                <a:effectLst/>
                <a:latin typeface="Manrope" pitchFamily="2" charset="0"/>
              </a:rPr>
              <a:t>eleifend</a:t>
            </a:r>
            <a:r>
              <a:rPr lang="en-US" sz="1200" b="0" i="0" dirty="0">
                <a:solidFill>
                  <a:schemeClr val="tx1">
                    <a:lumMod val="85000"/>
                    <a:lumOff val="15000"/>
                  </a:schemeClr>
                </a:solidFill>
                <a:effectLst/>
                <a:latin typeface="Manrope" pitchFamily="2" charset="0"/>
              </a:rPr>
              <a:t> ac, </a:t>
            </a:r>
            <a:r>
              <a:rPr lang="en-US" sz="1200" b="0" i="0" dirty="0" err="1">
                <a:solidFill>
                  <a:schemeClr val="tx1">
                    <a:lumMod val="85000"/>
                    <a:lumOff val="15000"/>
                  </a:schemeClr>
                </a:solidFill>
                <a:effectLst/>
                <a:latin typeface="Manrope" pitchFamily="2" charset="0"/>
              </a:rPr>
              <a:t>enim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Aliquam</a:t>
            </a:r>
            <a:r>
              <a:rPr lang="en-US" sz="1200" b="0" i="0" dirty="0">
                <a:solidFill>
                  <a:schemeClr val="tx1">
                    <a:lumMod val="85000"/>
                    <a:lumOff val="15000"/>
                  </a:schemeClr>
                </a:solidFill>
                <a:effectLst/>
                <a:latin typeface="Manrope" pitchFamily="2" charset="0"/>
              </a:rPr>
              <a:t> lorem ante, </a:t>
            </a:r>
            <a:r>
              <a:rPr lang="en-US" sz="1200" b="0" i="0" dirty="0" err="1">
                <a:solidFill>
                  <a:schemeClr val="tx1">
                    <a:lumMod val="85000"/>
                    <a:lumOff val="15000"/>
                  </a:schemeClr>
                </a:solidFill>
                <a:effectLst/>
                <a:latin typeface="Manrope" pitchFamily="2" charset="0"/>
              </a:rPr>
              <a:t>dapibus</a:t>
            </a:r>
            <a:r>
              <a:rPr lang="en-US" sz="1200" b="0" i="0" dirty="0">
                <a:solidFill>
                  <a:schemeClr val="tx1">
                    <a:lumMod val="85000"/>
                    <a:lumOff val="15000"/>
                  </a:schemeClr>
                </a:solidFill>
                <a:effectLst/>
                <a:latin typeface="Manrope" pitchFamily="2" charset="0"/>
              </a:rPr>
              <a:t> in, </a:t>
            </a:r>
            <a:r>
              <a:rPr lang="en-US" sz="1200" b="0" i="0" dirty="0" err="1">
                <a:solidFill>
                  <a:schemeClr val="tx1">
                    <a:lumMod val="85000"/>
                    <a:lumOff val="15000"/>
                  </a:schemeClr>
                </a:solidFill>
                <a:effectLst/>
                <a:latin typeface="Manrope" pitchFamily="2" charset="0"/>
              </a:rPr>
              <a:t>viverra</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quis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feugiat</a:t>
            </a:r>
            <a:r>
              <a:rPr lang="en-US" sz="1200" b="0" i="0" dirty="0">
                <a:solidFill>
                  <a:schemeClr val="tx1">
                    <a:lumMod val="85000"/>
                    <a:lumOff val="15000"/>
                  </a:schemeClr>
                </a:solidFill>
                <a:effectLst/>
                <a:latin typeface="Manrope" pitchFamily="2" charset="0"/>
              </a:rPr>
              <a:t> a, </a:t>
            </a:r>
            <a:r>
              <a:rPr lang="en-US" sz="1200" b="0" i="0" dirty="0" err="1">
                <a:solidFill>
                  <a:schemeClr val="tx1">
                    <a:lumMod val="85000"/>
                    <a:lumOff val="15000"/>
                  </a:schemeClr>
                </a:solidFill>
                <a:effectLst/>
                <a:latin typeface="Manrope" pitchFamily="2" charset="0"/>
              </a:rPr>
              <a:t>tellus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Phasellus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viverra</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nulla</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ut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metus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varius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laoreet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Quisque</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rutrum</a:t>
            </a:r>
            <a:r>
              <a:rPr lang="en-US" sz="1200" b="0" i="0" dirty="0">
                <a:solidFill>
                  <a:schemeClr val="tx1">
                    <a:lumMod val="85000"/>
                    <a:lumOff val="15000"/>
                  </a:schemeClr>
                </a:solidFill>
                <a:effectLst/>
                <a:latin typeface="Manrope" pitchFamily="2" charset="0"/>
              </a:rPr>
              <a:t>. Aenean </a:t>
            </a:r>
            <a:r>
              <a:rPr lang="en-US" sz="1200" b="0" i="0" dirty="0" err="1">
                <a:solidFill>
                  <a:schemeClr val="tx1">
                    <a:lumMod val="85000"/>
                    <a:lumOff val="15000"/>
                  </a:schemeClr>
                </a:solidFill>
                <a:effectLst/>
                <a:latin typeface="Manrope" pitchFamily="2" charset="0"/>
              </a:rPr>
              <a:t>imperdiet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Etiam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ultricies</a:t>
            </a:r>
            <a:r>
              <a:rPr lang="en-US" sz="1200" b="0" i="0" dirty="0">
                <a:solidFill>
                  <a:schemeClr val="tx1">
                    <a:lumMod val="85000"/>
                    <a:lumOff val="15000"/>
                  </a:schemeClr>
                </a:solidFill>
                <a:effectLst/>
                <a:latin typeface="Manrope" pitchFamily="2" charset="0"/>
              </a:rPr>
              <a:t> nisi vel </a:t>
            </a:r>
            <a:r>
              <a:rPr lang="en-US" sz="1200" b="0" i="0" dirty="0" err="1">
                <a:solidFill>
                  <a:schemeClr val="tx1">
                    <a:lumMod val="85000"/>
                    <a:lumOff val="15000"/>
                  </a:schemeClr>
                </a:solidFill>
                <a:effectLst/>
                <a:latin typeface="Manrope" pitchFamily="2" charset="0"/>
              </a:rPr>
              <a:t>augue</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Curabitur</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ullamcorper</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ultricies</a:t>
            </a:r>
            <a:r>
              <a:rPr lang="en-US" sz="1200" b="0" i="0" dirty="0">
                <a:solidFill>
                  <a:schemeClr val="tx1">
                    <a:lumMod val="85000"/>
                    <a:lumOff val="15000"/>
                  </a:schemeClr>
                </a:solidFill>
                <a:effectLst/>
                <a:latin typeface="Manrope" pitchFamily="2" charset="0"/>
              </a:rPr>
              <a:t> nisi. Nam </a:t>
            </a:r>
            <a:r>
              <a:rPr lang="en-US" sz="1200" b="0" i="0" dirty="0" err="1">
                <a:solidFill>
                  <a:schemeClr val="tx1">
                    <a:lumMod val="85000"/>
                    <a:lumOff val="15000"/>
                  </a:schemeClr>
                </a:solidFill>
                <a:effectLst/>
                <a:latin typeface="Manrope" pitchFamily="2" charset="0"/>
              </a:rPr>
              <a:t>eget</a:t>
            </a:r>
            <a:r>
              <a:rPr lang="en-US" sz="1200" b="0" i="0" dirty="0">
                <a:solidFill>
                  <a:schemeClr val="tx1">
                    <a:lumMod val="85000"/>
                    <a:lumOff val="15000"/>
                  </a:schemeClr>
                </a:solidFill>
                <a:effectLst/>
                <a:latin typeface="Manrope" pitchFamily="2" charset="0"/>
              </a:rPr>
              <a:t> dui. </a:t>
            </a:r>
            <a:r>
              <a:rPr lang="en-US" sz="1200" b="0" i="0" dirty="0" err="1">
                <a:solidFill>
                  <a:schemeClr val="tx1">
                    <a:lumMod val="85000"/>
                    <a:lumOff val="15000"/>
                  </a:schemeClr>
                </a:solidFill>
                <a:effectLst/>
                <a:latin typeface="Manrope" pitchFamily="2" charset="0"/>
              </a:rPr>
              <a:t>Etiam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rhoncus</a:t>
            </a:r>
            <a:r>
              <a:rPr lang="en-US" sz="1200" b="0" i="0" dirty="0">
                <a:solidFill>
                  <a:schemeClr val="tx1">
                    <a:lumMod val="85000"/>
                    <a:lumOff val="15000"/>
                  </a:schemeClr>
                </a:solidFill>
                <a:effectLst/>
                <a:latin typeface="Manrope" pitchFamily="2" charset="0"/>
              </a:rPr>
              <a:t>. Maecenas tempus, </a:t>
            </a:r>
            <a:r>
              <a:rPr lang="en-US" sz="1200" b="0" i="0" dirty="0" err="1">
                <a:solidFill>
                  <a:schemeClr val="tx1">
                    <a:lumMod val="85000"/>
                    <a:lumOff val="15000"/>
                  </a:schemeClr>
                </a:solidFill>
                <a:effectLst/>
                <a:latin typeface="Manrope" pitchFamily="2" charset="0"/>
              </a:rPr>
              <a:t>tellus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eget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condimentum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rhoncus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sem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quam</a:t>
            </a:r>
            <a:r>
              <a:rPr lang="en-US" sz="1200" b="0" i="0" dirty="0">
                <a:solidFill>
                  <a:schemeClr val="tx1">
                    <a:lumMod val="85000"/>
                    <a:lumOff val="15000"/>
                  </a:schemeClr>
                </a:solidFill>
                <a:effectLst/>
                <a:latin typeface="Manrope" pitchFamily="2" charset="0"/>
              </a:rPr>
              <a:t> semper libero,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adipiscing</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sem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neque</a:t>
            </a:r>
            <a:r>
              <a:rPr lang="en-US" sz="1200" b="0" i="0" dirty="0">
                <a:solidFill>
                  <a:schemeClr val="tx1">
                    <a:lumMod val="85000"/>
                    <a:lumOff val="15000"/>
                  </a:schemeClr>
                </a:solidFill>
                <a:effectLst/>
                <a:latin typeface="Manrope" pitchFamily="2" charset="0"/>
              </a:rPr>
              <a:t> sed ipsum. Nam </a:t>
            </a:r>
            <a:r>
              <a:rPr lang="en-US" sz="1200" b="0" i="0" dirty="0" err="1">
                <a:solidFill>
                  <a:schemeClr val="tx1">
                    <a:lumMod val="85000"/>
                    <a:lumOff val="15000"/>
                  </a:schemeClr>
                </a:solidFill>
                <a:effectLst/>
                <a:latin typeface="Manrope" pitchFamily="2" charset="0"/>
              </a:rPr>
              <a:t>quam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nunc</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blandit</a:t>
            </a:r>
            <a:r>
              <a:rPr lang="en-US" sz="1200" b="0" i="0" dirty="0">
                <a:solidFill>
                  <a:schemeClr val="tx1">
                    <a:lumMod val="85000"/>
                    <a:lumOff val="15000"/>
                  </a:schemeClr>
                </a:solidFill>
                <a:effectLst/>
                <a:latin typeface="Manrope" pitchFamily="2" charset="0"/>
              </a:rPr>
              <a:t> vel, </a:t>
            </a:r>
            <a:r>
              <a:rPr lang="en-US" sz="1200" b="0" i="0" dirty="0" err="1">
                <a:solidFill>
                  <a:schemeClr val="tx1">
                    <a:lumMod val="85000"/>
                    <a:lumOff val="15000"/>
                  </a:schemeClr>
                </a:solidFill>
                <a:effectLst/>
                <a:latin typeface="Manrope" pitchFamily="2" charset="0"/>
              </a:rPr>
              <a:t>luctus</a:t>
            </a:r>
            <a:r>
              <a:rPr lang="en-US" sz="1200" b="0" i="0" dirty="0">
                <a:solidFill>
                  <a:schemeClr val="tx1">
                    <a:lumMod val="85000"/>
                    <a:lumOff val="15000"/>
                  </a:schemeClr>
                </a:solidFill>
                <a:effectLst/>
                <a:latin typeface="Manrope" pitchFamily="2" charset="0"/>
              </a:rPr>
              <a:t> pulvinar, </a:t>
            </a:r>
            <a:r>
              <a:rPr lang="en-US" sz="1200" b="0" i="0" dirty="0" err="1">
                <a:solidFill>
                  <a:schemeClr val="tx1">
                    <a:lumMod val="85000"/>
                    <a:lumOff val="15000"/>
                  </a:schemeClr>
                </a:solidFill>
                <a:effectLst/>
                <a:latin typeface="Manrope" pitchFamily="2" charset="0"/>
              </a:rPr>
              <a:t>hendrerit</a:t>
            </a:r>
            <a:r>
              <a:rPr lang="en-US" sz="1200" b="0" i="0" dirty="0">
                <a:solidFill>
                  <a:schemeClr val="tx1">
                    <a:lumMod val="85000"/>
                    <a:lumOff val="15000"/>
                  </a:schemeClr>
                </a:solidFill>
                <a:effectLst/>
                <a:latin typeface="Manrope" pitchFamily="2" charset="0"/>
              </a:rPr>
              <a:t> id, lorem. Maecenas </a:t>
            </a:r>
            <a:r>
              <a:rPr lang="en-US" sz="1200" b="0" i="0" dirty="0" err="1">
                <a:solidFill>
                  <a:schemeClr val="tx1">
                    <a:lumMod val="85000"/>
                    <a:lumOff val="15000"/>
                  </a:schemeClr>
                </a:solidFill>
                <a:effectLst/>
                <a:latin typeface="Manrope" pitchFamily="2" charset="0"/>
              </a:rPr>
              <a:t>nec</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odio</a:t>
            </a:r>
            <a:r>
              <a:rPr lang="en-US" sz="1200" b="0" i="0" dirty="0">
                <a:solidFill>
                  <a:schemeClr val="tx1">
                    <a:lumMod val="85000"/>
                    <a:lumOff val="15000"/>
                  </a:schemeClr>
                </a:solidFill>
                <a:effectLst/>
                <a:latin typeface="Manrope" pitchFamily="2" charset="0"/>
              </a:rPr>
              <a:t> et ante </a:t>
            </a:r>
            <a:r>
              <a:rPr lang="en-US" sz="1200" b="0" i="0" dirty="0" err="1">
                <a:solidFill>
                  <a:schemeClr val="tx1">
                    <a:lumMod val="85000"/>
                    <a:lumOff val="15000"/>
                  </a:schemeClr>
                </a:solidFill>
                <a:effectLst/>
                <a:latin typeface="Manrope" pitchFamily="2" charset="0"/>
              </a:rPr>
              <a:t>tincidunt</a:t>
            </a:r>
            <a:r>
              <a:rPr lang="en-US" sz="1200" b="0" i="0" dirty="0">
                <a:solidFill>
                  <a:schemeClr val="tx1">
                    <a:lumMod val="85000"/>
                    <a:lumOff val="15000"/>
                  </a:schemeClr>
                </a:solidFill>
                <a:effectLst/>
                <a:latin typeface="Manrope" pitchFamily="2" charset="0"/>
              </a:rPr>
              <a:t> tempus. Donec vitae </a:t>
            </a:r>
            <a:r>
              <a:rPr lang="en-US" sz="1200" b="0" i="0" dirty="0" err="1">
                <a:solidFill>
                  <a:schemeClr val="tx1">
                    <a:lumMod val="85000"/>
                    <a:lumOff val="15000"/>
                  </a:schemeClr>
                </a:solidFill>
                <a:effectLst/>
                <a:latin typeface="Manrope" pitchFamily="2" charset="0"/>
              </a:rPr>
              <a:t>sapien</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ut</a:t>
            </a:r>
            <a:r>
              <a:rPr lang="en-US" sz="1200" b="0" i="0" dirty="0">
                <a:solidFill>
                  <a:schemeClr val="tx1">
                    <a:lumMod val="85000"/>
                    <a:lumOff val="15000"/>
                  </a:schemeClr>
                </a:solidFill>
                <a:effectLst/>
                <a:latin typeface="Manrope" pitchFamily="2" charset="0"/>
              </a:rPr>
              <a:t> libero </a:t>
            </a:r>
            <a:r>
              <a:rPr lang="en-US" sz="1200" b="0" i="0" dirty="0" err="1">
                <a:solidFill>
                  <a:schemeClr val="tx1">
                    <a:lumMod val="85000"/>
                    <a:lumOff val="15000"/>
                  </a:schemeClr>
                </a:solidFill>
                <a:effectLst/>
                <a:latin typeface="Manrope" pitchFamily="2" charset="0"/>
              </a:rPr>
              <a:t>venenatis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faucibus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Nullam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quis</a:t>
            </a:r>
            <a:r>
              <a:rPr lang="en-US" sz="1200" b="0" i="0" dirty="0">
                <a:solidFill>
                  <a:schemeClr val="tx1">
                    <a:lumMod val="85000"/>
                    <a:lumOff val="15000"/>
                  </a:schemeClr>
                </a:solidFill>
                <a:effectLst/>
                <a:latin typeface="Manrope" pitchFamily="2" charset="0"/>
              </a:rPr>
              <a:t> ante. </a:t>
            </a:r>
            <a:r>
              <a:rPr lang="en-US" sz="1200" b="0" i="0" dirty="0" err="1">
                <a:solidFill>
                  <a:schemeClr val="tx1">
                    <a:lumMod val="85000"/>
                    <a:lumOff val="15000"/>
                  </a:schemeClr>
                </a:solidFill>
                <a:effectLst/>
                <a:latin typeface="Manrope" pitchFamily="2" charset="0"/>
              </a:rPr>
              <a:t>Etiam</a:t>
            </a:r>
            <a:r>
              <a:rPr lang="en-US" sz="1200" b="0" i="0" dirty="0">
                <a:solidFill>
                  <a:schemeClr val="tx1">
                    <a:lumMod val="85000"/>
                    <a:lumOff val="15000"/>
                  </a:schemeClr>
                </a:solidFill>
                <a:effectLst/>
                <a:latin typeface="Manrope" pitchFamily="2" charset="0"/>
              </a:rPr>
              <a:t>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orci</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eget</a:t>
            </a:r>
            <a:r>
              <a:rPr lang="en-US" sz="1200" b="0" i="0" dirty="0">
                <a:solidFill>
                  <a:schemeClr val="tx1">
                    <a:lumMod val="85000"/>
                    <a:lumOff val="15000"/>
                  </a:schemeClr>
                </a:solidFill>
                <a:effectLst/>
                <a:latin typeface="Manrope" pitchFamily="2" charset="0"/>
              </a:rPr>
              <a:t> eros </a:t>
            </a:r>
            <a:r>
              <a:rPr lang="en-US" sz="1200" b="0" i="0" dirty="0" err="1">
                <a:solidFill>
                  <a:schemeClr val="tx1">
                    <a:lumMod val="85000"/>
                    <a:lumOff val="15000"/>
                  </a:schemeClr>
                </a:solidFill>
                <a:effectLst/>
                <a:latin typeface="Manrope" pitchFamily="2" charset="0"/>
              </a:rPr>
              <a:t>faucibus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tincidunt</a:t>
            </a:r>
            <a:r>
              <a:rPr lang="en-US" sz="1200" b="0" i="0" dirty="0">
                <a:solidFill>
                  <a:schemeClr val="tx1">
                    <a:lumMod val="85000"/>
                    <a:lumOff val="15000"/>
                  </a:schemeClr>
                </a:solidFill>
                <a:effectLst/>
                <a:latin typeface="Manrope" pitchFamily="2" charset="0"/>
              </a:rPr>
              <a:t>. Duis </a:t>
            </a:r>
            <a:r>
              <a:rPr lang="en-US" sz="1200" b="0" i="0" dirty="0" err="1">
                <a:solidFill>
                  <a:schemeClr val="tx1">
                    <a:lumMod val="85000"/>
                    <a:lumOff val="15000"/>
                  </a:schemeClr>
                </a:solidFill>
                <a:effectLst/>
                <a:latin typeface="Manrope" pitchFamily="2" charset="0"/>
              </a:rPr>
              <a:t>leo</a:t>
            </a:r>
            <a:r>
              <a:rPr lang="en-US" sz="1200" b="0" i="0" dirty="0">
                <a:solidFill>
                  <a:schemeClr val="tx1">
                    <a:lumMod val="85000"/>
                    <a:lumOff val="15000"/>
                  </a:schemeClr>
                </a:solidFill>
                <a:effectLst/>
                <a:latin typeface="Manrope" pitchFamily="2" charset="0"/>
              </a:rPr>
              <a:t>. Sed </a:t>
            </a:r>
            <a:r>
              <a:rPr lang="en-US" sz="1200" b="0" i="0" dirty="0" err="1">
                <a:solidFill>
                  <a:schemeClr val="tx1">
                    <a:lumMod val="85000"/>
                    <a:lumOff val="15000"/>
                  </a:schemeClr>
                </a:solidFill>
                <a:effectLst/>
                <a:latin typeface="Manrope" pitchFamily="2" charset="0"/>
              </a:rPr>
              <a:t>fringilla</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mauris</a:t>
            </a:r>
            <a:r>
              <a:rPr lang="en-US" sz="1200" b="0" i="0" dirty="0">
                <a:solidFill>
                  <a:schemeClr val="tx1">
                    <a:lumMod val="85000"/>
                    <a:lumOff val="15000"/>
                  </a:schemeClr>
                </a:solidFill>
                <a:effectLst/>
                <a:latin typeface="Manrope" pitchFamily="2" charset="0"/>
              </a:rPr>
              <a:t>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nibh</a:t>
            </a:r>
            <a:r>
              <a:rPr lang="en-US" sz="1200" b="0" i="0" dirty="0">
                <a:solidFill>
                  <a:schemeClr val="tx1">
                    <a:lumMod val="85000"/>
                    <a:lumOff val="15000"/>
                  </a:schemeClr>
                </a:solidFill>
                <a:effectLst/>
                <a:latin typeface="Manrope" pitchFamily="2" charset="0"/>
              </a:rPr>
              <a:t>. Donec </a:t>
            </a:r>
            <a:r>
              <a:rPr lang="en-US" sz="1200" b="0" i="0" dirty="0" err="1">
                <a:solidFill>
                  <a:schemeClr val="tx1">
                    <a:lumMod val="85000"/>
                    <a:lumOff val="15000"/>
                  </a:schemeClr>
                </a:solidFill>
                <a:effectLst/>
                <a:latin typeface="Manrope" pitchFamily="2" charset="0"/>
              </a:rPr>
              <a:t>sodales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sagittis</a:t>
            </a:r>
            <a:r>
              <a:rPr lang="en-US" sz="1200" b="0" i="0" dirty="0">
                <a:solidFill>
                  <a:schemeClr val="tx1">
                    <a:lumMod val="85000"/>
                    <a:lumOff val="15000"/>
                  </a:schemeClr>
                </a:solidFill>
                <a:effectLst/>
                <a:latin typeface="Manrope" pitchFamily="2" charset="0"/>
              </a:rPr>
              <a:t> magna. Sed </a:t>
            </a:r>
            <a:r>
              <a:rPr lang="en-US" sz="1200" b="0" i="0" dirty="0" err="1">
                <a:solidFill>
                  <a:schemeClr val="tx1">
                    <a:lumMod val="85000"/>
                    <a:lumOff val="15000"/>
                  </a:schemeClr>
                </a:solidFill>
                <a:effectLst/>
                <a:latin typeface="Manrope" pitchFamily="2" charset="0"/>
              </a:rPr>
              <a:t>consequat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leo</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eget</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bibendum</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sodales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augue</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velit</a:t>
            </a:r>
            <a:r>
              <a:rPr lang="en-US" sz="1200" b="0" i="0" dirty="0">
                <a:solidFill>
                  <a:schemeClr val="tx1">
                    <a:lumMod val="85000"/>
                    <a:lumOff val="15000"/>
                  </a:schemeClr>
                </a:solidFill>
                <a:effectLst/>
                <a:latin typeface="Manrope" pitchFamily="2" charset="0"/>
              </a:rPr>
              <a:t> cursus nun</a:t>
            </a:r>
            <a:r>
              <a:rPr lang="ru-RU" sz="1200" dirty="0">
                <a:solidFill>
                  <a:schemeClr val="tx1">
                    <a:lumMod val="85000"/>
                    <a:lumOff val="15000"/>
                  </a:schemeClr>
                </a:solidFill>
                <a:latin typeface="Manrope" pitchFamily="2" charset="0"/>
              </a:rPr>
              <a:t>.</a:t>
            </a:r>
            <a:endParaRPr lang="en-US" sz="1200" dirty="0">
              <a:solidFill>
                <a:schemeClr val="tx1">
                  <a:lumMod val="85000"/>
                  <a:lumOff val="15000"/>
                </a:schemeClr>
              </a:solidFill>
              <a:latin typeface="Manrope" pitchFamily="2" charset="0"/>
            </a:endParaRPr>
          </a:p>
        </p:txBody>
      </p:sp>
    </p:spTree>
    <p:extLst>
      <p:ext uri="{BB962C8B-B14F-4D97-AF65-F5344CB8AC3E}">
        <p14:creationId xmlns:p14="http://schemas.microsoft.com/office/powerpoint/2010/main" val="1274034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indoor&#10;&#10;Description automatically generated">
            <a:extLst>
              <a:ext uri="{FF2B5EF4-FFF2-40B4-BE49-F238E27FC236}">
                <a16:creationId xmlns:a16="http://schemas.microsoft.com/office/drawing/2014/main" id="{D6B41D71-E181-472B-82EC-D785983B8949}"/>
              </a:ext>
            </a:extLst>
          </p:cNvPr>
          <p:cNvPicPr>
            <a:picLocks noChangeAspect="1"/>
          </p:cNvPicPr>
          <p:nvPr/>
        </p:nvPicPr>
        <p:blipFill rotWithShape="1">
          <a:blip r:embed="rId2">
            <a:extLst>
              <a:ext uri="{28A0092B-C50C-407E-A947-70E740481C1C}">
                <a14:useLocalDpi xmlns:a14="http://schemas.microsoft.com/office/drawing/2010/main" val="0"/>
              </a:ext>
            </a:extLst>
          </a:blip>
          <a:srcRect l="16680" r="16680"/>
          <a:stretch/>
        </p:blipFill>
        <p:spPr>
          <a:xfrm>
            <a:off x="6295052" y="849086"/>
            <a:ext cx="5155116" cy="5159828"/>
          </a:xfrm>
          <a:prstGeom prst="rect">
            <a:avLst/>
          </a:prstGeom>
        </p:spPr>
      </p:pic>
      <p:sp>
        <p:nvSpPr>
          <p:cNvPr id="5" name="Rectangle 4">
            <a:extLst>
              <a:ext uri="{FF2B5EF4-FFF2-40B4-BE49-F238E27FC236}">
                <a16:creationId xmlns:a16="http://schemas.microsoft.com/office/drawing/2014/main" id="{A8FEE7AF-7E6F-4360-A74B-63CC9219C1F2}"/>
              </a:ext>
            </a:extLst>
          </p:cNvPr>
          <p:cNvSpPr/>
          <p:nvPr/>
        </p:nvSpPr>
        <p:spPr>
          <a:xfrm>
            <a:off x="6295054" y="837291"/>
            <a:ext cx="5155115" cy="5171623"/>
          </a:xfrm>
          <a:prstGeom prst="rect">
            <a:avLst/>
          </a:prstGeom>
          <a:solidFill>
            <a:srgbClr val="E4C0D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59641D8B-03AD-49D0-832F-CF853524926F}"/>
              </a:ext>
            </a:extLst>
          </p:cNvPr>
          <p:cNvSpPr txBox="1"/>
          <p:nvPr/>
        </p:nvSpPr>
        <p:spPr>
          <a:xfrm>
            <a:off x="825807" y="655407"/>
            <a:ext cx="5155116" cy="1631216"/>
          </a:xfrm>
          <a:prstGeom prst="rect">
            <a:avLst/>
          </a:prstGeom>
          <a:noFill/>
        </p:spPr>
        <p:txBody>
          <a:bodyPr wrap="square" rtlCol="0">
            <a:spAutoFit/>
          </a:bodyPr>
          <a:lstStyle/>
          <a:p>
            <a:r>
              <a:rPr lang="en-US" sz="5000" dirty="0">
                <a:solidFill>
                  <a:srgbClr val="4C2947"/>
                </a:solidFill>
                <a:latin typeface="Coolvetica Rg" panose="020B0603030602020004" pitchFamily="34" charset="0"/>
              </a:rPr>
              <a:t>One Images </a:t>
            </a:r>
            <a:br>
              <a:rPr lang="en-US" sz="5000" dirty="0">
                <a:solidFill>
                  <a:srgbClr val="4C2947"/>
                </a:solidFill>
                <a:latin typeface="Coolvetica Rg" panose="020B0603030602020004" pitchFamily="34" charset="0"/>
              </a:rPr>
            </a:br>
            <a:r>
              <a:rPr lang="en-US" sz="5000" dirty="0">
                <a:solidFill>
                  <a:srgbClr val="4C2947"/>
                </a:solidFill>
                <a:latin typeface="Coolvetica Rg" panose="020B0603030602020004" pitchFamily="34" charset="0"/>
              </a:rPr>
              <a:t>And Text</a:t>
            </a:r>
          </a:p>
        </p:txBody>
      </p:sp>
      <p:sp>
        <p:nvSpPr>
          <p:cNvPr id="3" name="TextBox 2">
            <a:extLst>
              <a:ext uri="{FF2B5EF4-FFF2-40B4-BE49-F238E27FC236}">
                <a16:creationId xmlns:a16="http://schemas.microsoft.com/office/drawing/2014/main" id="{709AAD2C-93DE-4E4D-BF27-DBE201A6A3FE}"/>
              </a:ext>
            </a:extLst>
          </p:cNvPr>
          <p:cNvSpPr txBox="1"/>
          <p:nvPr/>
        </p:nvSpPr>
        <p:spPr>
          <a:xfrm>
            <a:off x="825807" y="2621902"/>
            <a:ext cx="4791222" cy="3231654"/>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200" b="0" i="0" dirty="0" err="1">
                <a:solidFill>
                  <a:schemeClr val="tx1">
                    <a:lumMod val="85000"/>
                    <a:lumOff val="15000"/>
                  </a:schemeClr>
                </a:solidFill>
                <a:effectLst/>
                <a:latin typeface="Manrope" pitchFamily="2" charset="0"/>
              </a:rPr>
              <a:t>consectetur</a:t>
            </a:r>
            <a:r>
              <a:rPr lang="en-US" sz="1200" b="0" i="0" dirty="0">
                <a:solidFill>
                  <a:schemeClr val="tx1">
                    <a:lumMod val="85000"/>
                    <a:lumOff val="15000"/>
                  </a:schemeClr>
                </a:solidFill>
                <a:effectLst/>
                <a:latin typeface="Manrope" pitchFamily="2" charset="0"/>
              </a:rPr>
              <a:t>, from a Lorem Ipsum passage, and going through the cites of the word in classical literature, discovered the undoubtable source. Lorem Ipsum comes from sections 1.10.32 and 1.10.33 of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 (The Extremes of Good and Evil) by Cicero, written in 45 BC. This book is a treatise on the theory of ethics, very popular during the Renaissance. The first line of Lorem Ipsum, "Lorem ipsum dolor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 comes from a line in section 1.10.32.</a:t>
            </a:r>
          </a:p>
          <a:p>
            <a:endParaRPr lang="en-US" sz="1200" b="0" i="0" dirty="0">
              <a:solidFill>
                <a:schemeClr val="tx1">
                  <a:lumMod val="85000"/>
                  <a:lumOff val="15000"/>
                </a:schemeClr>
              </a:solidFill>
              <a:effectLst/>
              <a:latin typeface="Manrope" pitchFamily="2" charset="0"/>
            </a:endParaRPr>
          </a:p>
          <a:p>
            <a:r>
              <a:rPr lang="en-US" sz="1200" b="0" i="0" dirty="0">
                <a:solidFill>
                  <a:schemeClr val="tx1">
                    <a:lumMod val="85000"/>
                    <a:lumOff val="15000"/>
                  </a:schemeClr>
                </a:solidFill>
                <a:effectLst/>
                <a:latin typeface="Manrope" pitchFamily="2" charset="0"/>
              </a:rPr>
              <a:t>The standard chunk of Lorem Ipsum used since the 1500s is reproduced below for those interested. Sections 1.10.32 and 1.10.33 from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a:t>
            </a:r>
            <a:endParaRPr lang="en-US" sz="1200" dirty="0">
              <a:solidFill>
                <a:schemeClr val="tx1">
                  <a:lumMod val="85000"/>
                  <a:lumOff val="15000"/>
                </a:schemeClr>
              </a:solidFill>
              <a:latin typeface="Manrope" pitchFamily="2" charset="0"/>
            </a:endParaRPr>
          </a:p>
        </p:txBody>
      </p:sp>
    </p:spTree>
    <p:extLst>
      <p:ext uri="{BB962C8B-B14F-4D97-AF65-F5344CB8AC3E}">
        <p14:creationId xmlns:p14="http://schemas.microsoft.com/office/powerpoint/2010/main" val="1495580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C2947"/>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F31AEA-6685-49D4-911C-46B49D25D5D8}"/>
              </a:ext>
            </a:extLst>
          </p:cNvPr>
          <p:cNvSpPr txBox="1"/>
          <p:nvPr/>
        </p:nvSpPr>
        <p:spPr>
          <a:xfrm>
            <a:off x="1973957" y="655407"/>
            <a:ext cx="8244082" cy="2400657"/>
          </a:xfrm>
          <a:prstGeom prst="rect">
            <a:avLst/>
          </a:prstGeom>
          <a:noFill/>
        </p:spPr>
        <p:txBody>
          <a:bodyPr wrap="square" rtlCol="0">
            <a:spAutoFit/>
          </a:bodyPr>
          <a:lstStyle/>
          <a:p>
            <a:pPr algn="ctr"/>
            <a:r>
              <a:rPr lang="en-US" sz="5000" dirty="0">
                <a:solidFill>
                  <a:srgbClr val="FFFFFF"/>
                </a:solidFill>
                <a:latin typeface="Coolvetica Rg" panose="020B0603030602020004" pitchFamily="34" charset="0"/>
              </a:rPr>
              <a:t>Important message.</a:t>
            </a:r>
          </a:p>
          <a:p>
            <a:pPr algn="ctr"/>
            <a:r>
              <a:rPr lang="en-US" sz="5000" dirty="0">
                <a:solidFill>
                  <a:srgbClr val="FFFFFF"/>
                </a:solidFill>
                <a:latin typeface="Coolvetica Rg" panose="020B0603030602020004" pitchFamily="34" charset="0"/>
              </a:rPr>
              <a:t>Quote. Important message.</a:t>
            </a:r>
          </a:p>
          <a:p>
            <a:pPr algn="ctr"/>
            <a:r>
              <a:rPr lang="en-US" sz="5000" dirty="0">
                <a:solidFill>
                  <a:srgbClr val="FFFFFF"/>
                </a:solidFill>
                <a:latin typeface="Coolvetica Rg" panose="020B0603030602020004" pitchFamily="34" charset="0"/>
              </a:rPr>
              <a:t>Quote.</a:t>
            </a:r>
          </a:p>
        </p:txBody>
      </p:sp>
      <p:sp>
        <p:nvSpPr>
          <p:cNvPr id="5" name="TextBox 4">
            <a:extLst>
              <a:ext uri="{FF2B5EF4-FFF2-40B4-BE49-F238E27FC236}">
                <a16:creationId xmlns:a16="http://schemas.microsoft.com/office/drawing/2014/main" id="{291052FD-11C4-4DE1-8B4B-8B6314B30945}"/>
              </a:ext>
            </a:extLst>
          </p:cNvPr>
          <p:cNvSpPr txBox="1"/>
          <p:nvPr/>
        </p:nvSpPr>
        <p:spPr>
          <a:xfrm>
            <a:off x="2536769" y="3964935"/>
            <a:ext cx="7118458" cy="1631216"/>
          </a:xfrm>
          <a:prstGeom prst="rect">
            <a:avLst/>
          </a:prstGeom>
          <a:noFill/>
        </p:spPr>
        <p:txBody>
          <a:bodyPr wrap="square" rtlCol="0">
            <a:spAutoFit/>
          </a:bodyPr>
          <a:lstStyle/>
          <a:p>
            <a:pPr algn="ctr"/>
            <a:r>
              <a:rPr lang="en-US" sz="2000" b="0" i="0" dirty="0">
                <a:solidFill>
                  <a:srgbClr val="E4C0D9"/>
                </a:solidFill>
                <a:effectLst/>
                <a:latin typeface="Coolvetica Lt" panose="020B0403030602020004" pitchFamily="34"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2000" b="0" i="0" dirty="0" err="1">
                <a:solidFill>
                  <a:srgbClr val="E4C0D9"/>
                </a:solidFill>
                <a:effectLst/>
                <a:latin typeface="Coolvetica Lt" panose="020B0403030602020004" pitchFamily="34" charset="0"/>
              </a:rPr>
              <a:t>consectetur</a:t>
            </a:r>
            <a:r>
              <a:rPr lang="en-US" sz="2000" b="0" i="0" dirty="0">
                <a:solidFill>
                  <a:srgbClr val="E4C0D9"/>
                </a:solidFill>
                <a:effectLst/>
                <a:latin typeface="Coolvetica Lt" panose="020B0403030602020004" pitchFamily="34" charset="0"/>
              </a:rPr>
              <a:t>, from a Lorem Ipsum passage.</a:t>
            </a:r>
            <a:endParaRPr lang="en-US" sz="2000" dirty="0">
              <a:solidFill>
                <a:srgbClr val="E4C0D9"/>
              </a:solidFill>
              <a:latin typeface="Coolvetica Lt" panose="020B0403030602020004" pitchFamily="34" charset="0"/>
            </a:endParaRPr>
          </a:p>
        </p:txBody>
      </p:sp>
      <p:sp>
        <p:nvSpPr>
          <p:cNvPr id="6" name="Freeform: Shape 5">
            <a:extLst>
              <a:ext uri="{FF2B5EF4-FFF2-40B4-BE49-F238E27FC236}">
                <a16:creationId xmlns:a16="http://schemas.microsoft.com/office/drawing/2014/main" id="{A071EB80-1DF2-48FE-AB33-F98931D9F085}"/>
              </a:ext>
            </a:extLst>
          </p:cNvPr>
          <p:cNvSpPr/>
          <p:nvPr/>
        </p:nvSpPr>
        <p:spPr>
          <a:xfrm>
            <a:off x="686027" y="4652507"/>
            <a:ext cx="998681" cy="128036"/>
          </a:xfrm>
          <a:custGeom>
            <a:avLst/>
            <a:gdLst>
              <a:gd name="connsiteX0" fmla="*/ 0 w 495300"/>
              <a:gd name="connsiteY0" fmla="*/ 0 h 63500"/>
              <a:gd name="connsiteX1" fmla="*/ 495300 w 495300"/>
              <a:gd name="connsiteY1" fmla="*/ 0 h 63500"/>
              <a:gd name="connsiteX2" fmla="*/ 495300 w 495300"/>
              <a:gd name="connsiteY2" fmla="*/ 63500 h 63500"/>
              <a:gd name="connsiteX3" fmla="*/ 0 w 495300"/>
              <a:gd name="connsiteY3" fmla="*/ 63500 h 63500"/>
            </a:gdLst>
            <a:ahLst/>
            <a:cxnLst>
              <a:cxn ang="0">
                <a:pos x="connsiteX0" y="connsiteY0"/>
              </a:cxn>
              <a:cxn ang="0">
                <a:pos x="connsiteX1" y="connsiteY1"/>
              </a:cxn>
              <a:cxn ang="0">
                <a:pos x="connsiteX2" y="connsiteY2"/>
              </a:cxn>
              <a:cxn ang="0">
                <a:pos x="connsiteX3" y="connsiteY3"/>
              </a:cxn>
            </a:cxnLst>
            <a:rect l="l" t="t" r="r" b="b"/>
            <a:pathLst>
              <a:path w="495300" h="63500">
                <a:moveTo>
                  <a:pt x="0" y="0"/>
                </a:moveTo>
                <a:lnTo>
                  <a:pt x="495300" y="0"/>
                </a:lnTo>
                <a:lnTo>
                  <a:pt x="495300" y="63500"/>
                </a:lnTo>
                <a:lnTo>
                  <a:pt x="0" y="63500"/>
                </a:lnTo>
                <a:close/>
              </a:path>
            </a:pathLst>
          </a:custGeom>
          <a:solidFill>
            <a:srgbClr val="E84419"/>
          </a:solidFill>
          <a:ln w="6350" cap="flat">
            <a:noFill/>
            <a:prstDash val="solid"/>
            <a:miter/>
          </a:ln>
        </p:spPr>
        <p:txBody>
          <a:bodyPr rtlCol="0" anchor="ctr"/>
          <a:lstStyle/>
          <a:p>
            <a:endParaRPr lang="en-US">
              <a:solidFill>
                <a:srgbClr val="E84419"/>
              </a:solidFill>
            </a:endParaRPr>
          </a:p>
        </p:txBody>
      </p:sp>
      <p:sp>
        <p:nvSpPr>
          <p:cNvPr id="7" name="Freeform: Shape 6">
            <a:extLst>
              <a:ext uri="{FF2B5EF4-FFF2-40B4-BE49-F238E27FC236}">
                <a16:creationId xmlns:a16="http://schemas.microsoft.com/office/drawing/2014/main" id="{4081C9C8-B061-494F-92DF-F75E85545279}"/>
              </a:ext>
            </a:extLst>
          </p:cNvPr>
          <p:cNvSpPr/>
          <p:nvPr/>
        </p:nvSpPr>
        <p:spPr>
          <a:xfrm>
            <a:off x="10507292" y="4652507"/>
            <a:ext cx="998681" cy="128036"/>
          </a:xfrm>
          <a:custGeom>
            <a:avLst/>
            <a:gdLst>
              <a:gd name="connsiteX0" fmla="*/ 0 w 495300"/>
              <a:gd name="connsiteY0" fmla="*/ 0 h 63500"/>
              <a:gd name="connsiteX1" fmla="*/ 495300 w 495300"/>
              <a:gd name="connsiteY1" fmla="*/ 0 h 63500"/>
              <a:gd name="connsiteX2" fmla="*/ 495300 w 495300"/>
              <a:gd name="connsiteY2" fmla="*/ 63500 h 63500"/>
              <a:gd name="connsiteX3" fmla="*/ 0 w 495300"/>
              <a:gd name="connsiteY3" fmla="*/ 63500 h 63500"/>
            </a:gdLst>
            <a:ahLst/>
            <a:cxnLst>
              <a:cxn ang="0">
                <a:pos x="connsiteX0" y="connsiteY0"/>
              </a:cxn>
              <a:cxn ang="0">
                <a:pos x="connsiteX1" y="connsiteY1"/>
              </a:cxn>
              <a:cxn ang="0">
                <a:pos x="connsiteX2" y="connsiteY2"/>
              </a:cxn>
              <a:cxn ang="0">
                <a:pos x="connsiteX3" y="connsiteY3"/>
              </a:cxn>
            </a:cxnLst>
            <a:rect l="l" t="t" r="r" b="b"/>
            <a:pathLst>
              <a:path w="495300" h="63500">
                <a:moveTo>
                  <a:pt x="0" y="0"/>
                </a:moveTo>
                <a:lnTo>
                  <a:pt x="495300" y="0"/>
                </a:lnTo>
                <a:lnTo>
                  <a:pt x="495300" y="63500"/>
                </a:lnTo>
                <a:lnTo>
                  <a:pt x="0" y="63500"/>
                </a:lnTo>
                <a:close/>
              </a:path>
            </a:pathLst>
          </a:custGeom>
          <a:solidFill>
            <a:srgbClr val="E84419"/>
          </a:solidFill>
          <a:ln w="6350" cap="flat">
            <a:noFill/>
            <a:prstDash val="solid"/>
            <a:miter/>
          </a:ln>
        </p:spPr>
        <p:txBody>
          <a:bodyPr rtlCol="0" anchor="ctr"/>
          <a:lstStyle/>
          <a:p>
            <a:endParaRPr lang="en-US">
              <a:solidFill>
                <a:srgbClr val="E84419"/>
              </a:solidFill>
            </a:endParaRPr>
          </a:p>
        </p:txBody>
      </p:sp>
    </p:spTree>
    <p:extLst>
      <p:ext uri="{BB962C8B-B14F-4D97-AF65-F5344CB8AC3E}">
        <p14:creationId xmlns:p14="http://schemas.microsoft.com/office/powerpoint/2010/main" val="12381037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 person sitting at a table&#10;&#10;Description automatically generated with low confidence">
            <a:extLst>
              <a:ext uri="{FF2B5EF4-FFF2-40B4-BE49-F238E27FC236}">
                <a16:creationId xmlns:a16="http://schemas.microsoft.com/office/drawing/2014/main" id="{ACA75EFA-B990-4295-BC37-F24E5C6AD940}"/>
              </a:ext>
            </a:extLst>
          </p:cNvPr>
          <p:cNvPicPr>
            <a:picLocks noChangeAspect="1"/>
          </p:cNvPicPr>
          <p:nvPr/>
        </p:nvPicPr>
        <p:blipFill rotWithShape="1">
          <a:blip r:embed="rId2">
            <a:extLst>
              <a:ext uri="{28A0092B-C50C-407E-A947-70E740481C1C}">
                <a14:useLocalDpi xmlns:a14="http://schemas.microsoft.com/office/drawing/2010/main" val="0"/>
              </a:ext>
            </a:extLst>
          </a:blip>
          <a:srcRect l="22313" r="10857"/>
          <a:stretch/>
        </p:blipFill>
        <p:spPr>
          <a:xfrm>
            <a:off x="6157176" y="3429000"/>
            <a:ext cx="2579651" cy="2573517"/>
          </a:xfrm>
          <a:prstGeom prst="rect">
            <a:avLst/>
          </a:prstGeom>
        </p:spPr>
      </p:pic>
      <p:pic>
        <p:nvPicPr>
          <p:cNvPr id="17" name="Picture 16" descr="A picture containing person&#10;&#10;Description automatically generated">
            <a:extLst>
              <a:ext uri="{FF2B5EF4-FFF2-40B4-BE49-F238E27FC236}">
                <a16:creationId xmlns:a16="http://schemas.microsoft.com/office/drawing/2014/main" id="{5FD009BF-A7AE-444D-A949-3FA33AC6DB66}"/>
              </a:ext>
            </a:extLst>
          </p:cNvPr>
          <p:cNvPicPr>
            <a:picLocks noChangeAspect="1"/>
          </p:cNvPicPr>
          <p:nvPr/>
        </p:nvPicPr>
        <p:blipFill rotWithShape="1">
          <a:blip r:embed="rId3">
            <a:extLst>
              <a:ext uri="{28A0092B-C50C-407E-A947-70E740481C1C}">
                <a14:useLocalDpi xmlns:a14="http://schemas.microsoft.com/office/drawing/2010/main" val="0"/>
              </a:ext>
            </a:extLst>
          </a:blip>
          <a:srcRect l="18506" r="14771"/>
          <a:stretch/>
        </p:blipFill>
        <p:spPr>
          <a:xfrm>
            <a:off x="8913080" y="655406"/>
            <a:ext cx="2581572" cy="2579651"/>
          </a:xfrm>
          <a:prstGeom prst="rect">
            <a:avLst/>
          </a:prstGeom>
        </p:spPr>
      </p:pic>
      <p:sp>
        <p:nvSpPr>
          <p:cNvPr id="5" name="TextBox 4">
            <a:extLst>
              <a:ext uri="{FF2B5EF4-FFF2-40B4-BE49-F238E27FC236}">
                <a16:creationId xmlns:a16="http://schemas.microsoft.com/office/drawing/2014/main" id="{E5ECD99A-8B46-4453-973A-7A040603FD3A}"/>
              </a:ext>
            </a:extLst>
          </p:cNvPr>
          <p:cNvSpPr txBox="1"/>
          <p:nvPr/>
        </p:nvSpPr>
        <p:spPr>
          <a:xfrm>
            <a:off x="825807" y="655407"/>
            <a:ext cx="5155116" cy="1631216"/>
          </a:xfrm>
          <a:prstGeom prst="rect">
            <a:avLst/>
          </a:prstGeom>
          <a:noFill/>
        </p:spPr>
        <p:txBody>
          <a:bodyPr wrap="square" rtlCol="0">
            <a:spAutoFit/>
          </a:bodyPr>
          <a:lstStyle/>
          <a:p>
            <a:r>
              <a:rPr lang="en-US" sz="5000" dirty="0">
                <a:solidFill>
                  <a:srgbClr val="4C2947"/>
                </a:solidFill>
                <a:latin typeface="Coolvetica Rg" panose="020B0603030602020004" pitchFamily="34" charset="0"/>
              </a:rPr>
              <a:t>Four Images </a:t>
            </a:r>
            <a:br>
              <a:rPr lang="en-US" sz="5000" dirty="0">
                <a:solidFill>
                  <a:srgbClr val="4C2947"/>
                </a:solidFill>
                <a:latin typeface="Coolvetica Rg" panose="020B0603030602020004" pitchFamily="34" charset="0"/>
              </a:rPr>
            </a:br>
            <a:r>
              <a:rPr lang="en-US" sz="5000" dirty="0">
                <a:solidFill>
                  <a:srgbClr val="4C2947"/>
                </a:solidFill>
                <a:latin typeface="Coolvetica Rg" panose="020B0603030602020004" pitchFamily="34" charset="0"/>
              </a:rPr>
              <a:t>And Text</a:t>
            </a:r>
          </a:p>
        </p:txBody>
      </p:sp>
      <p:sp>
        <p:nvSpPr>
          <p:cNvPr id="6" name="TextBox 5">
            <a:extLst>
              <a:ext uri="{FF2B5EF4-FFF2-40B4-BE49-F238E27FC236}">
                <a16:creationId xmlns:a16="http://schemas.microsoft.com/office/drawing/2014/main" id="{C1195495-685F-457C-AA29-4A4A1F63B790}"/>
              </a:ext>
            </a:extLst>
          </p:cNvPr>
          <p:cNvSpPr txBox="1"/>
          <p:nvPr/>
        </p:nvSpPr>
        <p:spPr>
          <a:xfrm>
            <a:off x="825807" y="2621902"/>
            <a:ext cx="4977834" cy="3046988"/>
          </a:xfrm>
          <a:prstGeom prst="rect">
            <a:avLst/>
          </a:prstGeom>
          <a:noFill/>
        </p:spPr>
        <p:txBody>
          <a:bodyPr wrap="square" rtlCol="0">
            <a:spAutoFit/>
          </a:bodyPr>
          <a:lstStyle/>
          <a:p>
            <a:r>
              <a:rPr lang="en-US" sz="1200" b="0" i="0" dirty="0">
                <a:solidFill>
                  <a:schemeClr val="tx1">
                    <a:lumMod val="85000"/>
                    <a:lumOff val="15000"/>
                  </a:schemeClr>
                </a:solidFill>
                <a:effectLst/>
                <a:latin typeface="Manrope"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200" b="0" i="0" dirty="0" err="1">
                <a:solidFill>
                  <a:schemeClr val="tx1">
                    <a:lumMod val="85000"/>
                    <a:lumOff val="15000"/>
                  </a:schemeClr>
                </a:solidFill>
                <a:effectLst/>
                <a:latin typeface="Manrope" pitchFamily="2" charset="0"/>
              </a:rPr>
              <a:t>consectetur</a:t>
            </a:r>
            <a:r>
              <a:rPr lang="en-US" sz="1200" b="0" i="0" dirty="0">
                <a:solidFill>
                  <a:schemeClr val="tx1">
                    <a:lumMod val="85000"/>
                    <a:lumOff val="15000"/>
                  </a:schemeClr>
                </a:solidFill>
                <a:effectLst/>
                <a:latin typeface="Manrope" pitchFamily="2" charset="0"/>
              </a:rPr>
              <a:t>, from a Lorem Ipsum passage, and going through the cites of the word in classical literature, discovered the undoubtable source. Lorem Ipsum comes from sections 1.10.32 and 1.10.33 of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 (The Extremes of Good and Evil) by Cicero, written in 45 BC. This book is a treatise on the theory of ethics, very popular during the Renaissance. The first line of Lorem Ipsum, "Lorem ipsum dolor sit </a:t>
            </a:r>
            <a:r>
              <a:rPr lang="en-US" sz="1200" b="0" i="0" dirty="0" err="1">
                <a:solidFill>
                  <a:schemeClr val="tx1">
                    <a:lumMod val="85000"/>
                    <a:lumOff val="15000"/>
                  </a:schemeClr>
                </a:solidFill>
                <a:effectLst/>
                <a:latin typeface="Manrope" pitchFamily="2" charset="0"/>
              </a:rPr>
              <a:t>amet</a:t>
            </a:r>
            <a:r>
              <a:rPr lang="en-US" sz="1200" b="0" i="0" dirty="0">
                <a:solidFill>
                  <a:schemeClr val="tx1">
                    <a:lumMod val="85000"/>
                    <a:lumOff val="15000"/>
                  </a:schemeClr>
                </a:solidFill>
                <a:effectLst/>
                <a:latin typeface="Manrope" pitchFamily="2" charset="0"/>
              </a:rPr>
              <a:t>..", comes from a line in section 1.10.32.</a:t>
            </a:r>
          </a:p>
          <a:p>
            <a:endParaRPr lang="en-US" sz="1200" b="0" i="0" dirty="0">
              <a:solidFill>
                <a:schemeClr val="tx1">
                  <a:lumMod val="85000"/>
                  <a:lumOff val="15000"/>
                </a:schemeClr>
              </a:solidFill>
              <a:effectLst/>
              <a:latin typeface="Manrope" pitchFamily="2" charset="0"/>
            </a:endParaRPr>
          </a:p>
          <a:p>
            <a:r>
              <a:rPr lang="en-US" sz="1200" b="0" i="0" dirty="0">
                <a:solidFill>
                  <a:schemeClr val="tx1">
                    <a:lumMod val="85000"/>
                    <a:lumOff val="15000"/>
                  </a:schemeClr>
                </a:solidFill>
                <a:effectLst/>
                <a:latin typeface="Manrope" pitchFamily="2" charset="0"/>
              </a:rPr>
              <a:t>The standard chunk of Lorem Ipsum used since the 1500s is reproduced below for those interested. Sections 1.10.32 and 1.10.33 from "de </a:t>
            </a:r>
            <a:r>
              <a:rPr lang="en-US" sz="1200" b="0" i="0" dirty="0" err="1">
                <a:solidFill>
                  <a:schemeClr val="tx1">
                    <a:lumMod val="85000"/>
                    <a:lumOff val="15000"/>
                  </a:schemeClr>
                </a:solidFill>
                <a:effectLst/>
                <a:latin typeface="Manrope" pitchFamily="2" charset="0"/>
              </a:rPr>
              <a:t>Finibus</a:t>
            </a:r>
            <a:r>
              <a:rPr lang="en-US" sz="1200" b="0" i="0" dirty="0">
                <a:solidFill>
                  <a:schemeClr val="tx1">
                    <a:lumMod val="85000"/>
                    <a:lumOff val="15000"/>
                  </a:schemeClr>
                </a:solidFill>
                <a:effectLst/>
                <a:latin typeface="Manrope" pitchFamily="2" charset="0"/>
              </a:rPr>
              <a:t> </a:t>
            </a:r>
            <a:r>
              <a:rPr lang="en-US" sz="1200" b="0" i="0" dirty="0" err="1">
                <a:solidFill>
                  <a:schemeClr val="tx1">
                    <a:lumMod val="85000"/>
                    <a:lumOff val="15000"/>
                  </a:schemeClr>
                </a:solidFill>
                <a:effectLst/>
                <a:latin typeface="Manrope" pitchFamily="2" charset="0"/>
              </a:rPr>
              <a:t>Bonorum</a:t>
            </a:r>
            <a:r>
              <a:rPr lang="en-US" sz="1200" b="0" i="0" dirty="0">
                <a:solidFill>
                  <a:schemeClr val="tx1">
                    <a:lumMod val="85000"/>
                    <a:lumOff val="15000"/>
                  </a:schemeClr>
                </a:solidFill>
                <a:effectLst/>
                <a:latin typeface="Manrope" pitchFamily="2" charset="0"/>
              </a:rPr>
              <a:t> et </a:t>
            </a:r>
            <a:r>
              <a:rPr lang="en-US" sz="1200" b="0" i="0" dirty="0" err="1">
                <a:solidFill>
                  <a:schemeClr val="tx1">
                    <a:lumMod val="85000"/>
                    <a:lumOff val="15000"/>
                  </a:schemeClr>
                </a:solidFill>
                <a:effectLst/>
                <a:latin typeface="Manrope" pitchFamily="2" charset="0"/>
              </a:rPr>
              <a:t>Malorum</a:t>
            </a:r>
            <a:r>
              <a:rPr lang="en-US" sz="1200" b="0" i="0" dirty="0">
                <a:solidFill>
                  <a:schemeClr val="tx1">
                    <a:lumMod val="85000"/>
                    <a:lumOff val="15000"/>
                  </a:schemeClr>
                </a:solidFill>
                <a:effectLst/>
                <a:latin typeface="Manrope" pitchFamily="2" charset="0"/>
              </a:rPr>
              <a:t>"</a:t>
            </a:r>
            <a:endParaRPr lang="en-US" sz="1200" dirty="0">
              <a:solidFill>
                <a:schemeClr val="tx1">
                  <a:lumMod val="85000"/>
                  <a:lumOff val="15000"/>
                </a:schemeClr>
              </a:solidFill>
              <a:latin typeface="Manrope" pitchFamily="2" charset="0"/>
            </a:endParaRPr>
          </a:p>
        </p:txBody>
      </p:sp>
      <p:pic>
        <p:nvPicPr>
          <p:cNvPr id="11" name="Picture 10" descr="A picture containing stationary, binding, accessory, roof&#10;&#10;Description automatically generated">
            <a:extLst>
              <a:ext uri="{FF2B5EF4-FFF2-40B4-BE49-F238E27FC236}">
                <a16:creationId xmlns:a16="http://schemas.microsoft.com/office/drawing/2014/main" id="{7E9A96A2-D409-4FD1-BD46-B449F8CF52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7176" y="655406"/>
            <a:ext cx="2579651" cy="2579651"/>
          </a:xfrm>
          <a:prstGeom prst="rect">
            <a:avLst/>
          </a:prstGeom>
        </p:spPr>
      </p:pic>
      <p:pic>
        <p:nvPicPr>
          <p:cNvPr id="14" name="Picture 13" descr="Text&#10;&#10;Description automatically generated">
            <a:extLst>
              <a:ext uri="{FF2B5EF4-FFF2-40B4-BE49-F238E27FC236}">
                <a16:creationId xmlns:a16="http://schemas.microsoft.com/office/drawing/2014/main" id="{1D948172-B60C-4FF6-A25C-B87DD2B590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4109" y="3429000"/>
            <a:ext cx="2579651" cy="2579651"/>
          </a:xfrm>
          <a:prstGeom prst="rect">
            <a:avLst/>
          </a:prstGeom>
        </p:spPr>
      </p:pic>
      <p:sp>
        <p:nvSpPr>
          <p:cNvPr id="20" name="Rectangle 19">
            <a:extLst>
              <a:ext uri="{FF2B5EF4-FFF2-40B4-BE49-F238E27FC236}">
                <a16:creationId xmlns:a16="http://schemas.microsoft.com/office/drawing/2014/main" id="{AAFA26BA-E10F-4678-AB1D-DB44065A8953}"/>
              </a:ext>
            </a:extLst>
          </p:cNvPr>
          <p:cNvSpPr/>
          <p:nvPr/>
        </p:nvSpPr>
        <p:spPr>
          <a:xfrm>
            <a:off x="8908001" y="655406"/>
            <a:ext cx="2581572" cy="2579651"/>
          </a:xfrm>
          <a:prstGeom prst="rect">
            <a:avLst/>
          </a:prstGeom>
          <a:solidFill>
            <a:srgbClr val="E4C0D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FBB77036-2DF5-40FB-9F89-F20C3DADA552}"/>
              </a:ext>
            </a:extLst>
          </p:cNvPr>
          <p:cNvSpPr/>
          <p:nvPr/>
        </p:nvSpPr>
        <p:spPr>
          <a:xfrm>
            <a:off x="6157176" y="3425932"/>
            <a:ext cx="2581572" cy="2579651"/>
          </a:xfrm>
          <a:prstGeom prst="rect">
            <a:avLst/>
          </a:prstGeom>
          <a:solidFill>
            <a:srgbClr val="E4C0D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69010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TotalTime>
  <Words>2417</Words>
  <Application>Microsoft Macintosh PowerPoint</Application>
  <PresentationFormat>Widescreen</PresentationFormat>
  <Paragraphs>145</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Manrope Medium</vt:lpstr>
      <vt:lpstr>Coolvetica Lt</vt:lpstr>
      <vt:lpstr>Manrope</vt:lpstr>
      <vt:lpstr>Calibri</vt:lpstr>
      <vt:lpstr>Coolvetica Rg</vt:lpstr>
      <vt:lpstr>Calibri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Victoria Romanovich</dc:creator>
  <cp:lastModifiedBy>Andrey Kremez</cp:lastModifiedBy>
  <cp:revision>32</cp:revision>
  <dcterms:created xsi:type="dcterms:W3CDTF">2022-03-24T13:12:29Z</dcterms:created>
  <dcterms:modified xsi:type="dcterms:W3CDTF">2023-09-01T13:41:47Z</dcterms:modified>
</cp:coreProperties>
</file>